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5"/>
  </p:sldMasterIdLst>
  <p:notesMasterIdLst>
    <p:notesMasterId r:id="rId7"/>
  </p:notesMasterIdLst>
  <p:handoutMasterIdLst>
    <p:handoutMasterId r:id="rId8"/>
  </p:handoutMasterIdLst>
  <p:sldIdLst>
    <p:sldId id="269" r:id="rId6"/>
  </p:sldIdLst>
  <p:sldSz cx="9906000" cy="6858000" type="A4"/>
  <p:notesSz cx="6797675" cy="9926638"/>
  <p:custDataLst>
    <p:tags r:id="rId9"/>
  </p:custDataLst>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C0000"/>
    <a:srgbClr val="6EB66E"/>
    <a:srgbClr val="FFCC00"/>
    <a:srgbClr val="FFED9F"/>
    <a:srgbClr val="EAEAEA"/>
    <a:srgbClr val="969696"/>
    <a:srgbClr val="4D4D4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75" autoAdjust="0"/>
    <p:restoredTop sz="94660"/>
  </p:normalViewPr>
  <p:slideViewPr>
    <p:cSldViewPr>
      <p:cViewPr>
        <p:scale>
          <a:sx n="100" d="100"/>
          <a:sy n="100" d="100"/>
        </p:scale>
        <p:origin x="-294" y="-144"/>
      </p:cViewPr>
      <p:guideLst>
        <p:guide orient="horz" pos="216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2322"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e-DE"/>
          </a:p>
        </p:txBody>
      </p:sp>
      <p:sp>
        <p:nvSpPr>
          <p:cNvPr id="4915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DE"/>
          </a:p>
        </p:txBody>
      </p:sp>
      <p:sp>
        <p:nvSpPr>
          <p:cNvPr id="49156"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e-DE"/>
          </a:p>
        </p:txBody>
      </p:sp>
      <p:sp>
        <p:nvSpPr>
          <p:cNvPr id="49157"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1A74CA1-3572-4647-8622-6166C3390E46}" type="slidenum">
              <a:rPr lang="de-DE"/>
              <a:pPr>
                <a:defRPr/>
              </a:pPr>
              <a:t>‹#›</a:t>
            </a:fld>
            <a:endParaRPr lang="de-DE"/>
          </a:p>
        </p:txBody>
      </p:sp>
    </p:spTree>
    <p:extLst>
      <p:ext uri="{BB962C8B-B14F-4D97-AF65-F5344CB8AC3E}">
        <p14:creationId xmlns:p14="http://schemas.microsoft.com/office/powerpoint/2010/main" val="38534970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de-DE"/>
          </a:p>
        </p:txBody>
      </p:sp>
      <p:sp>
        <p:nvSpPr>
          <p:cNvPr id="819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de-DE"/>
          </a:p>
        </p:txBody>
      </p:sp>
      <p:sp>
        <p:nvSpPr>
          <p:cNvPr id="15364" name="Rectangle 4"/>
          <p:cNvSpPr>
            <a:spLocks noGrp="1" noRot="1" noChangeAspect="1" noChangeArrowheads="1" noTextEdit="1"/>
          </p:cNvSpPr>
          <p:nvPr>
            <p:ph type="sldImg" idx="2"/>
          </p:nvPr>
        </p:nvSpPr>
        <p:spPr bwMode="auto">
          <a:xfrm>
            <a:off x="711200" y="744538"/>
            <a:ext cx="5376863"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8198"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de-DE"/>
          </a:p>
        </p:txBody>
      </p:sp>
      <p:sp>
        <p:nvSpPr>
          <p:cNvPr id="8199"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FA53E94-C0A8-4DB4-9524-83470815553D}" type="slidenum">
              <a:rPr lang="de-DE"/>
              <a:pPr>
                <a:defRPr/>
              </a:pPr>
              <a:t>‹#›</a:t>
            </a:fld>
            <a:endParaRPr lang="de-DE"/>
          </a:p>
        </p:txBody>
      </p:sp>
    </p:spTree>
    <p:extLst>
      <p:ext uri="{BB962C8B-B14F-4D97-AF65-F5344CB8AC3E}">
        <p14:creationId xmlns:p14="http://schemas.microsoft.com/office/powerpoint/2010/main" val="18453994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AF45E3AD-EE9A-44BD-8CB1-DFDD4DD3FA68}" type="slidenum">
              <a:rPr lang="de-DE" smtClean="0"/>
              <a:pPr/>
              <a:t>1</a:t>
            </a:fld>
            <a:endParaRPr lang="de-DE"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95300" y="6356351"/>
            <a:ext cx="2311400" cy="365125"/>
          </a:xfrm>
          <a:prstGeom prst="rect">
            <a:avLst/>
          </a:prstGeom>
        </p:spPr>
        <p:txBody>
          <a:bodyPr/>
          <a:lstStyle/>
          <a:p>
            <a:fld id="{4BF43AC1-C2B2-4B73-BD8A-4D86F7FA517D}" type="datetimeFigureOut">
              <a:rPr lang="en-US" smtClean="0"/>
              <a:t>5/23/2012</a:t>
            </a:fld>
            <a:endParaRPr lang="en-US"/>
          </a:p>
        </p:txBody>
      </p:sp>
      <p:sp>
        <p:nvSpPr>
          <p:cNvPr id="5" name="Footer Placeholder 4"/>
          <p:cNvSpPr>
            <a:spLocks noGrp="1"/>
          </p:cNvSpPr>
          <p:nvPr>
            <p:ph type="ftr" sz="quarter" idx="11"/>
          </p:nvPr>
        </p:nvSpPr>
        <p:spPr>
          <a:xfrm>
            <a:off x="3384550" y="6356351"/>
            <a:ext cx="3136900" cy="365125"/>
          </a:xfrm>
          <a:prstGeom prst="rect">
            <a:avLst/>
          </a:prstGeom>
        </p:spPr>
        <p:txBody>
          <a:bodyPr/>
          <a:lstStyle/>
          <a:p>
            <a:pPr>
              <a:defRPr/>
            </a:pPr>
            <a:r>
              <a:rPr lang="de-DE" dirty="0" smtClean="0"/>
              <a:t>Dateiname und Version bitte eintragen</a:t>
            </a:r>
            <a:endParaRPr lang="de-DE" dirty="0"/>
          </a:p>
        </p:txBody>
      </p:sp>
      <p:sp>
        <p:nvSpPr>
          <p:cNvPr id="6" name="Slide Number Placeholder 5"/>
          <p:cNvSpPr>
            <a:spLocks noGrp="1"/>
          </p:cNvSpPr>
          <p:nvPr>
            <p:ph type="sldNum" sz="quarter" idx="12"/>
          </p:nvPr>
        </p:nvSpPr>
        <p:spPr>
          <a:xfrm>
            <a:off x="7099300" y="6356351"/>
            <a:ext cx="2311400" cy="365125"/>
          </a:xfrm>
          <a:prstGeom prst="rect">
            <a:avLst/>
          </a:prstGeom>
        </p:spPr>
        <p:txBody>
          <a:bodyPr/>
          <a:lstStyle/>
          <a:p>
            <a:pPr>
              <a:defRPr/>
            </a:pPr>
            <a:fld id="{CC022087-0FC8-4F1B-96B9-84B6432B25FD}" type="slidenum">
              <a:rPr lang="de-DE" smtClean="0"/>
              <a:pPr>
                <a:defRPr/>
              </a:pPr>
              <a:t>‹#›</a:t>
            </a:fld>
            <a:endParaRPr lang="de-DE" dirty="0"/>
          </a:p>
        </p:txBody>
      </p:sp>
    </p:spTree>
    <p:extLst>
      <p:ext uri="{BB962C8B-B14F-4D97-AF65-F5344CB8AC3E}">
        <p14:creationId xmlns:p14="http://schemas.microsoft.com/office/powerpoint/2010/main" val="1543618026"/>
      </p:ext>
    </p:extLst>
  </p:cSld>
  <p:clrMapOvr>
    <a:masterClrMapping/>
  </p:clrMapOvr>
  <p:hf hd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0704043"/>
      </p:ext>
    </p:extLst>
  </p:cSld>
  <p:clrMap bg1="lt1" tx1="dk1" bg2="lt2" tx2="dk2" accent1="accent1" accent2="accent2" accent3="accent3" accent4="accent4" accent5="accent5" accent6="accent6" hlink="hlink" folHlink="folHlink"/>
  <p:sldLayoutIdLst>
    <p:sldLayoutId id="2147483721" r:id="rId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4"/>
          <p:cNvSpPr>
            <a:spLocks noGrp="1" noChangeArrowheads="1"/>
          </p:cNvSpPr>
          <p:nvPr>
            <p:ph type="title"/>
            <p:custDataLst>
              <p:tags r:id="rId2"/>
            </p:custDataLst>
          </p:nvPr>
        </p:nvSpPr>
        <p:spPr>
          <a:xfrm>
            <a:off x="495300" y="404813"/>
            <a:ext cx="6402388" cy="701675"/>
          </a:xfrm>
        </p:spPr>
        <p:txBody>
          <a:bodyPr>
            <a:normAutofit fontScale="90000"/>
          </a:bodyPr>
          <a:lstStyle/>
          <a:p>
            <a:pPr eaLnBrk="1" hangingPunct="1"/>
            <a:r>
              <a:rPr lang="de-DE" dirty="0" smtClean="0"/>
              <a:t>Title</a:t>
            </a:r>
            <a:endParaRPr lang="de-DE" b="0" dirty="0" smtClean="0"/>
          </a:p>
        </p:txBody>
      </p:sp>
      <p:sp>
        <p:nvSpPr>
          <p:cNvPr id="5124" name="Foliennummernplatzhalter 4"/>
          <p:cNvSpPr>
            <a:spLocks noGrp="1"/>
          </p:cNvSpPr>
          <p:nvPr>
            <p:ph type="sldNum" sz="quarter" idx="12"/>
          </p:nvPr>
        </p:nvSpPr>
        <p:spPr>
          <a:noFill/>
        </p:spPr>
        <p:txBody>
          <a:bodyPr/>
          <a:lstStyle/>
          <a:p>
            <a:fld id="{44A51544-BC98-4690-8436-2EE75F0843C7}" type="slidenum">
              <a:rPr lang="de-DE" smtClean="0"/>
              <a:pPr/>
              <a:t>1</a:t>
            </a:fld>
            <a:endParaRPr lang="de-DE" smtClean="0"/>
          </a:p>
        </p:txBody>
      </p:sp>
      <p:sp>
        <p:nvSpPr>
          <p:cNvPr id="5125" name="AutoShape 2"/>
          <p:cNvSpPr>
            <a:spLocks noChangeArrowheads="1"/>
          </p:cNvSpPr>
          <p:nvPr>
            <p:custDataLst>
              <p:tags r:id="rId3"/>
            </p:custDataLst>
          </p:nvPr>
        </p:nvSpPr>
        <p:spPr bwMode="auto">
          <a:xfrm>
            <a:off x="1784350" y="1557338"/>
            <a:ext cx="7632700" cy="2232025"/>
          </a:xfrm>
          <a:prstGeom prst="roundRect">
            <a:avLst>
              <a:gd name="adj" fmla="val 4269"/>
            </a:avLst>
          </a:prstGeom>
          <a:solidFill>
            <a:srgbClr val="EAEAEA"/>
          </a:solidFill>
          <a:ln w="9525" algn="ctr">
            <a:noFill/>
            <a:round/>
            <a:headEnd/>
            <a:tailEnd/>
          </a:ln>
        </p:spPr>
        <p:txBody>
          <a:bodyPr lIns="126000" tIns="90000" rIns="36000" bIns="36000"/>
          <a:lstStyle/>
          <a:p>
            <a:pPr marL="150813" indent="-150813">
              <a:spcBef>
                <a:spcPct val="20000"/>
              </a:spcBef>
              <a:buFontTx/>
              <a:buChar char="•"/>
            </a:pPr>
            <a:r>
              <a:rPr lang="en-GB" sz="1200"/>
              <a:t>Arial 12 Point text: Level 0</a:t>
            </a:r>
          </a:p>
          <a:p>
            <a:pPr marL="369888" lvl="1" indent="-180975">
              <a:spcBef>
                <a:spcPct val="20000"/>
              </a:spcBef>
              <a:buFont typeface="Arial" charset="0"/>
              <a:buChar char="–"/>
            </a:pPr>
            <a:r>
              <a:rPr lang="en-GB" sz="1200"/>
              <a:t>Level 1</a:t>
            </a:r>
          </a:p>
          <a:p>
            <a:pPr marL="568325" lvl="2" indent="-180975">
              <a:spcBef>
                <a:spcPct val="20000"/>
              </a:spcBef>
              <a:buFont typeface="Arial" charset="0"/>
              <a:buChar char="&gt;"/>
            </a:pPr>
            <a:r>
              <a:rPr lang="en-GB" sz="1200"/>
              <a:t>Level 2</a:t>
            </a:r>
            <a:endParaRPr lang="de-DE" sz="1200"/>
          </a:p>
        </p:txBody>
      </p:sp>
      <p:graphicFrame>
        <p:nvGraphicFramePr>
          <p:cNvPr id="5122" name="Rectangle 8" hidden="1"/>
          <p:cNvGraphicFramePr>
            <a:graphicFrameLocks/>
          </p:cNvGraphicFramePr>
          <p:nvPr>
            <p:custDataLst>
              <p:tags r:id="rId4"/>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5123" r:id="rId7" imgW="0" imgH="0" progId="">
                  <p:embed/>
                </p:oleObj>
              </mc:Choice>
              <mc:Fallback>
                <p:oleObj r:id="rId7" imgW="0" imgH="0" progId="">
                  <p:embed/>
                  <p:pic>
                    <p:nvPicPr>
                      <p:cNvPr id="0" name="Rectangle 8"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2"/>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eVUiwIc5S0yhJWNIvjg4Zg"/>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avcR8Teop0WS.C8bGp9zB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EE85A9F8A95D34888075B769EF288E7" ma:contentTypeVersion="18" ma:contentTypeDescription="Create a new document." ma:contentTypeScope="" ma:versionID="5879a701bf1607849433f08aac51c534">
  <xsd:schema xmlns:xsd="http://www.w3.org/2001/XMLSchema" xmlns:p="http://schemas.microsoft.com/office/2006/metadata/properties" xmlns:ns2="84390fd3-cf10-4b49-bb27-1682a53a89fc" targetNamespace="http://schemas.microsoft.com/office/2006/metadata/properties" ma:root="true" ma:fieldsID="55288dbdc7e1a728e2ed24e38a34abcb" ns2:_="">
    <xsd:import namespace="84390fd3-cf10-4b49-bb27-1682a53a89fc"/>
    <xsd:element name="properties">
      <xsd:complexType>
        <xsd:sequence>
          <xsd:element name="documentManagement">
            <xsd:complexType>
              <xsd:all>
                <xsd:element ref="ns2:Typ" minOccurs="0"/>
                <xsd:element ref="ns2:Thema" minOccurs="0"/>
                <xsd:element ref="ns2:Sparte" minOccurs="0"/>
                <xsd:element ref="ns2:Sprache" minOccurs="0"/>
                <xsd:element ref="ns2:ID_x002d_Links" minOccurs="0"/>
                <xsd:element ref="ns2:Verantwortlich" minOccurs="0"/>
                <xsd:element ref="ns2:Dok_x002e__x002d_Code" minOccurs="0"/>
                <xsd:element ref="ns2:Vers_x002e__x002d_Code" minOccurs="0"/>
                <xsd:element ref="ns2:Zertifiziert" minOccurs="0"/>
              </xsd:all>
            </xsd:complexType>
          </xsd:element>
        </xsd:sequence>
      </xsd:complexType>
    </xsd:element>
  </xsd:schema>
  <xsd:schema xmlns:xsd="http://www.w3.org/2001/XMLSchema" xmlns:dms="http://schemas.microsoft.com/office/2006/documentManagement/types" targetNamespace="84390fd3-cf10-4b49-bb27-1682a53a89fc" elementFormDefault="qualified">
    <xsd:import namespace="http://schemas.microsoft.com/office/2006/documentManagement/types"/>
    <xsd:element name="Typ" ma:index="2" nillable="true" ma:displayName="Typ" ma:format="Dropdown" ma:internalName="Typ">
      <xsd:simpleType>
        <xsd:restriction base="dms:Choice">
          <xsd:enumeration value="Formular/Vorlage"/>
          <xsd:enumeration value="Verfahrensanweisung"/>
          <xsd:enumeration value="Arbeitsanweisung"/>
          <xsd:enumeration value="Richtlinie"/>
          <xsd:enumeration value="Handbuch"/>
          <xsd:enumeration value="Sonstiges"/>
          <xsd:enumeration value="Leitfaden"/>
        </xsd:restriction>
      </xsd:simpleType>
    </xsd:element>
    <xsd:element name="Thema" ma:index="3" nillable="true" ma:displayName="Thema" ma:format="Dropdown" ma:internalName="Thema">
      <xsd:simpleType>
        <xsd:restriction base="dms:Choice">
          <xsd:enumeration value="Management"/>
          <xsd:enumeration value="Projekte"/>
          <xsd:enumeration value="Reisen"/>
          <xsd:enumeration value="Schulungen"/>
          <xsd:enumeration value="Verwaltung"/>
          <xsd:enumeration value="Prozesse"/>
          <xsd:enumeration value="Human Resources"/>
          <xsd:enumeration value="QM"/>
          <xsd:enumeration value="Präsentationen"/>
          <xsd:enumeration value="Entwicklung"/>
          <xsd:enumeration value="Office"/>
          <xsd:enumeration value="Geräte"/>
          <xsd:enumeration value="Brief / Mail"/>
          <xsd:enumeration value="FiCo"/>
          <xsd:enumeration value="IT"/>
          <xsd:enumeration value="Fuhrpark / Poolwagen"/>
          <xsd:enumeration value="Test und Prüfsysteme"/>
        </xsd:restriction>
      </xsd:simpleType>
    </xsd:element>
    <xsd:element name="Sparte" ma:index="4" nillable="true" ma:displayName="Industry" ma:description="Bei industrieunabhängigen Dokumenten bitte ALLE Sparten markieren, sonst erscheint das Dokument später nicht, wenn man die Liste nach Relevanz für eine bestimmte Sparte filtert." ma:internalName="Sparte" ma:requiredMultiChoice="true">
      <xsd:complexType>
        <xsd:complexContent>
          <xsd:extension base="dms:MultiChoice">
            <xsd:sequence>
              <xsd:element name="Value" maxOccurs="unbounded" minOccurs="0" nillable="true">
                <xsd:simpleType>
                  <xsd:restriction base="dms:Choice">
                    <xsd:enumeration value="AIT"/>
                    <xsd:enumeration value="ASD"/>
                    <xsd:enumeration value="EILiS"/>
                    <xsd:enumeration value="FSG"/>
                    <xsd:enumeration value="TEM"/>
                    <xsd:enumeration value="Holding"/>
                  </xsd:restriction>
                </xsd:simpleType>
              </xsd:element>
            </xsd:sequence>
          </xsd:extension>
        </xsd:complexContent>
      </xsd:complexType>
    </xsd:element>
    <xsd:element name="Sprache" ma:index="5" nillable="true" ma:displayName="Sprache" ma:default="deutsch" ma:internalName="Sprache">
      <xsd:complexType>
        <xsd:complexContent>
          <xsd:extension base="dms:MultiChoice">
            <xsd:sequence>
              <xsd:element name="Value" maxOccurs="unbounded" minOccurs="0" nillable="true">
                <xsd:simpleType>
                  <xsd:restriction base="dms:Choice">
                    <xsd:enumeration value="deutsch"/>
                    <xsd:enumeration value="englisch"/>
                    <xsd:enumeration value="französisch"/>
                  </xsd:restriction>
                </xsd:simpleType>
              </xsd:element>
            </xsd:sequence>
          </xsd:extension>
        </xsd:complexContent>
      </xsd:complexType>
    </xsd:element>
    <xsd:element name="ID_x002d_Links" ma:index="6" nillable="true" ma:displayName="Link" ma:description="Hier bitte exakt die im &quot;QM&quot;-View angezeigte ID eingeben. Nach &quot;Verknüpfung kopieren&quot; auf den ID-Link kann jeder dann Links z.B. in Mails einfügen, die auf dieses Dokument verweisen, aber unabhängig vom Namen des Dokumentes sind. Nach einer Umbenennung funktioniert der Link also immer noch!" ma:list="{84390fd3-cf10-4b49-bb27-1682a53a89fc}" ma:internalName="ID_x002d_Links" ma:readOnly="false" ma:showField="ID">
      <xsd:simpleType>
        <xsd:restriction base="dms:Lookup"/>
      </xsd:simpleType>
    </xsd:element>
    <xsd:element name="Verantwortlich" ma:index="7" nillable="true" ma:displayName="Verantwortlich" ma:list="UserInfo" ma:internalName="Verantwortlich"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ok_x002e__x002d_Code" ma:index="8" nillable="true" ma:displayName="Dok.-Code" ma:description="Formularnummer, Arbeitsanweisung oder Verfahrensanweisung" ma:internalName="Dok_x002e__x002d_Code">
      <xsd:simpleType>
        <xsd:restriction base="dms:Text">
          <xsd:maxLength value="20"/>
        </xsd:restriction>
      </xsd:simpleType>
    </xsd:element>
    <xsd:element name="Vers_x002e__x002d_Code" ma:index="9" nillable="true" ma:displayName="Vers.-Code" ma:internalName="Vers_x002e__x002d_Code">
      <xsd:simpleType>
        <xsd:restriction base="dms:Text">
          <xsd:maxLength value="20"/>
        </xsd:restriction>
      </xsd:simpleType>
    </xsd:element>
    <xsd:element name="Zertifiziert" ma:index="10" nillable="true" ma:displayName="Verbindlichkeit" ma:default="0" ma:description="Ja: Dieses Dokument ist für alle Industries verbindlich." ma:internalName="Zertifiziert">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ma:readOnly="true"/>
        <xsd:element ref="dc:title" minOccurs="0" maxOccurs="1" ma:index="1" ma:displayName="Beschreibung"/>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p:properties xmlns:p="http://schemas.microsoft.com/office/2006/metadata/properties" xmlns:xsi="http://www.w3.org/2001/XMLSchema-instance">
  <documentManagement>
    <Sprache xmlns="84390fd3-cf10-4b49-bb27-1682a53a89fc">
      <Value>deutsch</Value>
    </Sprache>
    <Sparte xmlns="84390fd3-cf10-4b49-bb27-1682a53a89fc">
      <Value>AIT</Value>
      <Value>ASD</Value>
      <Value>EILiS</Value>
      <Value>FSG</Value>
      <Value>TEM</Value>
    </Sparte>
    <Dok_x002e__x002d_Code xmlns="84390fd3-cf10-4b49-bb27-1682a53a89fc">F025</Dok_x002e__x002d_Code>
    <Typ xmlns="84390fd3-cf10-4b49-bb27-1682a53a89fc">Formular/Vorlage</Typ>
    <Thema xmlns="84390fd3-cf10-4b49-bb27-1682a53a89fc">Präsentationen</Thema>
    <ID_x002d_Links xmlns="84390fd3-cf10-4b49-bb27-1682a53a89fc">555</ID_x002d_Links>
    <Zertifiziert xmlns="84390fd3-cf10-4b49-bb27-1682a53a89fc">false</Zertifiziert>
    <Vers_x002e__x002d_Code xmlns="84390fd3-cf10-4b49-bb27-1682a53a89fc">R10 2011-07</Vers_x002e__x002d_Code>
    <Verantwortlich xmlns="84390fd3-cf10-4b49-bb27-1682a53a89fc">
      <UserInfo>
        <DisplayName/>
        <AccountId xsi:nil="true"/>
        <AccountType/>
      </UserInfo>
    </Verantwortlich>
  </documentManagement>
</p:properties>
</file>

<file path=customXml/itemProps1.xml><?xml version="1.0" encoding="utf-8"?>
<ds:datastoreItem xmlns:ds="http://schemas.openxmlformats.org/officeDocument/2006/customXml" ds:itemID="{12DF7E19-6882-4FC0-BCD4-6E22C27C2382}">
  <ds:schemaRefs>
    <ds:schemaRef ds:uri="http://schemas.microsoft.com/sharepoint/v3/contenttype/forms"/>
  </ds:schemaRefs>
</ds:datastoreItem>
</file>

<file path=customXml/itemProps2.xml><?xml version="1.0" encoding="utf-8"?>
<ds:datastoreItem xmlns:ds="http://schemas.openxmlformats.org/officeDocument/2006/customXml" ds:itemID="{1F5B473C-32BC-439A-A59E-B9F494F1314C}">
  <ds:schemaRefs>
    <ds:schemaRef ds:uri="http://schemas.microsoft.com/office/2006/metadata/longProperties"/>
  </ds:schemaRefs>
</ds:datastoreItem>
</file>

<file path=customXml/itemProps3.xml><?xml version="1.0" encoding="utf-8"?>
<ds:datastoreItem xmlns:ds="http://schemas.openxmlformats.org/officeDocument/2006/customXml" ds:itemID="{0AB69944-E80B-43B4-8165-98B046BCDC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390fd3-cf10-4b49-bb27-1682a53a89fc"/>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B0CB1E2F-6A20-4695-8113-923C0A754DF1}">
  <ds:schemaRefs>
    <ds:schemaRef ds:uri="http://purl.org/dc/dcmitype/"/>
    <ds:schemaRef ds:uri="http://www.w3.org/XML/1998/namespace"/>
    <ds:schemaRef ds:uri="http://purl.org/dc/elements/1.1/"/>
    <ds:schemaRef ds:uri="http://schemas.microsoft.com/office/2006/documentManagement/types"/>
    <ds:schemaRef ds:uri="http://schemas.microsoft.com/office/2006/metadata/properties"/>
    <ds:schemaRef ds:uri="http://purl.org/dc/terms/"/>
    <ds:schemaRef ds:uri="http://schemas.openxmlformats.org/package/2006/metadata/core-properties"/>
    <ds:schemaRef ds:uri="84390fd3-cf10-4b49-bb27-1682a53a89fc"/>
  </ds:schemaRefs>
</ds:datastoreItem>
</file>

<file path=docProps/app.xml><?xml version="1.0" encoding="utf-8"?>
<Properties xmlns="http://schemas.openxmlformats.org/officeDocument/2006/extended-properties" xmlns:vt="http://schemas.openxmlformats.org/officeDocument/2006/docPropsVTypes">
  <Template/>
  <TotalTime>0</TotalTime>
  <Words>14</Words>
  <Application>Microsoft Office PowerPoint</Application>
  <PresentationFormat>A4 Paper (210x297 mm)</PresentationFormat>
  <Paragraphs>6</Paragraphs>
  <Slides>1</Slides>
  <Notes>1</Notes>
  <HiddenSlides>0</HiddenSlides>
  <MMClips>0</MMClips>
  <ScaleCrop>false</ScaleCrop>
  <HeadingPairs>
    <vt:vector size="6" baseType="variant">
      <vt:variant>
        <vt:lpstr>Theme</vt:lpstr>
      </vt:variant>
      <vt:variant>
        <vt:i4>1</vt:i4>
      </vt:variant>
      <vt:variant>
        <vt:lpstr>Embedded OLE Servers</vt:lpstr>
      </vt:variant>
      <vt:variant>
        <vt:i4>0</vt:i4>
      </vt:variant>
      <vt:variant>
        <vt:lpstr>Slide Titles</vt:lpstr>
      </vt:variant>
      <vt:variant>
        <vt:i4>1</vt:i4>
      </vt:variant>
    </vt:vector>
  </HeadingPairs>
  <TitlesOfParts>
    <vt:vector size="2" baseType="lpstr">
      <vt:lpstr>Office Theme</vt:lpstr>
      <vt:lpstr>Title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13</cp:revision>
  <dcterms:created xsi:type="dcterms:W3CDTF">2009-01-14T10:57:11Z</dcterms:created>
  <dcterms:modified xsi:type="dcterms:W3CDTF">2012-05-23T05:38:38Z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Order">
    <vt:lpwstr>33800.0000000000</vt:lpwstr>
  </property>
  <property fmtid="{D5CDD505-2E9C-101B-9397-08002B2CF9AE}" pid="4" name="ContentTypeId">
    <vt:lpwstr>0x010100DEE85A9F8A95D34888075B769EF288E7</vt:lpwstr>
  </property>
</Properties>
</file>