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9759-440D-4012-AFC8-DC6827C55F8D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F133-AE63-4411-B660-CCBC4ED66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9759-440D-4012-AFC8-DC6827C55F8D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F133-AE63-4411-B660-CCBC4ED66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9759-440D-4012-AFC8-DC6827C55F8D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F133-AE63-4411-B660-CCBC4ED66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9759-440D-4012-AFC8-DC6827C55F8D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F133-AE63-4411-B660-CCBC4ED66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9759-440D-4012-AFC8-DC6827C55F8D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F133-AE63-4411-B660-CCBC4ED66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9759-440D-4012-AFC8-DC6827C55F8D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F133-AE63-4411-B660-CCBC4ED66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9759-440D-4012-AFC8-DC6827C55F8D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F133-AE63-4411-B660-CCBC4ED66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9759-440D-4012-AFC8-DC6827C55F8D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F133-AE63-4411-B660-CCBC4ED66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9759-440D-4012-AFC8-DC6827C55F8D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F133-AE63-4411-B660-CCBC4ED66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9759-440D-4012-AFC8-DC6827C55F8D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F133-AE63-4411-B660-CCBC4ED66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9759-440D-4012-AFC8-DC6827C55F8D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F133-AE63-4411-B660-CCBC4ED66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09759-440D-4012-AFC8-DC6827C55F8D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0F133-AE63-4411-B660-CCBC4ED66A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Universiteit Antwerpen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</cp:revision>
  <dcterms:created xsi:type="dcterms:W3CDTF">2012-05-14T15:09:55Z</dcterms:created>
  <dcterms:modified xsi:type="dcterms:W3CDTF">2012-05-14T15:38:21Z</dcterms:modified>
</cp:coreProperties>
</file>