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18D3-C531-4A3C-B946-CACAB105D7EF}" type="datetimeFigureOut">
              <a:rPr lang="be-BY" smtClean="0"/>
              <a:t>28.04.2012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30A4-A50C-42DC-A4FE-71B0E42D6262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18D3-C531-4A3C-B946-CACAB105D7EF}" type="datetimeFigureOut">
              <a:rPr lang="be-BY" smtClean="0"/>
              <a:t>28.04.2012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30A4-A50C-42DC-A4FE-71B0E42D6262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18D3-C531-4A3C-B946-CACAB105D7EF}" type="datetimeFigureOut">
              <a:rPr lang="be-BY" smtClean="0"/>
              <a:t>28.04.2012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30A4-A50C-42DC-A4FE-71B0E42D6262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18D3-C531-4A3C-B946-CACAB105D7EF}" type="datetimeFigureOut">
              <a:rPr lang="be-BY" smtClean="0"/>
              <a:t>28.04.2012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30A4-A50C-42DC-A4FE-71B0E42D6262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18D3-C531-4A3C-B946-CACAB105D7EF}" type="datetimeFigureOut">
              <a:rPr lang="be-BY" smtClean="0"/>
              <a:t>28.04.2012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30A4-A50C-42DC-A4FE-71B0E42D6262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18D3-C531-4A3C-B946-CACAB105D7EF}" type="datetimeFigureOut">
              <a:rPr lang="be-BY" smtClean="0"/>
              <a:t>28.04.2012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30A4-A50C-42DC-A4FE-71B0E42D6262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18D3-C531-4A3C-B946-CACAB105D7EF}" type="datetimeFigureOut">
              <a:rPr lang="be-BY" smtClean="0"/>
              <a:t>28.04.2012</a:t>
            </a:fld>
            <a:endParaRPr lang="be-BY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30A4-A50C-42DC-A4FE-71B0E42D6262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18D3-C531-4A3C-B946-CACAB105D7EF}" type="datetimeFigureOut">
              <a:rPr lang="be-BY" smtClean="0"/>
              <a:t>28.04.2012</a:t>
            </a:fld>
            <a:endParaRPr lang="be-BY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30A4-A50C-42DC-A4FE-71B0E42D6262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18D3-C531-4A3C-B946-CACAB105D7EF}" type="datetimeFigureOut">
              <a:rPr lang="be-BY" smtClean="0"/>
              <a:t>28.04.2012</a:t>
            </a:fld>
            <a:endParaRPr lang="be-BY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30A4-A50C-42DC-A4FE-71B0E42D6262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18D3-C531-4A3C-B946-CACAB105D7EF}" type="datetimeFigureOut">
              <a:rPr lang="be-BY" smtClean="0"/>
              <a:t>28.04.2012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30A4-A50C-42DC-A4FE-71B0E42D6262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18D3-C531-4A3C-B946-CACAB105D7EF}" type="datetimeFigureOut">
              <a:rPr lang="be-BY" smtClean="0"/>
              <a:t>28.04.2012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30A4-A50C-42DC-A4FE-71B0E42D6262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918D3-C531-4A3C-B946-CACAB105D7EF}" type="datetimeFigureOut">
              <a:rPr lang="be-BY" smtClean="0"/>
              <a:t>28.04.2012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830A4-A50C-42DC-A4FE-71B0E42D6262}" type="slidenum">
              <a:rPr lang="be-BY" smtClean="0"/>
              <a:t>‹#›</a:t>
            </a:fld>
            <a:endParaRPr lang="be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e-B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SAM_24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9467" y="110963"/>
            <a:ext cx="5631037" cy="442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95536" y="4714884"/>
            <a:ext cx="8391306" cy="1569660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en-US" sz="3200" i="1" dirty="0" err="1" smtClean="0">
                <a:solidFill>
                  <a:srgbClr val="9900CC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  <a:ea typeface="Calibri" pitchFamily="34" charset="0"/>
                <a:cs typeface="Arial" pitchFamily="34" charset="0"/>
              </a:rPr>
              <a:t>Qwerqewrqerqreqweqerqerqerqr</a:t>
            </a:r>
            <a:endParaRPr lang="en-US" sz="3200" i="1" dirty="0" smtClean="0">
              <a:solidFill>
                <a:srgbClr val="9900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en-US" sz="3200" i="1" dirty="0" err="1" smtClean="0">
                <a:solidFill>
                  <a:srgbClr val="9900CC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  <a:cs typeface="Arial" pitchFamily="34" charset="0"/>
              </a:rPr>
              <a:t>Wqerqwerqewrqerwqerwqerw</a:t>
            </a:r>
            <a:endParaRPr lang="en-US" sz="3200" i="1" dirty="0" smtClean="0">
              <a:solidFill>
                <a:srgbClr val="9900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Arial Black" pitchFamily="34" charset="0"/>
              <a:cs typeface="Arial" pitchFamily="34" charset="0"/>
            </a:endParaRP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en-US" sz="3200" i="1" dirty="0" err="1" smtClean="0">
                <a:solidFill>
                  <a:srgbClr val="9900CC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  <a:cs typeface="Arial" pitchFamily="34" charset="0"/>
              </a:rPr>
              <a:t>qwerqewrqerqerqerqwr</a:t>
            </a:r>
            <a:endParaRPr lang="ru-RU" sz="3200" i="1" dirty="0" smtClean="0">
              <a:solidFill>
                <a:srgbClr val="9900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43636" y="3261151"/>
            <a:ext cx="2587696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3600" i="1" dirty="0" err="1" smtClean="0">
                <a:solidFill>
                  <a:srgbClr val="9900CC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qwerqerq</a:t>
            </a:r>
            <a:endParaRPr lang="ru-RU" sz="3600" i="1" dirty="0">
              <a:solidFill>
                <a:srgbClr val="9900CC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143504" y="857232"/>
            <a:ext cx="4000496" cy="40010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4000" b="1" i="1" dirty="0" err="1" smtClean="0">
                <a:ln w="900" cmpd="sng">
                  <a:noFill/>
                  <a:prstDash val="solid"/>
                </a:ln>
                <a:solidFill>
                  <a:srgbClr val="9900CC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asdfadfsadsasdfasdf</a:t>
            </a:r>
            <a:endParaRPr lang="ru-RU" sz="4000" b="1" i="1" dirty="0" smtClean="0">
              <a:ln w="900" cmpd="sng">
                <a:noFill/>
                <a:prstDash val="solid"/>
              </a:ln>
              <a:solidFill>
                <a:srgbClr val="9900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Black" pitchFamily="34" charset="0"/>
            </a:endParaRPr>
          </a:p>
          <a:p>
            <a:endParaRPr lang="ru-RU" sz="4000" b="1" i="1" dirty="0" smtClean="0">
              <a:ln w="900" cmpd="sng">
                <a:noFill/>
                <a:prstDash val="solid"/>
              </a:ln>
              <a:solidFill>
                <a:srgbClr val="9900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Black" pitchFamily="34" charset="0"/>
            </a:endParaRPr>
          </a:p>
          <a:p>
            <a:r>
              <a:rPr lang="en-US" sz="2400" b="1" i="1" dirty="0" err="1" smtClean="0">
                <a:ln w="900" cmpd="sng">
                  <a:noFill/>
                  <a:prstDash val="solid"/>
                </a:ln>
                <a:solidFill>
                  <a:srgbClr val="9900CC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asdfasdfadsfasdfasdfsdfa</a:t>
            </a:r>
            <a:endParaRPr lang="ru-RU" sz="2400" b="1" i="1" dirty="0" smtClean="0">
              <a:ln w="900" cmpd="sng">
                <a:noFill/>
                <a:prstDash val="solid"/>
              </a:ln>
              <a:solidFill>
                <a:srgbClr val="9900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Black" pitchFamily="34" charset="0"/>
            </a:endParaRPr>
          </a:p>
          <a:p>
            <a:endParaRPr lang="ru-RU" sz="2400" b="1" i="1" dirty="0" smtClean="0">
              <a:ln w="900" cmpd="sng">
                <a:noFill/>
                <a:prstDash val="solid"/>
              </a:ln>
              <a:solidFill>
                <a:srgbClr val="9900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Black" pitchFamily="34" charset="0"/>
            </a:endParaRPr>
          </a:p>
          <a:p>
            <a:r>
              <a:rPr lang="en-US" sz="2400" b="1" i="1" dirty="0" err="1" smtClean="0">
                <a:ln w="900" cmpd="sng">
                  <a:noFill/>
                  <a:prstDash val="solid"/>
                </a:ln>
                <a:solidFill>
                  <a:srgbClr val="9900CC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asdfadsfadsfadsfafd</a:t>
            </a:r>
            <a:endParaRPr lang="ru-RU" sz="2400" b="1" i="1" dirty="0" smtClean="0">
              <a:ln w="900" cmpd="sng">
                <a:noFill/>
                <a:prstDash val="solid"/>
              </a:ln>
              <a:solidFill>
                <a:srgbClr val="9900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Black" pitchFamily="34" charset="0"/>
            </a:endParaRPr>
          </a:p>
          <a:p>
            <a:endParaRPr lang="ru-RU" sz="2000" b="1" i="1" dirty="0" smtClean="0">
              <a:ln w="900" cmpd="sng">
                <a:noFill/>
                <a:prstDash val="solid"/>
              </a:ln>
              <a:solidFill>
                <a:srgbClr val="9900CC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Black" pitchFamily="34" charset="0"/>
            </a:endParaRPr>
          </a:p>
          <a:p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5214950"/>
            <a:ext cx="7572396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2400" i="1" dirty="0" err="1" smtClean="0">
                <a:solidFill>
                  <a:srgbClr val="9900CC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Asdfadsfadsfadsfadsfasdf</a:t>
            </a:r>
            <a:endParaRPr lang="en-US" sz="2400" i="1" dirty="0" smtClean="0">
              <a:solidFill>
                <a:srgbClr val="9900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  <a:p>
            <a:r>
              <a:rPr lang="en-US" sz="2400" i="1" dirty="0" err="1" smtClean="0">
                <a:solidFill>
                  <a:srgbClr val="9900CC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asdfasdfafadf</a:t>
            </a:r>
            <a:endParaRPr lang="ru-RU" sz="2400" i="1" dirty="0" smtClean="0">
              <a:solidFill>
                <a:srgbClr val="9900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  <a:p>
            <a:endParaRPr lang="ru-RU" sz="2400" dirty="0"/>
          </a:p>
        </p:txBody>
      </p:sp>
      <p:pic>
        <p:nvPicPr>
          <p:cNvPr id="8" name="Рисунок 7" descr="DSC0004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28034"/>
            <a:ext cx="5238754" cy="412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gymnazium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gym</dc:creator>
  <cp:lastModifiedBy>gym</cp:lastModifiedBy>
  <cp:revision>1</cp:revision>
  <dcterms:created xsi:type="dcterms:W3CDTF">2012-04-28T11:09:11Z</dcterms:created>
  <dcterms:modified xsi:type="dcterms:W3CDTF">2012-04-28T11:11:54Z</dcterms:modified>
</cp:coreProperties>
</file>