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AE9F-0CC9-46DA-A906-516570E4141C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AF0A-0730-4688-8254-7166F734A1B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AE9F-0CC9-46DA-A906-516570E4141C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AF0A-0730-4688-8254-7166F734A1B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AE9F-0CC9-46DA-A906-516570E4141C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AF0A-0730-4688-8254-7166F734A1B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AE9F-0CC9-46DA-A906-516570E4141C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AF0A-0730-4688-8254-7166F734A1B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AE9F-0CC9-46DA-A906-516570E4141C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AF0A-0730-4688-8254-7166F734A1B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AE9F-0CC9-46DA-A906-516570E4141C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AF0A-0730-4688-8254-7166F734A1B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AE9F-0CC9-46DA-A906-516570E4141C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AF0A-0730-4688-8254-7166F734A1B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AE9F-0CC9-46DA-A906-516570E4141C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AF0A-0730-4688-8254-7166F734A1B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AE9F-0CC9-46DA-A906-516570E4141C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AF0A-0730-4688-8254-7166F734A1B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AE9F-0CC9-46DA-A906-516570E4141C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AF0A-0730-4688-8254-7166F734A1B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AE9F-0CC9-46DA-A906-516570E4141C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AF0A-0730-4688-8254-7166F734A1B6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1AE9F-0CC9-46DA-A906-516570E4141C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EAF0A-0730-4688-8254-7166F734A1B6}" type="slidenum">
              <a:rPr lang="be-BY" smtClean="0"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e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SAM_24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9467" y="110962"/>
            <a:ext cx="6943104" cy="54611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00230" y="0"/>
            <a:ext cx="121444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gymnazium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gym</dc:creator>
  <cp:lastModifiedBy>gym</cp:lastModifiedBy>
  <cp:revision>1</cp:revision>
  <dcterms:created xsi:type="dcterms:W3CDTF">2012-04-28T10:56:28Z</dcterms:created>
  <dcterms:modified xsi:type="dcterms:W3CDTF">2012-04-28T11:00:18Z</dcterms:modified>
</cp:coreProperties>
</file>