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914" r:id="rId2"/>
  </p:sldIdLst>
  <p:sldSz cx="9144000" cy="6858000" type="screen4x3"/>
  <p:notesSz cx="9283700" cy="6997700"/>
  <p:defaultTextStyle>
    <a:defPPr>
      <a:defRPr lang="en-US"/>
    </a:defPPr>
    <a:lvl1pPr algn="l" rtl="0" fontAlgn="base">
      <a:spcBef>
        <a:spcPct val="0"/>
      </a:spcBef>
      <a:spcAft>
        <a:spcPct val="0"/>
      </a:spcAft>
      <a:defRPr sz="2000"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b="1" kern="1200">
        <a:solidFill>
          <a:schemeClr val="tx1"/>
        </a:solidFill>
        <a:latin typeface="Arial" pitchFamily="34" charset="0"/>
        <a:ea typeface="+mn-ea"/>
        <a:cs typeface="Arial" pitchFamily="34" charset="0"/>
      </a:defRPr>
    </a:lvl5pPr>
    <a:lvl6pPr marL="2286000" algn="l" defTabSz="914400" rtl="0" eaLnBrk="1" latinLnBrk="0" hangingPunct="1">
      <a:defRPr sz="2000" b="1" kern="1200">
        <a:solidFill>
          <a:schemeClr val="tx1"/>
        </a:solidFill>
        <a:latin typeface="Arial" pitchFamily="34" charset="0"/>
        <a:ea typeface="+mn-ea"/>
        <a:cs typeface="Arial" pitchFamily="34" charset="0"/>
      </a:defRPr>
    </a:lvl6pPr>
    <a:lvl7pPr marL="2743200" algn="l" defTabSz="914400" rtl="0" eaLnBrk="1" latinLnBrk="0" hangingPunct="1">
      <a:defRPr sz="2000" b="1" kern="1200">
        <a:solidFill>
          <a:schemeClr val="tx1"/>
        </a:solidFill>
        <a:latin typeface="Arial" pitchFamily="34" charset="0"/>
        <a:ea typeface="+mn-ea"/>
        <a:cs typeface="Arial" pitchFamily="34" charset="0"/>
      </a:defRPr>
    </a:lvl7pPr>
    <a:lvl8pPr marL="3200400" algn="l" defTabSz="914400" rtl="0" eaLnBrk="1" latinLnBrk="0" hangingPunct="1">
      <a:defRPr sz="2000" b="1" kern="1200">
        <a:solidFill>
          <a:schemeClr val="tx1"/>
        </a:solidFill>
        <a:latin typeface="Arial" pitchFamily="34" charset="0"/>
        <a:ea typeface="+mn-ea"/>
        <a:cs typeface="Arial" pitchFamily="34" charset="0"/>
      </a:defRPr>
    </a:lvl8pPr>
    <a:lvl9pPr marL="3657600" algn="l" defTabSz="914400" rtl="0" eaLnBrk="1" latinLnBrk="0" hangingPunct="1">
      <a:defRPr sz="2000" b="1"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6699"/>
    <a:srgbClr val="FFFF66"/>
    <a:srgbClr val="94958B"/>
    <a:srgbClr val="FFFF00"/>
    <a:srgbClr val="545F75"/>
    <a:srgbClr val="B8B8B8"/>
    <a:srgbClr val="663300"/>
    <a:srgbClr val="66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82" autoAdjust="0"/>
    <p:restoredTop sz="89148" autoAdjust="0"/>
  </p:normalViewPr>
  <p:slideViewPr>
    <p:cSldViewPr snapToGrid="0">
      <p:cViewPr>
        <p:scale>
          <a:sx n="90" d="100"/>
          <a:sy n="90" d="100"/>
        </p:scale>
        <p:origin x="-888" y="-72"/>
      </p:cViewPr>
      <p:guideLst>
        <p:guide orient="horz" pos="3885"/>
        <p:guide orient="horz" pos="2355"/>
        <p:guide orient="horz"/>
        <p:guide orient="horz" pos="606"/>
        <p:guide orient="horz" pos="1490"/>
        <p:guide orient="horz" pos="3520"/>
        <p:guide orient="horz" pos="709"/>
        <p:guide orient="horz" pos="3715"/>
        <p:guide pos="5600"/>
        <p:guide pos="4940"/>
        <p:guide pos="568"/>
        <p:guide pos="3897"/>
        <p:guide pos="962"/>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300" d="100"/>
          <a:sy n="300" d="100"/>
        </p:scale>
        <p:origin x="-2704" y="-96"/>
      </p:cViewPr>
      <p:guideLst>
        <p:guide orient="horz" pos="2204"/>
        <p:guide pos="29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8050" name="Rectangle 2"/>
          <p:cNvSpPr>
            <a:spLocks noGrp="1" noChangeArrowheads="1"/>
          </p:cNvSpPr>
          <p:nvPr>
            <p:ph type="hdr" sz="quarter"/>
          </p:nvPr>
        </p:nvSpPr>
        <p:spPr bwMode="auto">
          <a:xfrm>
            <a:off x="0" y="0"/>
            <a:ext cx="4022725" cy="3492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algn="l" eaLnBrk="0" hangingPunct="0">
              <a:lnSpc>
                <a:spcPct val="100000"/>
              </a:lnSpc>
              <a:spcBef>
                <a:spcPct val="0"/>
              </a:spcBef>
              <a:buClrTx/>
              <a:defRPr sz="1300" b="0">
                <a:latin typeface="Times" pitchFamily="18" charset="0"/>
                <a:cs typeface="+mn-cs"/>
              </a:defRPr>
            </a:lvl1pPr>
          </a:lstStyle>
          <a:p>
            <a:pPr>
              <a:defRPr/>
            </a:pPr>
            <a:endParaRPr lang="en-US"/>
          </a:p>
        </p:txBody>
      </p:sp>
      <p:sp>
        <p:nvSpPr>
          <p:cNvPr id="258051" name="Rectangle 3"/>
          <p:cNvSpPr>
            <a:spLocks noGrp="1" noChangeArrowheads="1"/>
          </p:cNvSpPr>
          <p:nvPr>
            <p:ph type="dt" sz="quarter" idx="1"/>
          </p:nvPr>
        </p:nvSpPr>
        <p:spPr bwMode="auto">
          <a:xfrm>
            <a:off x="5260975" y="0"/>
            <a:ext cx="4022725" cy="3492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algn="r" eaLnBrk="0" hangingPunct="0">
              <a:lnSpc>
                <a:spcPct val="100000"/>
              </a:lnSpc>
              <a:spcBef>
                <a:spcPct val="0"/>
              </a:spcBef>
              <a:buClrTx/>
              <a:defRPr sz="1300" b="0">
                <a:latin typeface="Times" pitchFamily="18" charset="0"/>
                <a:cs typeface="+mn-cs"/>
              </a:defRPr>
            </a:lvl1pPr>
          </a:lstStyle>
          <a:p>
            <a:pPr>
              <a:defRPr/>
            </a:pPr>
            <a:endParaRPr lang="en-US"/>
          </a:p>
        </p:txBody>
      </p:sp>
      <p:sp>
        <p:nvSpPr>
          <p:cNvPr id="258052" name="Rectangle 4"/>
          <p:cNvSpPr>
            <a:spLocks noGrp="1" noChangeArrowheads="1"/>
          </p:cNvSpPr>
          <p:nvPr>
            <p:ph type="ftr" sz="quarter" idx="2"/>
          </p:nvPr>
        </p:nvSpPr>
        <p:spPr bwMode="auto">
          <a:xfrm>
            <a:off x="0" y="6648450"/>
            <a:ext cx="4022725" cy="3492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algn="l" eaLnBrk="0" hangingPunct="0">
              <a:lnSpc>
                <a:spcPct val="100000"/>
              </a:lnSpc>
              <a:spcBef>
                <a:spcPct val="0"/>
              </a:spcBef>
              <a:buClrTx/>
              <a:defRPr sz="1300" b="0">
                <a:latin typeface="Times" pitchFamily="18" charset="0"/>
                <a:cs typeface="+mn-cs"/>
              </a:defRPr>
            </a:lvl1pPr>
          </a:lstStyle>
          <a:p>
            <a:pPr>
              <a:defRPr/>
            </a:pPr>
            <a:endParaRPr lang="en-US"/>
          </a:p>
        </p:txBody>
      </p:sp>
      <p:sp>
        <p:nvSpPr>
          <p:cNvPr id="258053" name="Rectangle 5"/>
          <p:cNvSpPr>
            <a:spLocks noGrp="1" noChangeArrowheads="1"/>
          </p:cNvSpPr>
          <p:nvPr>
            <p:ph type="sldNum" sz="quarter" idx="3"/>
          </p:nvPr>
        </p:nvSpPr>
        <p:spPr bwMode="auto">
          <a:xfrm>
            <a:off x="5260975" y="6648450"/>
            <a:ext cx="4022725" cy="3492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algn="r" eaLnBrk="0" hangingPunct="0">
              <a:lnSpc>
                <a:spcPct val="100000"/>
              </a:lnSpc>
              <a:spcBef>
                <a:spcPct val="0"/>
              </a:spcBef>
              <a:buClrTx/>
              <a:defRPr sz="1300" b="0">
                <a:latin typeface="Times" pitchFamily="18" charset="0"/>
                <a:cs typeface="+mn-cs"/>
              </a:defRPr>
            </a:lvl1pPr>
          </a:lstStyle>
          <a:p>
            <a:pPr>
              <a:defRPr/>
            </a:pPr>
            <a:fld id="{D3B8F5C2-86C8-4CFB-8C71-35E0E184573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22725" cy="3492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algn="l" eaLnBrk="0" hangingPunct="0">
              <a:lnSpc>
                <a:spcPct val="100000"/>
              </a:lnSpc>
              <a:spcBef>
                <a:spcPct val="0"/>
              </a:spcBef>
              <a:buClrTx/>
              <a:defRPr sz="1300" b="0">
                <a:latin typeface="Times"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5260975" y="0"/>
            <a:ext cx="4022725" cy="3492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algn="r" eaLnBrk="0" hangingPunct="0">
              <a:lnSpc>
                <a:spcPct val="100000"/>
              </a:lnSpc>
              <a:spcBef>
                <a:spcPct val="0"/>
              </a:spcBef>
              <a:buClrTx/>
              <a:defRPr sz="1300" b="0">
                <a:latin typeface="Times" pitchFamily="18" charset="0"/>
                <a:cs typeface="+mn-cs"/>
              </a:defRPr>
            </a:lvl1pPr>
          </a:lstStyle>
          <a:p>
            <a:pPr>
              <a:defRPr/>
            </a:pPr>
            <a:endParaRPr lang="en-US"/>
          </a:p>
        </p:txBody>
      </p:sp>
      <p:sp>
        <p:nvSpPr>
          <p:cNvPr id="120836" name="Rectangle 4"/>
          <p:cNvSpPr>
            <a:spLocks noGrp="1" noRot="1" noChangeAspect="1" noChangeArrowheads="1" noTextEdit="1"/>
          </p:cNvSpPr>
          <p:nvPr>
            <p:ph type="sldImg" idx="2"/>
          </p:nvPr>
        </p:nvSpPr>
        <p:spPr bwMode="auto">
          <a:xfrm>
            <a:off x="2892425" y="525463"/>
            <a:ext cx="3498850" cy="262413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236663" y="3324225"/>
            <a:ext cx="6810375" cy="3148013"/>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6648450"/>
            <a:ext cx="4022725" cy="3492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algn="l" eaLnBrk="0" hangingPunct="0">
              <a:lnSpc>
                <a:spcPct val="100000"/>
              </a:lnSpc>
              <a:spcBef>
                <a:spcPct val="0"/>
              </a:spcBef>
              <a:buClrTx/>
              <a:defRPr sz="1300" b="0">
                <a:latin typeface="Times"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5260975" y="6648450"/>
            <a:ext cx="4022725" cy="3492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algn="r" eaLnBrk="0" hangingPunct="0">
              <a:lnSpc>
                <a:spcPct val="100000"/>
              </a:lnSpc>
              <a:spcBef>
                <a:spcPct val="0"/>
              </a:spcBef>
              <a:buClrTx/>
              <a:defRPr sz="1300" b="0">
                <a:latin typeface="Times" pitchFamily="18" charset="0"/>
                <a:cs typeface="+mn-cs"/>
              </a:defRPr>
            </a:lvl1pPr>
          </a:lstStyle>
          <a:p>
            <a:pPr>
              <a:defRPr/>
            </a:pPr>
            <a:fld id="{5FAB7606-672E-4AAB-BB03-9E91CF35ADF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b="1" kern="1200">
        <a:solidFill>
          <a:schemeClr val="tx1"/>
        </a:solidFill>
        <a:latin typeface="Arial" charset="0"/>
        <a:ea typeface="+mn-ea"/>
        <a:cs typeface="+mn-cs"/>
      </a:defRPr>
    </a:lvl1pPr>
    <a:lvl2pPr marL="114300" algn="l" rtl="0" eaLnBrk="0" fontAlgn="base" hangingPunct="0">
      <a:spcBef>
        <a:spcPct val="30000"/>
      </a:spcBef>
      <a:spcAft>
        <a:spcPct val="0"/>
      </a:spcAft>
      <a:defRPr sz="1200" kern="1200">
        <a:solidFill>
          <a:schemeClr val="tx1"/>
        </a:solidFill>
        <a:latin typeface="Arial" charset="0"/>
        <a:ea typeface="+mn-ea"/>
        <a:cs typeface="+mn-cs"/>
      </a:defRPr>
    </a:lvl2pPr>
    <a:lvl3pPr marL="338138" indent="-109538" algn="l" rtl="0" eaLnBrk="0" fontAlgn="base" hangingPunct="0">
      <a:spcBef>
        <a:spcPct val="30000"/>
      </a:spcBef>
      <a:spcAft>
        <a:spcPct val="0"/>
      </a:spcAft>
      <a:buSzPct val="100000"/>
      <a:buFont typeface="Times" pitchFamily="18" charset="0"/>
      <a:buChar char="•"/>
      <a:defRPr sz="1000" kern="1200">
        <a:solidFill>
          <a:schemeClr val="tx1"/>
        </a:solidFill>
        <a:latin typeface="Arial" charset="0"/>
        <a:ea typeface="+mn-ea"/>
        <a:cs typeface="+mn-cs"/>
      </a:defRPr>
    </a:lvl3pPr>
    <a:lvl4pPr marL="579438" indent="-120650" algn="l" rtl="0" eaLnBrk="0" fontAlgn="base" hangingPunct="0">
      <a:spcBef>
        <a:spcPct val="30000"/>
      </a:spcBef>
      <a:spcAft>
        <a:spcPct val="0"/>
      </a:spcAft>
      <a:buChar char="–"/>
      <a:defRPr sz="1000" kern="1200">
        <a:solidFill>
          <a:schemeClr val="tx1"/>
        </a:solidFill>
        <a:latin typeface="Arial" charset="0"/>
        <a:ea typeface="+mn-ea"/>
        <a:cs typeface="+mn-cs"/>
      </a:defRPr>
    </a:lvl4pPr>
    <a:lvl5pPr marL="693738" algn="l" rtl="0" eaLnBrk="0" fontAlgn="base" hangingPunct="0">
      <a:spcBef>
        <a:spcPct val="30000"/>
      </a:spcBef>
      <a:spcAft>
        <a:spcPct val="0"/>
      </a:spcAft>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0000" lnSpcReduction="20000"/>
          </a:bodyPr>
          <a:lstStyle/>
          <a:p>
            <a:pPr>
              <a:defRPr/>
            </a:pPr>
            <a:r>
              <a:rPr lang="en-US" dirty="0" smtClean="0"/>
              <a:t>Regardless of whether you’re taking a bottom-up or top-down approach to SOA, there is a clear set of functionalities that you will need – and the Oracle SOA Suite provides all of these. Let’s start from the bottom here. </a:t>
            </a:r>
          </a:p>
          <a:p>
            <a:pPr>
              <a:defRPr/>
            </a:pPr>
            <a:r>
              <a:rPr lang="en-US" dirty="0" smtClean="0"/>
              <a:t>You never start SOA from scratch – you want to reuse existing assets, be it legacy services, COTS, etc. or even interaction with your business partners. The first thing you need to do is to normalize these heterogeneous sources via adapters, or in the case of the external partners, a B2B gateway that provides all the security and framework required to extend your SOA beyond the boundaries of your enterprise.</a:t>
            </a:r>
          </a:p>
          <a:p>
            <a:pPr>
              <a:defRPr/>
            </a:pPr>
            <a:r>
              <a:rPr lang="en-US" dirty="0" smtClean="0"/>
              <a:t>Once you have this normalization you need to enable data flows, in a reliable and flexible fashion. Among other things you want to </a:t>
            </a:r>
            <a:r>
              <a:rPr lang="en-US" dirty="0" err="1" smtClean="0"/>
              <a:t>virtualize</a:t>
            </a:r>
            <a:r>
              <a:rPr lang="en-US" dirty="0" smtClean="0"/>
              <a:t> all these data sources to ensure loose coupling and maximum flexibility as you move forward.</a:t>
            </a:r>
          </a:p>
          <a:p>
            <a:pPr>
              <a:defRPr/>
            </a:pPr>
            <a:r>
              <a:rPr lang="en-US" dirty="0" smtClean="0"/>
              <a:t>Now that you have the necessary foundation you can start building new value, declaratively through orchestration of these assets. For example you could start building a brand new employee </a:t>
            </a:r>
            <a:r>
              <a:rPr lang="en-US" dirty="0" err="1" smtClean="0"/>
              <a:t>onboarding</a:t>
            </a:r>
            <a:r>
              <a:rPr lang="en-US" dirty="0" smtClean="0"/>
              <a:t> application that would leverage your existing PeopleSoft HR coupled with BMC Remedy and additional homegrown systems that used to be disconnected.</a:t>
            </a:r>
          </a:p>
          <a:p>
            <a:pPr>
              <a:defRPr/>
            </a:pPr>
            <a:r>
              <a:rPr lang="en-US" dirty="0" smtClean="0"/>
              <a:t>And then you have a set of cross-functional requirements:</a:t>
            </a:r>
          </a:p>
          <a:p>
            <a:pPr>
              <a:buFontTx/>
              <a:buChar char="-"/>
              <a:defRPr/>
            </a:pPr>
            <a:r>
              <a:rPr lang="en-US" dirty="0" smtClean="0"/>
              <a:t>You need to manage the assets developed along the way, and understand the relationships between these various components</a:t>
            </a:r>
          </a:p>
          <a:p>
            <a:pPr>
              <a:buFontTx/>
              <a:buChar char="-"/>
              <a:defRPr/>
            </a:pPr>
            <a:r>
              <a:rPr lang="en-US" dirty="0" smtClean="0"/>
              <a:t> You need to secure these highly distributed applications</a:t>
            </a:r>
          </a:p>
          <a:p>
            <a:pPr>
              <a:buFontTx/>
              <a:buChar char="-"/>
              <a:defRPr/>
            </a:pPr>
            <a:r>
              <a:rPr lang="en-US" dirty="0" smtClean="0"/>
              <a:t> You need of course to configure, manage and monitor these applications</a:t>
            </a:r>
          </a:p>
          <a:p>
            <a:pPr>
              <a:buFontTx/>
              <a:buChar char="-"/>
              <a:defRPr/>
            </a:pPr>
            <a:r>
              <a:rPr lang="en-US" dirty="0" smtClean="0"/>
              <a:t> And then comes the visibility side of things:</a:t>
            </a:r>
          </a:p>
          <a:p>
            <a:pPr>
              <a:buFontTx/>
              <a:buChar char="-"/>
              <a:defRPr/>
            </a:pPr>
            <a:r>
              <a:rPr lang="en-US" dirty="0" smtClean="0"/>
              <a:t> First, there is less and less value in looking at individual events or </a:t>
            </a:r>
            <a:r>
              <a:rPr lang="en-US" dirty="0" err="1" smtClean="0"/>
              <a:t>occurences</a:t>
            </a:r>
            <a:r>
              <a:rPr lang="en-US" dirty="0" smtClean="0"/>
              <a:t>. The true value and intelligence lies in the ability to correlate and make sense of the various patterns of </a:t>
            </a:r>
            <a:r>
              <a:rPr lang="en-US" dirty="0" err="1" smtClean="0"/>
              <a:t>occurences</a:t>
            </a:r>
            <a:endParaRPr lang="en-US" dirty="0" smtClean="0"/>
          </a:p>
          <a:p>
            <a:pPr>
              <a:buFontTx/>
              <a:buChar char="-"/>
              <a:defRPr/>
            </a:pPr>
            <a:r>
              <a:rPr lang="en-US" dirty="0" smtClean="0"/>
              <a:t> Second, you need the real-time and graphical tools to not only display but also react to conditions into the business data that transit through your applications</a:t>
            </a:r>
          </a:p>
          <a:p>
            <a:pPr>
              <a:defRPr/>
            </a:pPr>
            <a:r>
              <a:rPr lang="en-US" dirty="0" smtClean="0"/>
              <a:t>Finally, what are the tools to design and build these? You really have 2 types of users here: business analysts and developers, both with their own skills and requirements.</a:t>
            </a:r>
            <a:endParaRPr lang="en-US" dirty="0"/>
          </a:p>
        </p:txBody>
      </p:sp>
      <p:sp>
        <p:nvSpPr>
          <p:cNvPr id="128004" name="Slide Number Placeholder 3"/>
          <p:cNvSpPr>
            <a:spLocks noGrp="1"/>
          </p:cNvSpPr>
          <p:nvPr>
            <p:ph type="sldNum" sz="quarter" idx="5"/>
          </p:nvPr>
        </p:nvSpPr>
        <p:spPr>
          <a:noFill/>
        </p:spPr>
        <p:txBody>
          <a:bodyPr/>
          <a:lstStyle/>
          <a:p>
            <a:pPr>
              <a:lnSpc>
                <a:spcPct val="90000"/>
              </a:lnSpc>
              <a:spcBef>
                <a:spcPct val="50000"/>
              </a:spcBef>
              <a:buClr>
                <a:srgbClr val="4F81BD"/>
              </a:buClr>
            </a:pPr>
            <a:fld id="{6D403203-0065-4111-9638-B82EB0ACFB5C}" type="slidenum">
              <a:rPr lang="en-US" sz="1200" b="1" smtClean="0">
                <a:solidFill>
                  <a:srgbClr val="000000"/>
                </a:solidFill>
              </a:rPr>
              <a:pPr>
                <a:lnSpc>
                  <a:spcPct val="90000"/>
                </a:lnSpc>
                <a:spcBef>
                  <a:spcPct val="50000"/>
                </a:spcBef>
                <a:buClr>
                  <a:srgbClr val="4F81BD"/>
                </a:buClr>
              </a:pPr>
              <a:t>1</a:t>
            </a:fld>
            <a:endParaRPr lang="en-US" sz="1200" b="1"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1"/>
          <p:cNvSpPr>
            <a:spLocks noChangeArrowheads="1"/>
          </p:cNvSpPr>
          <p:nvPr userDrawn="1"/>
        </p:nvSpPr>
        <p:spPr bwMode="auto">
          <a:xfrm>
            <a:off x="914400" y="914400"/>
            <a:ext cx="2824163" cy="2824163"/>
          </a:xfrm>
          <a:prstGeom prst="rect">
            <a:avLst/>
          </a:prstGeom>
          <a:solidFill>
            <a:srgbClr val="ADADAD"/>
          </a:solidFill>
          <a:ln w="12700">
            <a:noFill/>
            <a:miter lim="800000"/>
            <a:headEnd/>
            <a:tailEnd/>
          </a:ln>
          <a:effectLst/>
        </p:spPr>
        <p:txBody>
          <a:bodyPr wrap="none" anchor="ctr" anchorCtr="1"/>
          <a:lstStyle/>
          <a:p>
            <a:pPr algn="ctr" eaLnBrk="0" hangingPunct="0">
              <a:defRPr/>
            </a:pPr>
            <a:r>
              <a:rPr lang="en-US" sz="1400">
                <a:solidFill>
                  <a:srgbClr val="000000"/>
                </a:solidFill>
                <a:latin typeface="Arial" charset="0"/>
                <a:cs typeface="+mn-cs"/>
              </a:rPr>
              <a:t>&lt;Insert Picture Here&gt;</a:t>
            </a:r>
          </a:p>
        </p:txBody>
      </p:sp>
      <p:pic>
        <p:nvPicPr>
          <p:cNvPr id="5" name="Picture 74" descr="Tall Red"/>
          <p:cNvPicPr>
            <a:picLocks noChangeAspect="1" noChangeArrowheads="1"/>
          </p:cNvPicPr>
          <p:nvPr userDrawn="1"/>
        </p:nvPicPr>
        <p:blipFill>
          <a:blip r:embed="rId2" cstate="print"/>
          <a:srcRect/>
          <a:stretch>
            <a:fillRect/>
          </a:stretch>
        </p:blipFill>
        <p:spPr bwMode="auto">
          <a:xfrm>
            <a:off x="0" y="914400"/>
            <a:ext cx="914400" cy="2822575"/>
          </a:xfrm>
          <a:prstGeom prst="rect">
            <a:avLst/>
          </a:prstGeom>
          <a:noFill/>
          <a:ln w="9525">
            <a:noFill/>
            <a:miter lim="800000"/>
            <a:headEnd/>
            <a:tailEnd/>
          </a:ln>
        </p:spPr>
      </p:pic>
      <p:pic>
        <p:nvPicPr>
          <p:cNvPr id="6" name="Picture 75" descr="Wide Red"/>
          <p:cNvPicPr>
            <a:picLocks noChangeAspect="1" noChangeArrowheads="1"/>
          </p:cNvPicPr>
          <p:nvPr userDrawn="1"/>
        </p:nvPicPr>
        <p:blipFill>
          <a:blip r:embed="rId3" cstate="print"/>
          <a:srcRect/>
          <a:stretch>
            <a:fillRect/>
          </a:stretch>
        </p:blipFill>
        <p:spPr bwMode="auto">
          <a:xfrm>
            <a:off x="3736975" y="914400"/>
            <a:ext cx="5407025" cy="2822575"/>
          </a:xfrm>
          <a:prstGeom prst="rect">
            <a:avLst/>
          </a:prstGeom>
          <a:noFill/>
          <a:ln w="9525">
            <a:noFill/>
            <a:miter lim="800000"/>
            <a:headEnd/>
            <a:tailEnd/>
          </a:ln>
        </p:spPr>
      </p:pic>
      <p:pic>
        <p:nvPicPr>
          <p:cNvPr id="7" name="Picture 80" descr="Oracle_Logo_485C.jpg                                           00104BF0Macintosh HD                   BE05FFEF:"/>
          <p:cNvPicPr>
            <a:picLocks noChangeAspect="1" noChangeArrowheads="1"/>
          </p:cNvPicPr>
          <p:nvPr userDrawn="1"/>
        </p:nvPicPr>
        <p:blipFill>
          <a:blip r:embed="rId4" cstate="print"/>
          <a:srcRect/>
          <a:stretch>
            <a:fillRect/>
          </a:stretch>
        </p:blipFill>
        <p:spPr bwMode="auto">
          <a:xfrm>
            <a:off x="901700" y="4338638"/>
            <a:ext cx="2925763" cy="366712"/>
          </a:xfrm>
          <a:prstGeom prst="rect">
            <a:avLst/>
          </a:prstGeom>
          <a:noFill/>
          <a:ln w="9525">
            <a:noFill/>
            <a:miter lim="800000"/>
            <a:headEnd/>
            <a:tailEnd/>
          </a:ln>
        </p:spPr>
      </p:pic>
      <p:sp>
        <p:nvSpPr>
          <p:cNvPr id="262220" name="Rectangle 76"/>
          <p:cNvSpPr>
            <a:spLocks noGrp="1" noChangeArrowheads="1"/>
          </p:cNvSpPr>
          <p:nvPr>
            <p:ph type="ctrTitle" sz="quarter"/>
          </p:nvPr>
        </p:nvSpPr>
        <p:spPr>
          <a:xfrm>
            <a:off x="838200" y="4800600"/>
            <a:ext cx="7772400" cy="860425"/>
          </a:xfrm>
        </p:spPr>
        <p:txBody>
          <a:bodyPr lIns="91440" tIns="45720" rIns="91440" bIns="45720" anchor="b"/>
          <a:lstStyle>
            <a:lvl1pPr>
              <a:defRPr sz="2400"/>
            </a:lvl1pPr>
          </a:lstStyle>
          <a:p>
            <a:r>
              <a:rPr lang="en-US"/>
              <a:t>Click to edit Master title style</a:t>
            </a:r>
          </a:p>
        </p:txBody>
      </p:sp>
      <p:sp>
        <p:nvSpPr>
          <p:cNvPr id="262221" name="Rectangle 77"/>
          <p:cNvSpPr>
            <a:spLocks noGrp="1" noChangeArrowheads="1"/>
          </p:cNvSpPr>
          <p:nvPr>
            <p:ph type="subTitle" sz="quarter" idx="1"/>
          </p:nvPr>
        </p:nvSpPr>
        <p:spPr>
          <a:xfrm>
            <a:off x="838200" y="5715000"/>
            <a:ext cx="6400800" cy="762000"/>
          </a:xfrm>
        </p:spPr>
        <p:txBody>
          <a:bodyPr lIns="91440" tIns="45720" rIns="91440" bIns="45720"/>
          <a:lstStyle>
            <a:lvl1pPr marL="0" indent="0">
              <a:spcBef>
                <a:spcPct val="0"/>
              </a:spcBef>
              <a:buFontTx/>
              <a:buNone/>
              <a:defRPr sz="1600"/>
            </a:lvl1pPr>
          </a:lstStyle>
          <a:p>
            <a:r>
              <a:rPr lang="en-US"/>
              <a:t>Click to edit Master subtitle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4625" y="304800"/>
            <a:ext cx="1946275"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8642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89000" y="304800"/>
            <a:ext cx="7581900" cy="941388"/>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600200"/>
            <a:ext cx="7537450" cy="4343400"/>
          </a:xfrm>
        </p:spPr>
        <p:txBody>
          <a:bodyPr/>
          <a:lstStyle/>
          <a:p>
            <a:pPr lvl="0"/>
            <a:endParaRPr lang="en-US" noProof="0" smtClean="0"/>
          </a:p>
        </p:txBody>
      </p:sp>
      <p:sp>
        <p:nvSpPr>
          <p:cNvPr id="4"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69252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0725" y="1600200"/>
            <a:ext cx="369252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6" name="Picture 25" descr="Red Bar"/>
          <p:cNvPicPr>
            <a:picLocks noChangeAspect="1" noChangeArrowheads="1"/>
          </p:cNvPicPr>
          <p:nvPr userDrawn="1"/>
        </p:nvPicPr>
        <p:blipFill>
          <a:blip r:embed="rId14" cstate="print"/>
          <a:srcRect/>
          <a:stretch>
            <a:fillRect/>
          </a:stretch>
        </p:blipFill>
        <p:spPr bwMode="auto">
          <a:xfrm>
            <a:off x="0" y="6172200"/>
            <a:ext cx="9144000" cy="225425"/>
          </a:xfrm>
          <a:prstGeom prst="rect">
            <a:avLst/>
          </a:prstGeom>
          <a:noFill/>
          <a:ln w="9525">
            <a:noFill/>
            <a:miter lim="800000"/>
            <a:headEnd/>
            <a:tailEnd/>
          </a:ln>
        </p:spPr>
      </p:pic>
      <p:pic>
        <p:nvPicPr>
          <p:cNvPr id="11267" name="Picture 24" descr="Small Red Square"/>
          <p:cNvPicPr>
            <a:picLocks noChangeAspect="1" noChangeArrowheads="1"/>
          </p:cNvPicPr>
          <p:nvPr userDrawn="1"/>
        </p:nvPicPr>
        <p:blipFill>
          <a:blip r:embed="rId15" cstate="print"/>
          <a:srcRect/>
          <a:stretch>
            <a:fillRect/>
          </a:stretch>
        </p:blipFill>
        <p:spPr bwMode="auto">
          <a:xfrm>
            <a:off x="0" y="0"/>
            <a:ext cx="688975" cy="685800"/>
          </a:xfrm>
          <a:prstGeom prst="rect">
            <a:avLst/>
          </a:prstGeom>
          <a:noFill/>
          <a:ln w="9525">
            <a:noFill/>
            <a:miter lim="800000"/>
            <a:headEnd/>
            <a:tailEnd/>
          </a:ln>
        </p:spPr>
      </p:pic>
      <p:sp>
        <p:nvSpPr>
          <p:cNvPr id="11268" name="Rectangle 7"/>
          <p:cNvSpPr>
            <a:spLocks noGrp="1" noChangeArrowheads="1"/>
          </p:cNvSpPr>
          <p:nvPr>
            <p:ph type="body" idx="1"/>
          </p:nvPr>
        </p:nvSpPr>
        <p:spPr bwMode="auto">
          <a:xfrm>
            <a:off x="685800" y="1600200"/>
            <a:ext cx="753745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9" name="Rectangle 8"/>
          <p:cNvSpPr>
            <a:spLocks noGrp="1" noChangeArrowheads="1"/>
          </p:cNvSpPr>
          <p:nvPr>
            <p:ph type="title"/>
          </p:nvPr>
        </p:nvSpPr>
        <p:spPr bwMode="auto">
          <a:xfrm>
            <a:off x="889000" y="304800"/>
            <a:ext cx="7581900" cy="9413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33" name="Rectangle 9"/>
          <p:cNvSpPr>
            <a:spLocks noChangeArrowheads="1"/>
          </p:cNvSpPr>
          <p:nvPr userDrawn="1"/>
        </p:nvSpPr>
        <p:spPr bwMode="auto">
          <a:xfrm>
            <a:off x="0" y="6172200"/>
            <a:ext cx="9144000" cy="304800"/>
          </a:xfrm>
          <a:prstGeom prst="rect">
            <a:avLst/>
          </a:prstGeom>
          <a:noFill/>
          <a:ln w="9525">
            <a:noFill/>
            <a:miter lim="800000"/>
            <a:headEnd type="none" w="sm" len="sm"/>
            <a:tailEnd type="none" w="sm" len="sm"/>
          </a:ln>
          <a:effectLst/>
        </p:spPr>
        <p:txBody>
          <a:bodyPr wrap="none" anchor="ctr"/>
          <a:lstStyle/>
          <a:p>
            <a:pPr algn="ctr">
              <a:lnSpc>
                <a:spcPct val="90000"/>
              </a:lnSpc>
              <a:spcBef>
                <a:spcPct val="50000"/>
              </a:spcBef>
              <a:buClr>
                <a:schemeClr val="accent1"/>
              </a:buClr>
              <a:defRPr/>
            </a:pPr>
            <a:endParaRPr lang="en-US">
              <a:cs typeface="+mn-cs"/>
            </a:endParaRPr>
          </a:p>
        </p:txBody>
      </p:sp>
      <p:pic>
        <p:nvPicPr>
          <p:cNvPr id="11271" name="Picture 20" descr="Oracle WHITE"/>
          <p:cNvPicPr>
            <a:picLocks noChangeAspect="1" noChangeArrowheads="1"/>
          </p:cNvPicPr>
          <p:nvPr userDrawn="1"/>
        </p:nvPicPr>
        <p:blipFill>
          <a:blip r:embed="rId16" cstate="print"/>
          <a:srcRect/>
          <a:stretch>
            <a:fillRect/>
          </a:stretch>
        </p:blipFill>
        <p:spPr bwMode="auto">
          <a:xfrm>
            <a:off x="7620000" y="6226175"/>
            <a:ext cx="947738" cy="119063"/>
          </a:xfrm>
          <a:prstGeom prst="rect">
            <a:avLst/>
          </a:prstGeom>
          <a:noFill/>
          <a:ln w="9525">
            <a:noFill/>
            <a:miter lim="800000"/>
            <a:headEnd/>
            <a:tailEnd/>
          </a:ln>
        </p:spPr>
      </p:pic>
      <p:sp>
        <p:nvSpPr>
          <p:cNvPr id="1047" name="Rectangle 23"/>
          <p:cNvSpPr>
            <a:spLocks noGrp="1" noChangeArrowheads="1"/>
          </p:cNvSpPr>
          <p:nvPr>
            <p:ph type="ftr" sz="quarter" idx="3"/>
          </p:nvPr>
        </p:nvSpPr>
        <p:spPr bwMode="auto">
          <a:xfrm>
            <a:off x="152400" y="6553200"/>
            <a:ext cx="8839200" cy="1524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eaLnBrk="0" hangingPunct="0">
              <a:lnSpc>
                <a:spcPct val="100000"/>
              </a:lnSpc>
              <a:spcBef>
                <a:spcPct val="0"/>
              </a:spcBef>
              <a:buClrTx/>
              <a:defRPr sz="900" b="0">
                <a:latin typeface="Arial" pitchFamily="34" charset="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970" r:id="rId1"/>
    <p:sldLayoutId id="2147484959" r:id="rId2"/>
    <p:sldLayoutId id="2147484960" r:id="rId3"/>
    <p:sldLayoutId id="2147484961" r:id="rId4"/>
    <p:sldLayoutId id="2147484962" r:id="rId5"/>
    <p:sldLayoutId id="2147484963" r:id="rId6"/>
    <p:sldLayoutId id="2147484964" r:id="rId7"/>
    <p:sldLayoutId id="2147484965" r:id="rId8"/>
    <p:sldLayoutId id="2147484966" r:id="rId9"/>
    <p:sldLayoutId id="2147484967" r:id="rId10"/>
    <p:sldLayoutId id="2147484968" r:id="rId11"/>
    <p:sldLayoutId id="2147484969" r:id="rId12"/>
  </p:sldLayoutIdLst>
  <p:transition>
    <p:wipe dir="r"/>
  </p:transition>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227013" indent="-227013" algn="l" rtl="0" eaLnBrk="0" fontAlgn="base" hangingPunct="0">
        <a:spcBef>
          <a:spcPct val="20000"/>
        </a:spcBef>
        <a:spcAft>
          <a:spcPct val="0"/>
        </a:spcAft>
        <a:buClr>
          <a:schemeClr val="accent1"/>
        </a:buClr>
        <a:buChar char="•"/>
        <a:defRPr sz="2400">
          <a:solidFill>
            <a:schemeClr val="tx1"/>
          </a:solidFill>
          <a:latin typeface="+mn-lt"/>
          <a:ea typeface="+mn-ea"/>
          <a:cs typeface="+mn-cs"/>
        </a:defRPr>
      </a:lvl1pPr>
      <a:lvl2pPr marL="569913" indent="-228600" algn="l" rtl="0" eaLnBrk="0" fontAlgn="base" hangingPunct="0">
        <a:spcBef>
          <a:spcPct val="20000"/>
        </a:spcBef>
        <a:spcAft>
          <a:spcPct val="0"/>
        </a:spcAft>
        <a:buClr>
          <a:schemeClr val="accent1"/>
        </a:buClr>
        <a:buChar char="•"/>
        <a:defRPr sz="2000">
          <a:solidFill>
            <a:schemeClr val="tx1"/>
          </a:solidFill>
          <a:latin typeface="+mn-lt"/>
        </a:defRPr>
      </a:lvl2pPr>
      <a:lvl3pPr marL="914400" indent="-230188" algn="l" rtl="0" eaLnBrk="0" fontAlgn="base" hangingPunct="0">
        <a:spcBef>
          <a:spcPct val="20000"/>
        </a:spcBef>
        <a:spcAft>
          <a:spcPct val="0"/>
        </a:spcAft>
        <a:buClr>
          <a:schemeClr val="accent1"/>
        </a:buClr>
        <a:buChar char="•"/>
        <a:defRPr sz="2000">
          <a:solidFill>
            <a:schemeClr val="tx1"/>
          </a:solidFill>
          <a:latin typeface="+mn-lt"/>
        </a:defRPr>
      </a:lvl3pPr>
      <a:lvl4pPr marL="1258888" indent="-230188" algn="l" rtl="0" eaLnBrk="0" fontAlgn="base" hangingPunct="0">
        <a:spcBef>
          <a:spcPct val="20000"/>
        </a:spcBef>
        <a:spcAft>
          <a:spcPct val="0"/>
        </a:spcAft>
        <a:buClr>
          <a:schemeClr val="accent1"/>
        </a:buClr>
        <a:buChar char="•"/>
        <a:defRPr sz="2000">
          <a:solidFill>
            <a:schemeClr val="tx1"/>
          </a:solidFill>
          <a:latin typeface="+mn-lt"/>
        </a:defRPr>
      </a:lvl4pPr>
      <a:lvl5pPr marL="1601788" indent="-228600" algn="l" rtl="0" eaLnBrk="0" fontAlgn="base" hangingPunct="0">
        <a:spcBef>
          <a:spcPct val="20000"/>
        </a:spcBef>
        <a:spcAft>
          <a:spcPct val="0"/>
        </a:spcAft>
        <a:buClr>
          <a:schemeClr val="accent1"/>
        </a:buClr>
        <a:buChar char="•"/>
        <a:defRPr sz="2000">
          <a:solidFill>
            <a:schemeClr val="tx1"/>
          </a:solidFill>
          <a:latin typeface="+mn-lt"/>
        </a:defRPr>
      </a:lvl5pPr>
      <a:lvl6pPr marL="2058988" indent="-228600" algn="l" rtl="0" fontAlgn="base">
        <a:spcBef>
          <a:spcPct val="20000"/>
        </a:spcBef>
        <a:spcAft>
          <a:spcPct val="0"/>
        </a:spcAft>
        <a:buClr>
          <a:schemeClr val="accent1"/>
        </a:buClr>
        <a:buChar char="•"/>
        <a:defRPr sz="2000">
          <a:solidFill>
            <a:schemeClr val="tx1"/>
          </a:solidFill>
          <a:latin typeface="+mn-lt"/>
        </a:defRPr>
      </a:lvl6pPr>
      <a:lvl7pPr marL="2516188" indent="-228600" algn="l" rtl="0" fontAlgn="base">
        <a:spcBef>
          <a:spcPct val="20000"/>
        </a:spcBef>
        <a:spcAft>
          <a:spcPct val="0"/>
        </a:spcAft>
        <a:buClr>
          <a:schemeClr val="accent1"/>
        </a:buClr>
        <a:buChar char="•"/>
        <a:defRPr sz="2000">
          <a:solidFill>
            <a:schemeClr val="tx1"/>
          </a:solidFill>
          <a:latin typeface="+mn-lt"/>
        </a:defRPr>
      </a:lvl7pPr>
      <a:lvl8pPr marL="2973388" indent="-228600" algn="l" rtl="0" fontAlgn="base">
        <a:spcBef>
          <a:spcPct val="20000"/>
        </a:spcBef>
        <a:spcAft>
          <a:spcPct val="0"/>
        </a:spcAft>
        <a:buClr>
          <a:schemeClr val="accent1"/>
        </a:buClr>
        <a:buChar char="•"/>
        <a:defRPr sz="2000">
          <a:solidFill>
            <a:schemeClr val="tx1"/>
          </a:solidFill>
          <a:latin typeface="+mn-lt"/>
        </a:defRPr>
      </a:lvl8pPr>
      <a:lvl9pPr marL="3430588"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63" name="Title 1"/>
          <p:cNvSpPr>
            <a:spLocks noGrp="1"/>
          </p:cNvSpPr>
          <p:nvPr>
            <p:ph type="title"/>
          </p:nvPr>
        </p:nvSpPr>
        <p:spPr>
          <a:xfrm>
            <a:off x="889000" y="341313"/>
            <a:ext cx="7581900" cy="857250"/>
          </a:xfrm>
        </p:spPr>
        <p:txBody>
          <a:bodyPr/>
          <a:lstStyle/>
          <a:p>
            <a:r>
              <a:rPr lang="en-US" sz="2800" dirty="0" err="1" smtClean="0"/>
              <a:t>Powerpoint</a:t>
            </a:r>
            <a:r>
              <a:rPr lang="en-US" sz="2800" dirty="0" smtClean="0"/>
              <a:t> 2007 Import into </a:t>
            </a:r>
            <a:r>
              <a:rPr lang="en-US" sz="2800" dirty="0" err="1" smtClean="0"/>
              <a:t>LibreOffice</a:t>
            </a:r>
            <a:r>
              <a:rPr lang="en-US" sz="2800" dirty="0" smtClean="0"/>
              <a:t> 3.5.2 on </a:t>
            </a:r>
            <a:r>
              <a:rPr lang="en-US" sz="2800" dirty="0" err="1" smtClean="0"/>
              <a:t>Ubuntu</a:t>
            </a:r>
            <a:r>
              <a:rPr lang="en-US" sz="2800" smtClean="0"/>
              <a:t> 11.0</a:t>
            </a:r>
            <a:endParaRPr lang="en-US" sz="2800" dirty="0" smtClean="0"/>
          </a:p>
        </p:txBody>
      </p:sp>
      <p:sp>
        <p:nvSpPr>
          <p:cNvPr id="9" name="Rectangle 8"/>
          <p:cNvSpPr/>
          <p:nvPr/>
        </p:nvSpPr>
        <p:spPr bwMode="auto">
          <a:xfrm>
            <a:off x="2020186" y="2190307"/>
            <a:ext cx="2137144" cy="1137684"/>
          </a:xfrm>
          <a:prstGeom prst="rect">
            <a:avLst/>
          </a:prstGeom>
          <a:noFill/>
          <a:ln w="9525"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119063" marR="0" indent="-119063" algn="ctr" defTabSz="914400" rtl="0" eaLnBrk="1" fontAlgn="base" latinLnBrk="0" hangingPunct="1">
              <a:lnSpc>
                <a:spcPct val="90000"/>
              </a:lnSpc>
              <a:spcBef>
                <a:spcPct val="50000"/>
              </a:spcBef>
              <a:spcAft>
                <a:spcPct val="0"/>
              </a:spcAft>
              <a:buClr>
                <a:schemeClr val="accent1"/>
              </a:buClr>
              <a:buSzTx/>
              <a:buFontTx/>
              <a:buNone/>
              <a:tabLst/>
            </a:pPr>
            <a:endParaRPr kumimoji="0" lang="en-GB" sz="2000" b="1"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1531088" y="1488558"/>
            <a:ext cx="1881963" cy="882502"/>
          </a:xfrm>
          <a:prstGeom prst="rect">
            <a:avLst/>
          </a:prstGeom>
          <a:noFill/>
          <a:ln w="9525"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119063" marR="0" indent="-119063" algn="ctr" defTabSz="914400" rtl="0" eaLnBrk="1" fontAlgn="base" latinLnBrk="0" hangingPunct="1">
              <a:lnSpc>
                <a:spcPct val="90000"/>
              </a:lnSpc>
              <a:spcBef>
                <a:spcPct val="50000"/>
              </a:spcBef>
              <a:spcAft>
                <a:spcPct val="0"/>
              </a:spcAft>
              <a:buClr>
                <a:schemeClr val="accent1"/>
              </a:buClr>
              <a:buSzTx/>
              <a:buFontTx/>
              <a:buNone/>
              <a:tabLst/>
            </a:pPr>
            <a:endParaRPr kumimoji="0" lang="en-GB" sz="2000" b="1" i="0" u="none" strike="noStrike" cap="none" normalizeH="0" baseline="0" smtClean="0">
              <a:ln>
                <a:noFill/>
              </a:ln>
              <a:solidFill>
                <a:schemeClr val="tx1"/>
              </a:solidFill>
              <a:effectLst/>
              <a:latin typeface="Arial" charset="0"/>
            </a:endParaRPr>
          </a:p>
        </p:txBody>
      </p:sp>
      <p:sp>
        <p:nvSpPr>
          <p:cNvPr id="18" name="TextBox 17"/>
          <p:cNvSpPr txBox="1"/>
          <p:nvPr/>
        </p:nvSpPr>
        <p:spPr>
          <a:xfrm>
            <a:off x="265814" y="2636874"/>
            <a:ext cx="8644270" cy="3170099"/>
          </a:xfrm>
          <a:prstGeom prst="rect">
            <a:avLst/>
          </a:prstGeom>
          <a:noFill/>
        </p:spPr>
        <p:txBody>
          <a:bodyPr wrap="square" rtlCol="0">
            <a:spAutoFit/>
          </a:bodyPr>
          <a:lstStyle/>
          <a:p>
            <a:r>
              <a:rPr lang="en-GB" sz="1800" dirty="0" err="1" smtClean="0"/>
              <a:t>TextBox</a:t>
            </a:r>
            <a:r>
              <a:rPr lang="en-GB" sz="1800" dirty="0" smtClean="0"/>
              <a:t> with Two </a:t>
            </a:r>
            <a:r>
              <a:rPr lang="en-GB" sz="1800" dirty="0" smtClean="0"/>
              <a:t>animation effects applied (Exit </a:t>
            </a:r>
            <a:r>
              <a:rPr lang="en-GB" sz="1800" dirty="0" err="1" smtClean="0"/>
              <a:t>Flyout</a:t>
            </a:r>
            <a:r>
              <a:rPr lang="en-GB" sz="1800" dirty="0" smtClean="0"/>
              <a:t> and Entrance </a:t>
            </a:r>
            <a:r>
              <a:rPr lang="en-GB" sz="1800" dirty="0" err="1" smtClean="0"/>
              <a:t>Flyin</a:t>
            </a:r>
            <a:r>
              <a:rPr lang="en-GB" sz="1800" dirty="0" smtClean="0"/>
              <a:t>)</a:t>
            </a:r>
          </a:p>
          <a:p>
            <a:r>
              <a:rPr lang="en-GB" sz="1800" dirty="0" smtClean="0"/>
              <a:t/>
            </a:r>
            <a:br>
              <a:rPr lang="en-GB" sz="1800" dirty="0" smtClean="0"/>
            </a:br>
            <a:r>
              <a:rPr lang="en-GB" sz="1800" dirty="0" smtClean="0"/>
              <a:t>In </a:t>
            </a:r>
            <a:r>
              <a:rPr lang="en-GB" sz="1800" dirty="0" smtClean="0"/>
              <a:t>PPT, Open, Slideshow</a:t>
            </a:r>
            <a:r>
              <a:rPr lang="en-GB" sz="1800" dirty="0" smtClean="0"/>
              <a:t>, slide </a:t>
            </a:r>
            <a:r>
              <a:rPr lang="en-GB" sz="1800" dirty="0" smtClean="0"/>
              <a:t>appears showing Text Box, </a:t>
            </a:r>
            <a:r>
              <a:rPr lang="en-GB" sz="1800" dirty="0" smtClean="0"/>
              <a:t>hit next</a:t>
            </a:r>
            <a:br>
              <a:rPr lang="en-GB" sz="1800" dirty="0" smtClean="0"/>
            </a:br>
            <a:r>
              <a:rPr lang="en-GB" sz="1800" dirty="0" smtClean="0"/>
              <a:t>First Effect- </a:t>
            </a:r>
            <a:r>
              <a:rPr lang="en-GB" sz="1800" dirty="0" smtClean="0"/>
              <a:t>Text Box Exits </a:t>
            </a:r>
            <a:r>
              <a:rPr lang="en-GB" sz="1800" dirty="0" smtClean="0"/>
              <a:t>(fly out), hit next</a:t>
            </a:r>
            <a:br>
              <a:rPr lang="en-GB" sz="1800" dirty="0" smtClean="0"/>
            </a:br>
            <a:r>
              <a:rPr lang="en-GB" sz="1800" dirty="0" smtClean="0"/>
              <a:t>Second Effect – </a:t>
            </a:r>
            <a:r>
              <a:rPr lang="en-GB" sz="1800" dirty="0" smtClean="0"/>
              <a:t>Text Box Entrance </a:t>
            </a:r>
            <a:r>
              <a:rPr lang="en-GB" sz="1800" dirty="0" smtClean="0"/>
              <a:t>(fly in)</a:t>
            </a:r>
          </a:p>
          <a:p>
            <a:endParaRPr lang="en-GB" sz="1800" dirty="0" smtClean="0"/>
          </a:p>
          <a:p>
            <a:r>
              <a:rPr lang="en-GB" sz="1800" dirty="0" smtClean="0"/>
              <a:t>In Impress, Open, Slideshow, slide appears not showing Text Box, hit next</a:t>
            </a:r>
          </a:p>
          <a:p>
            <a:r>
              <a:rPr lang="en-GB" sz="1800" dirty="0" smtClean="0"/>
              <a:t>First Effect - Nothing happens – Text Box is </a:t>
            </a:r>
            <a:r>
              <a:rPr lang="en-GB" sz="1800" smtClean="0"/>
              <a:t>not visible, </a:t>
            </a:r>
            <a:r>
              <a:rPr lang="en-GB" sz="1800" dirty="0" smtClean="0"/>
              <a:t>hit next</a:t>
            </a:r>
          </a:p>
          <a:p>
            <a:r>
              <a:rPr lang="en-GB" sz="1800" dirty="0" smtClean="0"/>
              <a:t>Second Effect - </a:t>
            </a:r>
            <a:r>
              <a:rPr lang="en-GB" sz="1800" dirty="0" err="1" smtClean="0"/>
              <a:t>TextBox</a:t>
            </a:r>
            <a:r>
              <a:rPr lang="en-GB" sz="1800" dirty="0" smtClean="0"/>
              <a:t> Entrance (fly in)</a:t>
            </a:r>
          </a:p>
          <a:p>
            <a:endParaRPr lang="en-GB" sz="1800" dirty="0" smtClean="0"/>
          </a:p>
          <a:p>
            <a:endParaRPr lang="en-GB" dirty="0"/>
          </a:p>
        </p:txBody>
      </p:sp>
      <p:sp>
        <p:nvSpPr>
          <p:cNvPr id="15" name="Rectangle 14"/>
          <p:cNvSpPr/>
          <p:nvPr/>
        </p:nvSpPr>
        <p:spPr bwMode="auto">
          <a:xfrm>
            <a:off x="1477926" y="1520456"/>
            <a:ext cx="1382232" cy="871870"/>
          </a:xfrm>
          <a:prstGeom prst="rect">
            <a:avLst/>
          </a:prstGeom>
          <a:noFill/>
          <a:ln w="9525"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119063" marR="0" indent="-119063" algn="ctr" defTabSz="914400" rtl="0" eaLnBrk="1" fontAlgn="base" latinLnBrk="0" hangingPunct="1">
              <a:lnSpc>
                <a:spcPct val="90000"/>
              </a:lnSpc>
              <a:spcBef>
                <a:spcPct val="50000"/>
              </a:spcBef>
              <a:spcAft>
                <a:spcPct val="0"/>
              </a:spcAft>
              <a:buClr>
                <a:schemeClr val="accent1"/>
              </a:buClr>
              <a:buSzTx/>
              <a:buFontTx/>
              <a:buNone/>
              <a:tabLst/>
            </a:pPr>
            <a:endParaRPr kumimoji="0" lang="en-GB" sz="2000" b="1" i="0" u="none" strike="noStrike" cap="none" normalizeH="0" baseline="0" smtClean="0">
              <a:ln>
                <a:noFill/>
              </a:ln>
              <a:solidFill>
                <a:schemeClr val="tx1"/>
              </a:solidFill>
              <a:effectLst/>
              <a:latin typeface="Arial" charset="0"/>
            </a:endParaRPr>
          </a:p>
        </p:txBody>
      </p:sp>
      <p:sp>
        <p:nvSpPr>
          <p:cNvPr id="21" name="TextBox 20"/>
          <p:cNvSpPr txBox="1"/>
          <p:nvPr/>
        </p:nvSpPr>
        <p:spPr>
          <a:xfrm>
            <a:off x="3625702" y="1924493"/>
            <a:ext cx="1318438" cy="400110"/>
          </a:xfrm>
          <a:prstGeom prst="rect">
            <a:avLst/>
          </a:prstGeom>
          <a:solidFill>
            <a:srgbClr val="C00000"/>
          </a:solidFill>
        </p:spPr>
        <p:txBody>
          <a:bodyPr wrap="square" rtlCol="0">
            <a:spAutoFit/>
          </a:bodyPr>
          <a:lstStyle/>
          <a:p>
            <a:r>
              <a:rPr lang="en-GB" dirty="0" smtClean="0"/>
              <a:t>Text Box</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1"/>
                                        </p:tgtEl>
                                        <p:attrNameLst>
                                          <p:attrName>ppt_x</p:attrName>
                                        </p:attrNameLst>
                                      </p:cBhvr>
                                      <p:tavLst>
                                        <p:tav tm="0">
                                          <p:val>
                                            <p:strVal val="ppt_x"/>
                                          </p:val>
                                        </p:tav>
                                        <p:tav tm="100000">
                                          <p:val>
                                            <p:strVal val="ppt_x"/>
                                          </p:val>
                                        </p:tav>
                                      </p:tavLst>
                                    </p:anim>
                                    <p:anim calcmode="lin" valueType="num">
                                      <p:cBhvr additive="base">
                                        <p:cTn id="7" dur="500"/>
                                        <p:tgtEl>
                                          <p:spTgt spid="21"/>
                                        </p:tgtEl>
                                        <p:attrNameLst>
                                          <p:attrName>ppt_y</p:attrName>
                                        </p:attrNameLst>
                                      </p:cBhvr>
                                      <p:tavLst>
                                        <p:tav tm="0">
                                          <p:val>
                                            <p:strVal val="ppt_y"/>
                                          </p:val>
                                        </p:tav>
                                        <p:tav tm="100000">
                                          <p:val>
                                            <p:strVal val="1+ppt_h/2"/>
                                          </p:val>
                                        </p:tav>
                                      </p:tavLst>
                                    </p:anim>
                                    <p:set>
                                      <p:cBhvr>
                                        <p:cTn id="8" dur="1" fill="hold">
                                          <p:stCondLst>
                                            <p:cond delay="499"/>
                                          </p:stCondLst>
                                        </p:cTn>
                                        <p:tgtEl>
                                          <p:spTgt spid="2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777777"/>
      </a:lt2>
      <a:accent1>
        <a:srgbClr val="FD0000"/>
      </a:accent1>
      <a:accent2>
        <a:srgbClr val="C0C0C0"/>
      </a:accent2>
      <a:accent3>
        <a:srgbClr val="FFFFFF"/>
      </a:accent3>
      <a:accent4>
        <a:srgbClr val="000000"/>
      </a:accent4>
      <a:accent5>
        <a:srgbClr val="FEAAAA"/>
      </a:accent5>
      <a:accent6>
        <a:srgbClr val="AEAEAE"/>
      </a:accent6>
      <a:hlink>
        <a:srgbClr val="4D4D4D"/>
      </a:hlink>
      <a:folHlink>
        <a:srgbClr val="667263"/>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spAutoFit/>
      </a:bodyPr>
      <a:lstStyle>
        <a:defPPr marL="119063" marR="0" indent="-119063" algn="ctr" defTabSz="914400" rtl="0" eaLnBrk="1" fontAlgn="base" latinLnBrk="0" hangingPunct="1">
          <a:lnSpc>
            <a:spcPct val="90000"/>
          </a:lnSpc>
          <a:spcBef>
            <a:spcPct val="50000"/>
          </a:spcBef>
          <a:spcAft>
            <a:spcPct val="0"/>
          </a:spcAft>
          <a:buClr>
            <a:schemeClr val="accent1"/>
          </a:buClr>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spAutoFit/>
      </a:bodyPr>
      <a:lstStyle>
        <a:defPPr marL="119063" marR="0" indent="-119063" algn="ctr" defTabSz="914400" rtl="0" eaLnBrk="1" fontAlgn="base" latinLnBrk="0" hangingPunct="1">
          <a:lnSpc>
            <a:spcPct val="90000"/>
          </a:lnSpc>
          <a:spcBef>
            <a:spcPct val="50000"/>
          </a:spcBef>
          <a:spcAft>
            <a:spcPct val="0"/>
          </a:spcAft>
          <a:buClr>
            <a:schemeClr val="accent1"/>
          </a:buClr>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777777"/>
        </a:lt2>
        <a:accent1>
          <a:srgbClr val="FD0000"/>
        </a:accent1>
        <a:accent2>
          <a:srgbClr val="C0C0C0"/>
        </a:accent2>
        <a:accent3>
          <a:srgbClr val="FFFFFF"/>
        </a:accent3>
        <a:accent4>
          <a:srgbClr val="000000"/>
        </a:accent4>
        <a:accent5>
          <a:srgbClr val="FEAAAA"/>
        </a:accent5>
        <a:accent6>
          <a:srgbClr val="AEAEAE"/>
        </a:accent6>
        <a:hlink>
          <a:srgbClr val="4D4D4D"/>
        </a:hlink>
        <a:folHlink>
          <a:srgbClr val="66726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11602</TotalTime>
  <Words>401</Words>
  <Application>Microsoft Office PowerPoint</Application>
  <PresentationFormat>On-screen Show (4:3)</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2007 Import into LibreOffice 3.5.2 on Ubuntu 11.0</vt:lpstr>
    </vt:vector>
  </TitlesOfParts>
  <Company>Oracle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in Oracle SOA Suite 11g</dc:title>
  <dc:creator>Demed L'Her</dc:creator>
  <dc:description>This presentation contains information proprietary to Oracle Corporation</dc:description>
  <cp:lastModifiedBy>Mark Daly</cp:lastModifiedBy>
  <cp:revision>1566</cp:revision>
  <cp:lastPrinted>2007-02-09T18:34:32Z</cp:lastPrinted>
  <dcterms:created xsi:type="dcterms:W3CDTF">2004-09-08T23:34:22Z</dcterms:created>
  <dcterms:modified xsi:type="dcterms:W3CDTF">2012-04-26T15:18:33Z</dcterms:modified>
</cp:coreProperties>
</file>