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4" r:id="rId5"/>
    <p:sldId id="262" r:id="rId6"/>
    <p:sldId id="260" r:id="rId7"/>
    <p:sldId id="26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4C47E-4FE1-4103-A431-613D3B7EE3DA}" type="doc">
      <dgm:prSet loTypeId="urn:microsoft.com/office/officeart/2005/8/layout/vList4#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2F87EBBD-CEED-4012-B31D-19807B95D137}">
      <dgm:prSet phldrT="[Text]" custT="1"/>
      <dgm:spPr/>
      <dgm:t>
        <a:bodyPr/>
        <a:lstStyle/>
        <a:p>
          <a:r>
            <a:rPr lang="ru-RU" sz="32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Атлету, чтобы победить</a:t>
          </a:r>
          <a:endParaRPr lang="en-US" sz="32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3E2367-CB08-4AD8-A7F8-F61AFCCFDC77}" type="parTrans" cxnId="{5E088432-914E-4213-8DAF-54EFD1A41804}">
      <dgm:prSet/>
      <dgm:spPr/>
      <dgm:t>
        <a:bodyPr/>
        <a:lstStyle/>
        <a:p>
          <a:endParaRPr lang="de-DE" sz="105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073B0-0BAA-4E1F-BC93-C42DD66E4F54}" type="sibTrans" cxnId="{5E088432-914E-4213-8DAF-54EFD1A41804}">
      <dgm:prSet/>
      <dgm:spPr/>
      <dgm:t>
        <a:bodyPr/>
        <a:lstStyle/>
        <a:p>
          <a:endParaRPr lang="de-DE" sz="105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BAB2E3-9F1D-45B7-AABD-DA823CC25E68}">
      <dgm:prSet custT="1"/>
      <dgm:spPr/>
      <dgm:t>
        <a:bodyPr/>
        <a:lstStyle/>
        <a:p>
          <a:r>
            <a:rPr lang="ru-RU" sz="32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Больному, чтобы выздороветь</a:t>
          </a:r>
          <a:endParaRPr lang="en-US" sz="3200" b="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6E6598-81C2-410F-A540-E38A167DDC03}" type="parTrans" cxnId="{0748F1D8-BE3E-41DE-9654-0397DB18E9AF}">
      <dgm:prSet/>
      <dgm:spPr/>
      <dgm:t>
        <a:bodyPr/>
        <a:lstStyle/>
        <a:p>
          <a:endParaRPr lang="de-DE" sz="105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3D5F1A-FF52-404D-8443-400797D041DF}" type="sibTrans" cxnId="{0748F1D8-BE3E-41DE-9654-0397DB18E9AF}">
      <dgm:prSet/>
      <dgm:spPr/>
      <dgm:t>
        <a:bodyPr/>
        <a:lstStyle/>
        <a:p>
          <a:endParaRPr lang="de-DE" sz="105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99D23F-1881-4E78-91FE-154D6D4CA757}" type="pres">
      <dgm:prSet presAssocID="{5FB4C47E-4FE1-4103-A431-613D3B7EE3D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B87C9D9-F706-4E77-80CD-E65539769524}" type="pres">
      <dgm:prSet presAssocID="{2F87EBBD-CEED-4012-B31D-19807B95D137}" presName="comp" presStyleCnt="0"/>
      <dgm:spPr/>
    </dgm:pt>
    <dgm:pt modelId="{11C3F944-0A7F-47D8-811D-605D0F8C0C1B}" type="pres">
      <dgm:prSet presAssocID="{2F87EBBD-CEED-4012-B31D-19807B95D137}" presName="box" presStyleLbl="node1" presStyleIdx="0" presStyleCnt="2"/>
      <dgm:spPr/>
      <dgm:t>
        <a:bodyPr/>
        <a:lstStyle/>
        <a:p>
          <a:endParaRPr lang="de-DE"/>
        </a:p>
      </dgm:t>
    </dgm:pt>
    <dgm:pt modelId="{1002A45F-D61D-4AB3-B694-D22186FF29FA}" type="pres">
      <dgm:prSet presAssocID="{2F87EBBD-CEED-4012-B31D-19807B95D137}" presName="img" presStyleLbl="fgImgPlace1" presStyleIdx="0" presStyleCnt="2" custScaleX="81814" custLinFactNeighborX="-458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2F717F07-6170-4D0D-93EF-B892C8A87975}" type="pres">
      <dgm:prSet presAssocID="{2F87EBBD-CEED-4012-B31D-19807B95D13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3C84BF-3140-43AF-8522-52933D631015}" type="pres">
      <dgm:prSet presAssocID="{E03073B0-0BAA-4E1F-BC93-C42DD66E4F54}" presName="spacer" presStyleCnt="0"/>
      <dgm:spPr/>
    </dgm:pt>
    <dgm:pt modelId="{12409B1C-8989-4F62-BA46-359E8E67F436}" type="pres">
      <dgm:prSet presAssocID="{C6BAB2E3-9F1D-45B7-AABD-DA823CC25E68}" presName="comp" presStyleCnt="0"/>
      <dgm:spPr/>
    </dgm:pt>
    <dgm:pt modelId="{381C8A3A-802C-41F4-A81D-EA5840A528E8}" type="pres">
      <dgm:prSet presAssocID="{C6BAB2E3-9F1D-45B7-AABD-DA823CC25E68}" presName="box" presStyleLbl="node1" presStyleIdx="1" presStyleCnt="2"/>
      <dgm:spPr/>
      <dgm:t>
        <a:bodyPr/>
        <a:lstStyle/>
        <a:p>
          <a:endParaRPr lang="de-DE"/>
        </a:p>
      </dgm:t>
    </dgm:pt>
    <dgm:pt modelId="{8C984B3F-C782-4321-A3EE-9BB6C72E5033}" type="pres">
      <dgm:prSet presAssocID="{C6BAB2E3-9F1D-45B7-AABD-DA823CC25E68}" presName="img" presStyleLbl="fgImgPlace1" presStyleIdx="1" presStyleCnt="2" custScaleX="81814" custLinFactNeighborX="-458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3DFD114D-9C02-487A-B3CC-3F73A37780F9}" type="pres">
      <dgm:prSet presAssocID="{C6BAB2E3-9F1D-45B7-AABD-DA823CC25E6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56B154F-EABC-4F4A-B012-6EA773403564}" type="presOf" srcId="{C6BAB2E3-9F1D-45B7-AABD-DA823CC25E68}" destId="{3DFD114D-9C02-487A-B3CC-3F73A37780F9}" srcOrd="1" destOrd="0" presId="urn:microsoft.com/office/officeart/2005/8/layout/vList4#1"/>
    <dgm:cxn modelId="{0748F1D8-BE3E-41DE-9654-0397DB18E9AF}" srcId="{5FB4C47E-4FE1-4103-A431-613D3B7EE3DA}" destId="{C6BAB2E3-9F1D-45B7-AABD-DA823CC25E68}" srcOrd="1" destOrd="0" parTransId="{486E6598-81C2-410F-A540-E38A167DDC03}" sibTransId="{763D5F1A-FF52-404D-8443-400797D041DF}"/>
    <dgm:cxn modelId="{5E088432-914E-4213-8DAF-54EFD1A41804}" srcId="{5FB4C47E-4FE1-4103-A431-613D3B7EE3DA}" destId="{2F87EBBD-CEED-4012-B31D-19807B95D137}" srcOrd="0" destOrd="0" parTransId="{103E2367-CB08-4AD8-A7F8-F61AFCCFDC77}" sibTransId="{E03073B0-0BAA-4E1F-BC93-C42DD66E4F54}"/>
    <dgm:cxn modelId="{6BD186D7-0C47-4F03-AFE8-A4E02FE2DDFC}" type="presOf" srcId="{2F87EBBD-CEED-4012-B31D-19807B95D137}" destId="{11C3F944-0A7F-47D8-811D-605D0F8C0C1B}" srcOrd="0" destOrd="0" presId="urn:microsoft.com/office/officeart/2005/8/layout/vList4#1"/>
    <dgm:cxn modelId="{00DBCE46-7EB2-4C7D-A768-C59C929149ED}" type="presOf" srcId="{C6BAB2E3-9F1D-45B7-AABD-DA823CC25E68}" destId="{381C8A3A-802C-41F4-A81D-EA5840A528E8}" srcOrd="0" destOrd="0" presId="urn:microsoft.com/office/officeart/2005/8/layout/vList4#1"/>
    <dgm:cxn modelId="{E4C5D33E-AA16-4903-A01E-5FC68CE745C4}" type="presOf" srcId="{2F87EBBD-CEED-4012-B31D-19807B95D137}" destId="{2F717F07-6170-4D0D-93EF-B892C8A87975}" srcOrd="1" destOrd="0" presId="urn:microsoft.com/office/officeart/2005/8/layout/vList4#1"/>
    <dgm:cxn modelId="{D3F09EFF-8E1D-479F-AEFB-6BB4BA85DE66}" type="presOf" srcId="{5FB4C47E-4FE1-4103-A431-613D3B7EE3DA}" destId="{5399D23F-1881-4E78-91FE-154D6D4CA757}" srcOrd="0" destOrd="0" presId="urn:microsoft.com/office/officeart/2005/8/layout/vList4#1"/>
    <dgm:cxn modelId="{A5D017BD-3F90-43B1-9803-F3E89D2FF944}" type="presParOf" srcId="{5399D23F-1881-4E78-91FE-154D6D4CA757}" destId="{DB87C9D9-F706-4E77-80CD-E65539769524}" srcOrd="0" destOrd="0" presId="urn:microsoft.com/office/officeart/2005/8/layout/vList4#1"/>
    <dgm:cxn modelId="{42EE12F2-CE29-4FB3-ACFA-377D34689893}" type="presParOf" srcId="{DB87C9D9-F706-4E77-80CD-E65539769524}" destId="{11C3F944-0A7F-47D8-811D-605D0F8C0C1B}" srcOrd="0" destOrd="0" presId="urn:microsoft.com/office/officeart/2005/8/layout/vList4#1"/>
    <dgm:cxn modelId="{B4BC7C6D-EE2A-470C-AFBE-83EAA7678F23}" type="presParOf" srcId="{DB87C9D9-F706-4E77-80CD-E65539769524}" destId="{1002A45F-D61D-4AB3-B694-D22186FF29FA}" srcOrd="1" destOrd="0" presId="urn:microsoft.com/office/officeart/2005/8/layout/vList4#1"/>
    <dgm:cxn modelId="{33CB7708-495E-46A0-9DFC-ED130EC29921}" type="presParOf" srcId="{DB87C9D9-F706-4E77-80CD-E65539769524}" destId="{2F717F07-6170-4D0D-93EF-B892C8A87975}" srcOrd="2" destOrd="0" presId="urn:microsoft.com/office/officeart/2005/8/layout/vList4#1"/>
    <dgm:cxn modelId="{3E889A91-3BBF-4535-A5A4-A6674D7B3665}" type="presParOf" srcId="{5399D23F-1881-4E78-91FE-154D6D4CA757}" destId="{103C84BF-3140-43AF-8522-52933D631015}" srcOrd="1" destOrd="0" presId="urn:microsoft.com/office/officeart/2005/8/layout/vList4#1"/>
    <dgm:cxn modelId="{A7E1C0CD-37BC-40D5-A941-871555A58515}" type="presParOf" srcId="{5399D23F-1881-4E78-91FE-154D6D4CA757}" destId="{12409B1C-8989-4F62-BA46-359E8E67F436}" srcOrd="2" destOrd="0" presId="urn:microsoft.com/office/officeart/2005/8/layout/vList4#1"/>
    <dgm:cxn modelId="{87A3C986-F894-4CB0-B043-FBFC95A4EF73}" type="presParOf" srcId="{12409B1C-8989-4F62-BA46-359E8E67F436}" destId="{381C8A3A-802C-41F4-A81D-EA5840A528E8}" srcOrd="0" destOrd="0" presId="urn:microsoft.com/office/officeart/2005/8/layout/vList4#1"/>
    <dgm:cxn modelId="{67AA8D7A-8AD4-4149-A500-131172A0C50D}" type="presParOf" srcId="{12409B1C-8989-4F62-BA46-359E8E67F436}" destId="{8C984B3F-C782-4321-A3EE-9BB6C72E5033}" srcOrd="1" destOrd="0" presId="urn:microsoft.com/office/officeart/2005/8/layout/vList4#1"/>
    <dgm:cxn modelId="{76C2F98B-AF72-4C86-90F6-44ED63BE2CDE}" type="presParOf" srcId="{12409B1C-8989-4F62-BA46-359E8E67F436}" destId="{3DFD114D-9C02-487A-B3CC-3F73A37780F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8B085-BBB6-4A20-AB5B-78F97F938504}" type="doc">
      <dgm:prSet loTypeId="urn:microsoft.com/office/officeart/2008/layout/VerticalCurvedList" loCatId="list" qsTypeId="urn:microsoft.com/office/officeart/2009/2/quickstyle/3d8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3FB8E16C-895D-4462-93F3-BBE01F39A856}">
      <dgm:prSet phldrT="[Text]" custT="1"/>
      <dgm:spPr/>
      <dgm:t>
        <a:bodyPr/>
        <a:lstStyle/>
        <a:p>
          <a:r>
            <a:rPr lang="ru-RU" sz="3200" b="1" noProof="0" dirty="0" smtClean="0"/>
            <a:t>Вдохновение</a:t>
          </a:r>
          <a:endParaRPr lang="en-US" sz="3200" b="1" noProof="0" dirty="0"/>
        </a:p>
      </dgm:t>
    </dgm:pt>
    <dgm:pt modelId="{5F2548D4-A3F3-40BE-9837-2E44AAF14D68}" type="parTrans" cxnId="{15389411-0DF9-400B-822B-C78296B28AF4}">
      <dgm:prSet/>
      <dgm:spPr/>
      <dgm:t>
        <a:bodyPr/>
        <a:lstStyle/>
        <a:p>
          <a:endParaRPr lang="de-DE" sz="2400" b="1"/>
        </a:p>
      </dgm:t>
    </dgm:pt>
    <dgm:pt modelId="{CF922F31-C611-4DDF-9EF2-2EDBDAC5A74F}" type="sibTrans" cxnId="{15389411-0DF9-400B-822B-C78296B28AF4}">
      <dgm:prSet/>
      <dgm:spPr/>
      <dgm:t>
        <a:bodyPr/>
        <a:lstStyle/>
        <a:p>
          <a:endParaRPr lang="de-DE" sz="2400" b="1"/>
        </a:p>
      </dgm:t>
    </dgm:pt>
    <dgm:pt modelId="{6E529C9F-A3A6-483B-8DE3-5DF6496C1006}">
      <dgm:prSet phldrT="[Text]" custT="1"/>
      <dgm:spPr/>
      <dgm:t>
        <a:bodyPr/>
        <a:lstStyle/>
        <a:p>
          <a:r>
            <a:rPr lang="ru-RU" sz="3200" b="1" noProof="0" dirty="0" smtClean="0"/>
            <a:t>Сила</a:t>
          </a:r>
          <a:endParaRPr lang="en-US" sz="3200" b="1" noProof="0" dirty="0"/>
        </a:p>
      </dgm:t>
    </dgm:pt>
    <dgm:pt modelId="{D12F8101-930D-407D-9078-5688862CC757}" type="parTrans" cxnId="{918353E5-3C14-4DE3-B9FE-4419C5BEC5C1}">
      <dgm:prSet/>
      <dgm:spPr/>
      <dgm:t>
        <a:bodyPr/>
        <a:lstStyle/>
        <a:p>
          <a:endParaRPr lang="de-DE" sz="2400" b="1"/>
        </a:p>
      </dgm:t>
    </dgm:pt>
    <dgm:pt modelId="{678ABF45-A276-482A-B7BC-30F1A67B937E}" type="sibTrans" cxnId="{918353E5-3C14-4DE3-B9FE-4419C5BEC5C1}">
      <dgm:prSet/>
      <dgm:spPr/>
      <dgm:t>
        <a:bodyPr/>
        <a:lstStyle/>
        <a:p>
          <a:endParaRPr lang="de-DE" sz="2400" b="1"/>
        </a:p>
      </dgm:t>
    </dgm:pt>
    <dgm:pt modelId="{5ECF3B1F-13B2-48DE-9C1B-D03684AA6B63}">
      <dgm:prSet phldrT="[Text]" custT="1"/>
      <dgm:spPr/>
      <dgm:t>
        <a:bodyPr/>
        <a:lstStyle/>
        <a:p>
          <a:r>
            <a:rPr lang="ru-RU" sz="3200" b="1" noProof="0" dirty="0" smtClean="0"/>
            <a:t>Выносливость</a:t>
          </a:r>
          <a:endParaRPr lang="en-US" sz="3200" b="1" noProof="0" dirty="0"/>
        </a:p>
      </dgm:t>
    </dgm:pt>
    <dgm:pt modelId="{BAD55D2A-19A2-451F-AE1E-CF5B01D1F133}" type="parTrans" cxnId="{B3B0B5E9-54BA-4EE2-80A4-691E1C4E5F8F}">
      <dgm:prSet/>
      <dgm:spPr/>
      <dgm:t>
        <a:bodyPr/>
        <a:lstStyle/>
        <a:p>
          <a:endParaRPr lang="de-DE" sz="2400" b="1"/>
        </a:p>
      </dgm:t>
    </dgm:pt>
    <dgm:pt modelId="{A2957734-6521-4889-BCDA-D666C99CE676}" type="sibTrans" cxnId="{B3B0B5E9-54BA-4EE2-80A4-691E1C4E5F8F}">
      <dgm:prSet/>
      <dgm:spPr/>
      <dgm:t>
        <a:bodyPr/>
        <a:lstStyle/>
        <a:p>
          <a:endParaRPr lang="de-DE" sz="2400" b="1"/>
        </a:p>
      </dgm:t>
    </dgm:pt>
    <dgm:pt modelId="{981DEA27-CDBE-433F-9511-26A63F59797F}">
      <dgm:prSet phldrT="[Text]" custT="1"/>
      <dgm:spPr/>
      <dgm:t>
        <a:bodyPr/>
        <a:lstStyle/>
        <a:p>
          <a:r>
            <a:rPr lang="ru-RU" sz="3200" b="1" noProof="0" dirty="0" smtClean="0"/>
            <a:t>Вера</a:t>
          </a:r>
          <a:endParaRPr lang="en-US" sz="3200" b="1" noProof="0" dirty="0"/>
        </a:p>
      </dgm:t>
    </dgm:pt>
    <dgm:pt modelId="{C38A48A9-0DB9-4A4D-B104-CA223E702D37}" type="parTrans" cxnId="{78C82A9A-289A-49DE-8F4B-05344A612FD6}">
      <dgm:prSet/>
      <dgm:spPr/>
      <dgm:t>
        <a:bodyPr/>
        <a:lstStyle/>
        <a:p>
          <a:endParaRPr lang="de-DE" sz="2400" b="1"/>
        </a:p>
      </dgm:t>
    </dgm:pt>
    <dgm:pt modelId="{F6D11111-A282-4847-90AF-DA4D933E5764}" type="sibTrans" cxnId="{78C82A9A-289A-49DE-8F4B-05344A612FD6}">
      <dgm:prSet/>
      <dgm:spPr/>
      <dgm:t>
        <a:bodyPr/>
        <a:lstStyle/>
        <a:p>
          <a:endParaRPr lang="de-DE" sz="2400" b="1"/>
        </a:p>
      </dgm:t>
    </dgm:pt>
    <dgm:pt modelId="{B49181F0-DB2C-42F7-BFDE-5772C46ECB9C}">
      <dgm:prSet phldrT="[Text]" custT="1"/>
      <dgm:spPr/>
      <dgm:t>
        <a:bodyPr/>
        <a:lstStyle/>
        <a:p>
          <a:r>
            <a:rPr lang="ru-RU" sz="3200" b="1" noProof="0" dirty="0" smtClean="0"/>
            <a:t>Надежда</a:t>
          </a:r>
          <a:endParaRPr lang="en-US" sz="3200" b="1" noProof="0" dirty="0"/>
        </a:p>
      </dgm:t>
    </dgm:pt>
    <dgm:pt modelId="{5FC9DDD2-3F36-4EBA-9C63-A3C02CB91C10}" type="parTrans" cxnId="{652DFDDB-0F33-4C37-8CA5-4B420C458727}">
      <dgm:prSet/>
      <dgm:spPr/>
      <dgm:t>
        <a:bodyPr/>
        <a:lstStyle/>
        <a:p>
          <a:endParaRPr lang="de-DE" sz="2400" b="1"/>
        </a:p>
      </dgm:t>
    </dgm:pt>
    <dgm:pt modelId="{85AAD5A8-3D0C-4B29-8C99-4924FCEFE21B}" type="sibTrans" cxnId="{652DFDDB-0F33-4C37-8CA5-4B420C458727}">
      <dgm:prSet/>
      <dgm:spPr/>
      <dgm:t>
        <a:bodyPr/>
        <a:lstStyle/>
        <a:p>
          <a:endParaRPr lang="de-DE" sz="2400" b="1"/>
        </a:p>
      </dgm:t>
    </dgm:pt>
    <dgm:pt modelId="{F8A52183-F2CA-426D-B736-DB229F420E5D}">
      <dgm:prSet phldrT="[Text]" custT="1"/>
      <dgm:spPr/>
      <dgm:t>
        <a:bodyPr/>
        <a:lstStyle/>
        <a:p>
          <a:r>
            <a:rPr lang="ru-RU" sz="3200" b="1" noProof="0" dirty="0" smtClean="0"/>
            <a:t>Любовь</a:t>
          </a:r>
          <a:endParaRPr lang="en-US" sz="3200" b="1" noProof="0" dirty="0"/>
        </a:p>
      </dgm:t>
    </dgm:pt>
    <dgm:pt modelId="{5AABD8FF-520F-41E5-B294-7CBF2981FA88}" type="parTrans" cxnId="{1A1E9238-A97D-49A3-B3D5-8CD754025758}">
      <dgm:prSet/>
      <dgm:spPr/>
      <dgm:t>
        <a:bodyPr/>
        <a:lstStyle/>
        <a:p>
          <a:endParaRPr lang="de-DE" sz="2400" b="1"/>
        </a:p>
      </dgm:t>
    </dgm:pt>
    <dgm:pt modelId="{9B4C3F7E-D80A-46B0-9A08-DA7959029C7C}" type="sibTrans" cxnId="{1A1E9238-A97D-49A3-B3D5-8CD754025758}">
      <dgm:prSet/>
      <dgm:spPr/>
      <dgm:t>
        <a:bodyPr/>
        <a:lstStyle/>
        <a:p>
          <a:endParaRPr lang="de-DE" sz="2400" b="1"/>
        </a:p>
      </dgm:t>
    </dgm:pt>
    <dgm:pt modelId="{EDC0869D-6330-45F0-83C2-26821B010D74}">
      <dgm:prSet phldrT="[Text]" custT="1"/>
      <dgm:spPr/>
      <dgm:t>
        <a:bodyPr/>
        <a:lstStyle/>
        <a:p>
          <a:r>
            <a:rPr lang="ru-RU" sz="3200" b="1" noProof="0" dirty="0" smtClean="0"/>
            <a:t>Сила воли</a:t>
          </a:r>
          <a:endParaRPr lang="en-US" sz="3200" b="1" noProof="0" dirty="0"/>
        </a:p>
      </dgm:t>
    </dgm:pt>
    <dgm:pt modelId="{5FEC63BD-8643-4EFB-9922-B464DFDF5D1B}" type="parTrans" cxnId="{17D11840-3208-4D25-B773-D6BC210DDEC0}">
      <dgm:prSet/>
      <dgm:spPr/>
      <dgm:t>
        <a:bodyPr/>
        <a:lstStyle/>
        <a:p>
          <a:endParaRPr lang="de-DE" sz="2400" b="1"/>
        </a:p>
      </dgm:t>
    </dgm:pt>
    <dgm:pt modelId="{EB44A170-9084-48FA-8663-E896F6E5BD9C}" type="sibTrans" cxnId="{17D11840-3208-4D25-B773-D6BC210DDEC0}">
      <dgm:prSet/>
      <dgm:spPr/>
      <dgm:t>
        <a:bodyPr/>
        <a:lstStyle/>
        <a:p>
          <a:endParaRPr lang="de-DE" sz="2400" b="1"/>
        </a:p>
      </dgm:t>
    </dgm:pt>
    <dgm:pt modelId="{1132EE75-F45B-4DDC-BDAD-058F999012B8}" type="pres">
      <dgm:prSet presAssocID="{2658B085-BBB6-4A20-AB5B-78F97F9385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C8023E04-CCB5-490F-AF31-E7DB047A7EEC}" type="pres">
      <dgm:prSet presAssocID="{2658B085-BBB6-4A20-AB5B-78F97F938504}" presName="Name1" presStyleCnt="0"/>
      <dgm:spPr/>
    </dgm:pt>
    <dgm:pt modelId="{3CCB8B7C-3359-4332-8F16-525729D90D6A}" type="pres">
      <dgm:prSet presAssocID="{2658B085-BBB6-4A20-AB5B-78F97F938504}" presName="cycle" presStyleCnt="0"/>
      <dgm:spPr/>
    </dgm:pt>
    <dgm:pt modelId="{96EB2C18-4164-40BE-BA15-A688624CAE1E}" type="pres">
      <dgm:prSet presAssocID="{2658B085-BBB6-4A20-AB5B-78F97F938504}" presName="srcNode" presStyleLbl="node1" presStyleIdx="0" presStyleCnt="7"/>
      <dgm:spPr/>
    </dgm:pt>
    <dgm:pt modelId="{A9FBAD8D-0F78-4F7E-B140-50E4C44D7F9A}" type="pres">
      <dgm:prSet presAssocID="{2658B085-BBB6-4A20-AB5B-78F97F938504}" presName="conn" presStyleLbl="parChTrans1D2" presStyleIdx="0" presStyleCnt="1"/>
      <dgm:spPr/>
      <dgm:t>
        <a:bodyPr/>
        <a:lstStyle/>
        <a:p>
          <a:endParaRPr lang="de-DE"/>
        </a:p>
      </dgm:t>
    </dgm:pt>
    <dgm:pt modelId="{17412349-2A18-4579-ABF4-6B56CB33C6D1}" type="pres">
      <dgm:prSet presAssocID="{2658B085-BBB6-4A20-AB5B-78F97F938504}" presName="extraNode" presStyleLbl="node1" presStyleIdx="0" presStyleCnt="7"/>
      <dgm:spPr/>
    </dgm:pt>
    <dgm:pt modelId="{6B580E25-1675-4F0E-9E9D-09A85255F44C}" type="pres">
      <dgm:prSet presAssocID="{2658B085-BBB6-4A20-AB5B-78F97F938504}" presName="dstNode" presStyleLbl="node1" presStyleIdx="0" presStyleCnt="7"/>
      <dgm:spPr/>
    </dgm:pt>
    <dgm:pt modelId="{16AD2849-8153-4C01-ABD7-3BC0BE1DF91B}" type="pres">
      <dgm:prSet presAssocID="{3FB8E16C-895D-4462-93F3-BBE01F39A85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760FE8E-1756-45AA-9EDD-1A61B9CAC321}" type="pres">
      <dgm:prSet presAssocID="{3FB8E16C-895D-4462-93F3-BBE01F39A856}" presName="accent_1" presStyleCnt="0"/>
      <dgm:spPr/>
    </dgm:pt>
    <dgm:pt modelId="{7302FBB7-AC00-40D3-81C9-64A49F65D1CF}" type="pres">
      <dgm:prSet presAssocID="{3FB8E16C-895D-4462-93F3-BBE01F39A856}" presName="accentRepeatNode" presStyleLbl="solidFgAcc1" presStyleIdx="0" presStyleCnt="7"/>
      <dgm:spPr/>
    </dgm:pt>
    <dgm:pt modelId="{B4613B64-61A3-4837-96C6-920FB313BF49}" type="pres">
      <dgm:prSet presAssocID="{6E529C9F-A3A6-483B-8DE3-5DF6496C100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562614-234E-4520-A43A-2730FB558237}" type="pres">
      <dgm:prSet presAssocID="{6E529C9F-A3A6-483B-8DE3-5DF6496C1006}" presName="accent_2" presStyleCnt="0"/>
      <dgm:spPr/>
    </dgm:pt>
    <dgm:pt modelId="{2E85B936-7E90-4B20-BFD5-19AEE5CE3D30}" type="pres">
      <dgm:prSet presAssocID="{6E529C9F-A3A6-483B-8DE3-5DF6496C1006}" presName="accentRepeatNode" presStyleLbl="solidFgAcc1" presStyleIdx="1" presStyleCnt="7"/>
      <dgm:spPr/>
    </dgm:pt>
    <dgm:pt modelId="{05FF45F4-7EE0-4F90-B5C9-2000CB1B9638}" type="pres">
      <dgm:prSet presAssocID="{5ECF3B1F-13B2-48DE-9C1B-D03684AA6B6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9DAFAA-00BD-46E1-8F05-361CC13E5E89}" type="pres">
      <dgm:prSet presAssocID="{5ECF3B1F-13B2-48DE-9C1B-D03684AA6B63}" presName="accent_3" presStyleCnt="0"/>
      <dgm:spPr/>
    </dgm:pt>
    <dgm:pt modelId="{AD750A18-025F-4488-957E-B7F0E118E961}" type="pres">
      <dgm:prSet presAssocID="{5ECF3B1F-13B2-48DE-9C1B-D03684AA6B63}" presName="accentRepeatNode" presStyleLbl="solidFgAcc1" presStyleIdx="2" presStyleCnt="7"/>
      <dgm:spPr/>
    </dgm:pt>
    <dgm:pt modelId="{3DEF93E0-344C-4E3D-9894-49F9DD902C0E}" type="pres">
      <dgm:prSet presAssocID="{EDC0869D-6330-45F0-83C2-26821B010D7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2C9FC7-5E09-4BBA-9884-176067E92B19}" type="pres">
      <dgm:prSet presAssocID="{EDC0869D-6330-45F0-83C2-26821B010D74}" presName="accent_4" presStyleCnt="0"/>
      <dgm:spPr/>
    </dgm:pt>
    <dgm:pt modelId="{371210C0-85C6-4676-8284-E73078DB443A}" type="pres">
      <dgm:prSet presAssocID="{EDC0869D-6330-45F0-83C2-26821B010D74}" presName="accentRepeatNode" presStyleLbl="solidFgAcc1" presStyleIdx="3" presStyleCnt="7"/>
      <dgm:spPr/>
    </dgm:pt>
    <dgm:pt modelId="{8656332C-EDBD-4C60-886E-59CC7C64DE29}" type="pres">
      <dgm:prSet presAssocID="{981DEA27-CDBE-433F-9511-26A63F59797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53FAD4C-FB0F-49DB-9FFA-D5214E83DA13}" type="pres">
      <dgm:prSet presAssocID="{981DEA27-CDBE-433F-9511-26A63F59797F}" presName="accent_5" presStyleCnt="0"/>
      <dgm:spPr/>
    </dgm:pt>
    <dgm:pt modelId="{C1F00CD6-52BC-48FE-9A82-08EB7AAA4976}" type="pres">
      <dgm:prSet presAssocID="{981DEA27-CDBE-433F-9511-26A63F59797F}" presName="accentRepeatNode" presStyleLbl="solidFgAcc1" presStyleIdx="4" presStyleCnt="7"/>
      <dgm:spPr/>
    </dgm:pt>
    <dgm:pt modelId="{834A089D-CA21-4A07-8481-2810DAC86C05}" type="pres">
      <dgm:prSet presAssocID="{B49181F0-DB2C-42F7-BFDE-5772C46ECB9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AA6596-DD0C-4DC7-99A1-554F8A0E7EB6}" type="pres">
      <dgm:prSet presAssocID="{B49181F0-DB2C-42F7-BFDE-5772C46ECB9C}" presName="accent_6" presStyleCnt="0"/>
      <dgm:spPr/>
    </dgm:pt>
    <dgm:pt modelId="{6854989C-3B72-4A04-9556-1B79BC9D9AB3}" type="pres">
      <dgm:prSet presAssocID="{B49181F0-DB2C-42F7-BFDE-5772C46ECB9C}" presName="accentRepeatNode" presStyleLbl="solidFgAcc1" presStyleIdx="5" presStyleCnt="7"/>
      <dgm:spPr/>
    </dgm:pt>
    <dgm:pt modelId="{2301F746-E6E2-4AE7-852C-A123047CC839}" type="pres">
      <dgm:prSet presAssocID="{F8A52183-F2CA-426D-B736-DB229F420E5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9732DC1-13EE-4B7D-9692-F82089B37C61}" type="pres">
      <dgm:prSet presAssocID="{F8A52183-F2CA-426D-B736-DB229F420E5D}" presName="accent_7" presStyleCnt="0"/>
      <dgm:spPr/>
    </dgm:pt>
    <dgm:pt modelId="{B7DA2164-480A-4F81-BE43-6369AEB330D2}" type="pres">
      <dgm:prSet presAssocID="{F8A52183-F2CA-426D-B736-DB229F420E5D}" presName="accentRepeatNode" presStyleLbl="solidFgAcc1" presStyleIdx="6" presStyleCnt="7"/>
      <dgm:spPr/>
    </dgm:pt>
  </dgm:ptLst>
  <dgm:cxnLst>
    <dgm:cxn modelId="{B3B0B5E9-54BA-4EE2-80A4-691E1C4E5F8F}" srcId="{2658B085-BBB6-4A20-AB5B-78F97F938504}" destId="{5ECF3B1F-13B2-48DE-9C1B-D03684AA6B63}" srcOrd="2" destOrd="0" parTransId="{BAD55D2A-19A2-451F-AE1E-CF5B01D1F133}" sibTransId="{A2957734-6521-4889-BCDA-D666C99CE676}"/>
    <dgm:cxn modelId="{06786B02-166F-404F-A66C-B0F9E982C108}" type="presOf" srcId="{6E529C9F-A3A6-483B-8DE3-5DF6496C1006}" destId="{B4613B64-61A3-4837-96C6-920FB313BF49}" srcOrd="0" destOrd="0" presId="urn:microsoft.com/office/officeart/2008/layout/VerticalCurvedList"/>
    <dgm:cxn modelId="{9B4B5120-54FD-45C9-B5BD-D87C94117487}" type="presOf" srcId="{5ECF3B1F-13B2-48DE-9C1B-D03684AA6B63}" destId="{05FF45F4-7EE0-4F90-B5C9-2000CB1B9638}" srcOrd="0" destOrd="0" presId="urn:microsoft.com/office/officeart/2008/layout/VerticalCurvedList"/>
    <dgm:cxn modelId="{70DF4341-AC06-4809-867B-DDB0EA3921DA}" type="presOf" srcId="{EDC0869D-6330-45F0-83C2-26821B010D74}" destId="{3DEF93E0-344C-4E3D-9894-49F9DD902C0E}" srcOrd="0" destOrd="0" presId="urn:microsoft.com/office/officeart/2008/layout/VerticalCurvedList"/>
    <dgm:cxn modelId="{8855A514-F1CC-4E73-96C6-AF8BCAEB706C}" type="presOf" srcId="{981DEA27-CDBE-433F-9511-26A63F59797F}" destId="{8656332C-EDBD-4C60-886E-59CC7C64DE29}" srcOrd="0" destOrd="0" presId="urn:microsoft.com/office/officeart/2008/layout/VerticalCurvedList"/>
    <dgm:cxn modelId="{1A1E9238-A97D-49A3-B3D5-8CD754025758}" srcId="{2658B085-BBB6-4A20-AB5B-78F97F938504}" destId="{F8A52183-F2CA-426D-B736-DB229F420E5D}" srcOrd="6" destOrd="0" parTransId="{5AABD8FF-520F-41E5-B294-7CBF2981FA88}" sibTransId="{9B4C3F7E-D80A-46B0-9A08-DA7959029C7C}"/>
    <dgm:cxn modelId="{575F4B38-ED54-4676-907F-33EFB8CB587A}" type="presOf" srcId="{CF922F31-C611-4DDF-9EF2-2EDBDAC5A74F}" destId="{A9FBAD8D-0F78-4F7E-B140-50E4C44D7F9A}" srcOrd="0" destOrd="0" presId="urn:microsoft.com/office/officeart/2008/layout/VerticalCurvedList"/>
    <dgm:cxn modelId="{26E53AD5-56E6-4486-8C34-DA6B9E46CA4C}" type="presOf" srcId="{3FB8E16C-895D-4462-93F3-BBE01F39A856}" destId="{16AD2849-8153-4C01-ABD7-3BC0BE1DF91B}" srcOrd="0" destOrd="0" presId="urn:microsoft.com/office/officeart/2008/layout/VerticalCurvedList"/>
    <dgm:cxn modelId="{17D11840-3208-4D25-B773-D6BC210DDEC0}" srcId="{2658B085-BBB6-4A20-AB5B-78F97F938504}" destId="{EDC0869D-6330-45F0-83C2-26821B010D74}" srcOrd="3" destOrd="0" parTransId="{5FEC63BD-8643-4EFB-9922-B464DFDF5D1B}" sibTransId="{EB44A170-9084-48FA-8663-E896F6E5BD9C}"/>
    <dgm:cxn modelId="{918353E5-3C14-4DE3-B9FE-4419C5BEC5C1}" srcId="{2658B085-BBB6-4A20-AB5B-78F97F938504}" destId="{6E529C9F-A3A6-483B-8DE3-5DF6496C1006}" srcOrd="1" destOrd="0" parTransId="{D12F8101-930D-407D-9078-5688862CC757}" sibTransId="{678ABF45-A276-482A-B7BC-30F1A67B937E}"/>
    <dgm:cxn modelId="{652DFDDB-0F33-4C37-8CA5-4B420C458727}" srcId="{2658B085-BBB6-4A20-AB5B-78F97F938504}" destId="{B49181F0-DB2C-42F7-BFDE-5772C46ECB9C}" srcOrd="5" destOrd="0" parTransId="{5FC9DDD2-3F36-4EBA-9C63-A3C02CB91C10}" sibTransId="{85AAD5A8-3D0C-4B29-8C99-4924FCEFE21B}"/>
    <dgm:cxn modelId="{15389411-0DF9-400B-822B-C78296B28AF4}" srcId="{2658B085-BBB6-4A20-AB5B-78F97F938504}" destId="{3FB8E16C-895D-4462-93F3-BBE01F39A856}" srcOrd="0" destOrd="0" parTransId="{5F2548D4-A3F3-40BE-9837-2E44AAF14D68}" sibTransId="{CF922F31-C611-4DDF-9EF2-2EDBDAC5A74F}"/>
    <dgm:cxn modelId="{0C2DC328-BDB9-4208-9E94-5404197DEFF7}" type="presOf" srcId="{2658B085-BBB6-4A20-AB5B-78F97F938504}" destId="{1132EE75-F45B-4DDC-BDAD-058F999012B8}" srcOrd="0" destOrd="0" presId="urn:microsoft.com/office/officeart/2008/layout/VerticalCurvedList"/>
    <dgm:cxn modelId="{41F26E98-A02D-450C-AD58-9C304BA3EC3F}" type="presOf" srcId="{F8A52183-F2CA-426D-B736-DB229F420E5D}" destId="{2301F746-E6E2-4AE7-852C-A123047CC839}" srcOrd="0" destOrd="0" presId="urn:microsoft.com/office/officeart/2008/layout/VerticalCurvedList"/>
    <dgm:cxn modelId="{1C7002F9-EA6E-4365-98B5-C74B0231917A}" type="presOf" srcId="{B49181F0-DB2C-42F7-BFDE-5772C46ECB9C}" destId="{834A089D-CA21-4A07-8481-2810DAC86C05}" srcOrd="0" destOrd="0" presId="urn:microsoft.com/office/officeart/2008/layout/VerticalCurvedList"/>
    <dgm:cxn modelId="{78C82A9A-289A-49DE-8F4B-05344A612FD6}" srcId="{2658B085-BBB6-4A20-AB5B-78F97F938504}" destId="{981DEA27-CDBE-433F-9511-26A63F59797F}" srcOrd="4" destOrd="0" parTransId="{C38A48A9-0DB9-4A4D-B104-CA223E702D37}" sibTransId="{F6D11111-A282-4847-90AF-DA4D933E5764}"/>
    <dgm:cxn modelId="{84E6E6A6-CA77-4C4D-8FD0-B6945956F35D}" type="presParOf" srcId="{1132EE75-F45B-4DDC-BDAD-058F999012B8}" destId="{C8023E04-CCB5-490F-AF31-E7DB047A7EEC}" srcOrd="0" destOrd="0" presId="urn:microsoft.com/office/officeart/2008/layout/VerticalCurvedList"/>
    <dgm:cxn modelId="{9B3AF55C-2053-4859-A532-30731C5F0457}" type="presParOf" srcId="{C8023E04-CCB5-490F-AF31-E7DB047A7EEC}" destId="{3CCB8B7C-3359-4332-8F16-525729D90D6A}" srcOrd="0" destOrd="0" presId="urn:microsoft.com/office/officeart/2008/layout/VerticalCurvedList"/>
    <dgm:cxn modelId="{915E04E9-E551-487F-B754-D31C140DC9AB}" type="presParOf" srcId="{3CCB8B7C-3359-4332-8F16-525729D90D6A}" destId="{96EB2C18-4164-40BE-BA15-A688624CAE1E}" srcOrd="0" destOrd="0" presId="urn:microsoft.com/office/officeart/2008/layout/VerticalCurvedList"/>
    <dgm:cxn modelId="{37CAD767-0CEE-4C2D-A782-78E5D3421EC1}" type="presParOf" srcId="{3CCB8B7C-3359-4332-8F16-525729D90D6A}" destId="{A9FBAD8D-0F78-4F7E-B140-50E4C44D7F9A}" srcOrd="1" destOrd="0" presId="urn:microsoft.com/office/officeart/2008/layout/VerticalCurvedList"/>
    <dgm:cxn modelId="{0455BBDD-8664-464C-82BA-5375556F3008}" type="presParOf" srcId="{3CCB8B7C-3359-4332-8F16-525729D90D6A}" destId="{17412349-2A18-4579-ABF4-6B56CB33C6D1}" srcOrd="2" destOrd="0" presId="urn:microsoft.com/office/officeart/2008/layout/VerticalCurvedList"/>
    <dgm:cxn modelId="{A274722D-63E8-47D4-AF2E-00DDCAAB2500}" type="presParOf" srcId="{3CCB8B7C-3359-4332-8F16-525729D90D6A}" destId="{6B580E25-1675-4F0E-9E9D-09A85255F44C}" srcOrd="3" destOrd="0" presId="urn:microsoft.com/office/officeart/2008/layout/VerticalCurvedList"/>
    <dgm:cxn modelId="{30B06721-0A7B-4E49-9AE7-47C2872F04E5}" type="presParOf" srcId="{C8023E04-CCB5-490F-AF31-E7DB047A7EEC}" destId="{16AD2849-8153-4C01-ABD7-3BC0BE1DF91B}" srcOrd="1" destOrd="0" presId="urn:microsoft.com/office/officeart/2008/layout/VerticalCurvedList"/>
    <dgm:cxn modelId="{50EAC093-C150-4989-99BB-7F8B1919DBA3}" type="presParOf" srcId="{C8023E04-CCB5-490F-AF31-E7DB047A7EEC}" destId="{D760FE8E-1756-45AA-9EDD-1A61B9CAC321}" srcOrd="2" destOrd="0" presId="urn:microsoft.com/office/officeart/2008/layout/VerticalCurvedList"/>
    <dgm:cxn modelId="{DFAF8EBD-94B0-485C-A429-EF42E0C17E7C}" type="presParOf" srcId="{D760FE8E-1756-45AA-9EDD-1A61B9CAC321}" destId="{7302FBB7-AC00-40D3-81C9-64A49F65D1CF}" srcOrd="0" destOrd="0" presId="urn:microsoft.com/office/officeart/2008/layout/VerticalCurvedList"/>
    <dgm:cxn modelId="{96EFA882-62DB-4A31-B375-6E780F00020A}" type="presParOf" srcId="{C8023E04-CCB5-490F-AF31-E7DB047A7EEC}" destId="{B4613B64-61A3-4837-96C6-920FB313BF49}" srcOrd="3" destOrd="0" presId="urn:microsoft.com/office/officeart/2008/layout/VerticalCurvedList"/>
    <dgm:cxn modelId="{3FA5C5CA-615F-45CC-9AF2-5D7668093A2D}" type="presParOf" srcId="{C8023E04-CCB5-490F-AF31-E7DB047A7EEC}" destId="{02562614-234E-4520-A43A-2730FB558237}" srcOrd="4" destOrd="0" presId="urn:microsoft.com/office/officeart/2008/layout/VerticalCurvedList"/>
    <dgm:cxn modelId="{8C4AB060-1EF5-4630-B074-B4CFB8B85501}" type="presParOf" srcId="{02562614-234E-4520-A43A-2730FB558237}" destId="{2E85B936-7E90-4B20-BFD5-19AEE5CE3D30}" srcOrd="0" destOrd="0" presId="urn:microsoft.com/office/officeart/2008/layout/VerticalCurvedList"/>
    <dgm:cxn modelId="{1DA501ED-7867-4305-8EA3-4C970F90B414}" type="presParOf" srcId="{C8023E04-CCB5-490F-AF31-E7DB047A7EEC}" destId="{05FF45F4-7EE0-4F90-B5C9-2000CB1B9638}" srcOrd="5" destOrd="0" presId="urn:microsoft.com/office/officeart/2008/layout/VerticalCurvedList"/>
    <dgm:cxn modelId="{F7DCA7D7-6C72-4392-96A5-A8397F3EB73C}" type="presParOf" srcId="{C8023E04-CCB5-490F-AF31-E7DB047A7EEC}" destId="{A29DAFAA-00BD-46E1-8F05-361CC13E5E89}" srcOrd="6" destOrd="0" presId="urn:microsoft.com/office/officeart/2008/layout/VerticalCurvedList"/>
    <dgm:cxn modelId="{8E0BCFC9-9B29-44F1-90D2-A34A7CDA6F52}" type="presParOf" srcId="{A29DAFAA-00BD-46E1-8F05-361CC13E5E89}" destId="{AD750A18-025F-4488-957E-B7F0E118E961}" srcOrd="0" destOrd="0" presId="urn:microsoft.com/office/officeart/2008/layout/VerticalCurvedList"/>
    <dgm:cxn modelId="{A018FA26-6B5F-472C-834B-D5806FDDA723}" type="presParOf" srcId="{C8023E04-CCB5-490F-AF31-E7DB047A7EEC}" destId="{3DEF93E0-344C-4E3D-9894-49F9DD902C0E}" srcOrd="7" destOrd="0" presId="urn:microsoft.com/office/officeart/2008/layout/VerticalCurvedList"/>
    <dgm:cxn modelId="{7A19C8CB-EF9E-4E70-A64D-15B21497BF5E}" type="presParOf" srcId="{C8023E04-CCB5-490F-AF31-E7DB047A7EEC}" destId="{562C9FC7-5E09-4BBA-9884-176067E92B19}" srcOrd="8" destOrd="0" presId="urn:microsoft.com/office/officeart/2008/layout/VerticalCurvedList"/>
    <dgm:cxn modelId="{DF5ABB17-8C76-4613-A4BB-0B91163C7561}" type="presParOf" srcId="{562C9FC7-5E09-4BBA-9884-176067E92B19}" destId="{371210C0-85C6-4676-8284-E73078DB443A}" srcOrd="0" destOrd="0" presId="urn:microsoft.com/office/officeart/2008/layout/VerticalCurvedList"/>
    <dgm:cxn modelId="{58636B49-BD78-4314-9C34-5D7C47D4A8A8}" type="presParOf" srcId="{C8023E04-CCB5-490F-AF31-E7DB047A7EEC}" destId="{8656332C-EDBD-4C60-886E-59CC7C64DE29}" srcOrd="9" destOrd="0" presId="urn:microsoft.com/office/officeart/2008/layout/VerticalCurvedList"/>
    <dgm:cxn modelId="{12D98005-FA10-4B87-886A-1A0010D5979E}" type="presParOf" srcId="{C8023E04-CCB5-490F-AF31-E7DB047A7EEC}" destId="{553FAD4C-FB0F-49DB-9FFA-D5214E83DA13}" srcOrd="10" destOrd="0" presId="urn:microsoft.com/office/officeart/2008/layout/VerticalCurvedList"/>
    <dgm:cxn modelId="{5DFE8C6A-8550-4596-BB8A-105ACB34DA7B}" type="presParOf" srcId="{553FAD4C-FB0F-49DB-9FFA-D5214E83DA13}" destId="{C1F00CD6-52BC-48FE-9A82-08EB7AAA4976}" srcOrd="0" destOrd="0" presId="urn:microsoft.com/office/officeart/2008/layout/VerticalCurvedList"/>
    <dgm:cxn modelId="{C4D8F85B-026F-49FC-8999-CB1A71792F0B}" type="presParOf" srcId="{C8023E04-CCB5-490F-AF31-E7DB047A7EEC}" destId="{834A089D-CA21-4A07-8481-2810DAC86C05}" srcOrd="11" destOrd="0" presId="urn:microsoft.com/office/officeart/2008/layout/VerticalCurvedList"/>
    <dgm:cxn modelId="{BFE88F0C-0D98-47D5-91C2-665566CAD4A8}" type="presParOf" srcId="{C8023E04-CCB5-490F-AF31-E7DB047A7EEC}" destId="{6AAA6596-DD0C-4DC7-99A1-554F8A0E7EB6}" srcOrd="12" destOrd="0" presId="urn:microsoft.com/office/officeart/2008/layout/VerticalCurvedList"/>
    <dgm:cxn modelId="{734C0822-401C-4FDC-B209-B4F087AFBB25}" type="presParOf" srcId="{6AAA6596-DD0C-4DC7-99A1-554F8A0E7EB6}" destId="{6854989C-3B72-4A04-9556-1B79BC9D9AB3}" srcOrd="0" destOrd="0" presId="urn:microsoft.com/office/officeart/2008/layout/VerticalCurvedList"/>
    <dgm:cxn modelId="{2AD7182F-55AA-40CF-8368-6451E852A17F}" type="presParOf" srcId="{C8023E04-CCB5-490F-AF31-E7DB047A7EEC}" destId="{2301F746-E6E2-4AE7-852C-A123047CC839}" srcOrd="13" destOrd="0" presId="urn:microsoft.com/office/officeart/2008/layout/VerticalCurvedList"/>
    <dgm:cxn modelId="{B9384979-D983-43E2-989E-3A1DC5F2E217}" type="presParOf" srcId="{C8023E04-CCB5-490F-AF31-E7DB047A7EEC}" destId="{29732DC1-13EE-4B7D-9692-F82089B37C61}" srcOrd="14" destOrd="0" presId="urn:microsoft.com/office/officeart/2008/layout/VerticalCurvedList"/>
    <dgm:cxn modelId="{D395B5D9-E36F-4818-A88E-B6D9E20D9114}" type="presParOf" srcId="{29732DC1-13EE-4B7D-9692-F82089B37C61}" destId="{B7DA2164-480A-4F81-BE43-6369AEB330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58B085-BBB6-4A20-AB5B-78F97F938504}" type="doc">
      <dgm:prSet loTypeId="urn:microsoft.com/office/officeart/2008/layout/VerticalCurvedList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3FB8E16C-895D-4462-93F3-BBE01F39A856}">
      <dgm:prSet phldrT="[Text]" custT="1"/>
      <dgm:spPr/>
      <dgm:t>
        <a:bodyPr/>
        <a:lstStyle/>
        <a:p>
          <a:r>
            <a:rPr lang="ru-RU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Больной у купальни </a:t>
          </a:r>
          <a:r>
            <a:rPr lang="ru-RU" sz="2400" b="0" noProof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Вифезда</a:t>
          </a:r>
          <a: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ru-RU" sz="2000" b="0" i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Иоанна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5:1</a:t>
          </a:r>
          <a:r>
            <a:rPr lang="ru-RU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</a:t>
          </a:r>
          <a:endParaRPr lang="en-US" sz="28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548D4-A3F3-40BE-9837-2E44AAF14D68}" type="parTrans" cxnId="{15389411-0DF9-400B-822B-C78296B28AF4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922F31-C611-4DDF-9EF2-2EDBDAC5A74F}" type="sibTrans" cxnId="{15389411-0DF9-400B-822B-C78296B28AF4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529C9F-A3A6-483B-8DE3-5DF6496C1006}">
      <dgm:prSet phldrT="[Text]" custT="1"/>
      <dgm:spPr/>
      <dgm:t>
        <a:bodyPr/>
        <a:lstStyle/>
        <a:p>
          <a:r>
            <a:rPr lang="ru-RU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Женщина умоляет о своей дочери</a:t>
          </a:r>
          <a: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000" b="0" i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Матфея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15:21</a:t>
          </a:r>
          <a:r>
            <a:rPr lang="ru-RU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</a:t>
          </a:r>
          <a:endParaRPr lang="en-US" sz="24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2F8101-930D-407D-9078-5688862CC757}" type="parTrans" cxnId="{918353E5-3C14-4DE3-B9FE-4419C5BEC5C1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8ABF45-A276-482A-B7BC-30F1A67B937E}" type="sibTrans" cxnId="{918353E5-3C14-4DE3-B9FE-4419C5BEC5C1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F3B1F-13B2-48DE-9C1B-D03684AA6B63}">
      <dgm:prSet phldrT="[Text]" custT="1"/>
      <dgm:spPr/>
      <dgm:t>
        <a:bodyPr/>
        <a:lstStyle/>
        <a:p>
          <a:r>
            <a:rPr lang="ru-RU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Друг, просящий в полночь</a:t>
          </a:r>
          <a: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000" b="0" i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Луки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11:5</a:t>
          </a:r>
          <a:r>
            <a:rPr lang="ru-RU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  <a:endParaRPr lang="en-US" sz="24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D55D2A-19A2-451F-AE1E-CF5B01D1F133}" type="parTrans" cxnId="{B3B0B5E9-54BA-4EE2-80A4-691E1C4E5F8F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57734-6521-4889-BCDA-D666C99CE676}" type="sibTrans" cxnId="{B3B0B5E9-54BA-4EE2-80A4-691E1C4E5F8F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C0869D-6330-45F0-83C2-26821B010D74}">
      <dgm:prSet phldrT="[Text]" custT="1"/>
      <dgm:spPr/>
      <dgm:t>
        <a:bodyPr/>
        <a:lstStyle/>
        <a:p>
          <a:r>
            <a:rPr lang="ru-RU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Настойчивая вдова</a:t>
          </a:r>
          <a:r>
            <a:rPr lang="en-US" sz="24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ru-RU" sz="2000" b="0" i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Луки 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18:1</a:t>
          </a:r>
          <a:r>
            <a:rPr lang="ru-RU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</a:t>
          </a:r>
          <a:endParaRPr lang="en-US" sz="18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EC63BD-8643-4EFB-9922-B464DFDF5D1B}" type="parTrans" cxnId="{17D11840-3208-4D25-B773-D6BC210DDEC0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44A170-9084-48FA-8663-E896F6E5BD9C}" type="sibTrans" cxnId="{17D11840-3208-4D25-B773-D6BC210DDEC0}">
      <dgm:prSet/>
      <dgm:spPr/>
      <dgm:t>
        <a:bodyPr/>
        <a:lstStyle/>
        <a:p>
          <a:endParaRPr lang="de-DE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32EE75-F45B-4DDC-BDAD-058F999012B8}" type="pres">
      <dgm:prSet presAssocID="{2658B085-BBB6-4A20-AB5B-78F97F9385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C8023E04-CCB5-490F-AF31-E7DB047A7EEC}" type="pres">
      <dgm:prSet presAssocID="{2658B085-BBB6-4A20-AB5B-78F97F938504}" presName="Name1" presStyleCnt="0"/>
      <dgm:spPr/>
      <dgm:t>
        <a:bodyPr/>
        <a:lstStyle/>
        <a:p>
          <a:endParaRPr lang="de-DE"/>
        </a:p>
      </dgm:t>
    </dgm:pt>
    <dgm:pt modelId="{3CCB8B7C-3359-4332-8F16-525729D90D6A}" type="pres">
      <dgm:prSet presAssocID="{2658B085-BBB6-4A20-AB5B-78F97F938504}" presName="cycle" presStyleCnt="0"/>
      <dgm:spPr/>
      <dgm:t>
        <a:bodyPr/>
        <a:lstStyle/>
        <a:p>
          <a:endParaRPr lang="de-DE"/>
        </a:p>
      </dgm:t>
    </dgm:pt>
    <dgm:pt modelId="{96EB2C18-4164-40BE-BA15-A688624CAE1E}" type="pres">
      <dgm:prSet presAssocID="{2658B085-BBB6-4A20-AB5B-78F97F938504}" presName="srcNode" presStyleLbl="node1" presStyleIdx="0" presStyleCnt="4"/>
      <dgm:spPr/>
      <dgm:t>
        <a:bodyPr/>
        <a:lstStyle/>
        <a:p>
          <a:endParaRPr lang="de-DE"/>
        </a:p>
      </dgm:t>
    </dgm:pt>
    <dgm:pt modelId="{A9FBAD8D-0F78-4F7E-B140-50E4C44D7F9A}" type="pres">
      <dgm:prSet presAssocID="{2658B085-BBB6-4A20-AB5B-78F97F938504}" presName="conn" presStyleLbl="parChTrans1D2" presStyleIdx="0" presStyleCnt="1"/>
      <dgm:spPr/>
      <dgm:t>
        <a:bodyPr/>
        <a:lstStyle/>
        <a:p>
          <a:endParaRPr lang="de-DE"/>
        </a:p>
      </dgm:t>
    </dgm:pt>
    <dgm:pt modelId="{17412349-2A18-4579-ABF4-6B56CB33C6D1}" type="pres">
      <dgm:prSet presAssocID="{2658B085-BBB6-4A20-AB5B-78F97F938504}" presName="extraNode" presStyleLbl="node1" presStyleIdx="0" presStyleCnt="4"/>
      <dgm:spPr/>
      <dgm:t>
        <a:bodyPr/>
        <a:lstStyle/>
        <a:p>
          <a:endParaRPr lang="de-DE"/>
        </a:p>
      </dgm:t>
    </dgm:pt>
    <dgm:pt modelId="{6B580E25-1675-4F0E-9E9D-09A85255F44C}" type="pres">
      <dgm:prSet presAssocID="{2658B085-BBB6-4A20-AB5B-78F97F938504}" presName="dstNode" presStyleLbl="node1" presStyleIdx="0" presStyleCnt="4"/>
      <dgm:spPr/>
      <dgm:t>
        <a:bodyPr/>
        <a:lstStyle/>
        <a:p>
          <a:endParaRPr lang="de-DE"/>
        </a:p>
      </dgm:t>
    </dgm:pt>
    <dgm:pt modelId="{16AD2849-8153-4C01-ABD7-3BC0BE1DF91B}" type="pres">
      <dgm:prSet presAssocID="{3FB8E16C-895D-4462-93F3-BBE01F39A85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760FE8E-1756-45AA-9EDD-1A61B9CAC321}" type="pres">
      <dgm:prSet presAssocID="{3FB8E16C-895D-4462-93F3-BBE01F39A856}" presName="accent_1" presStyleCnt="0"/>
      <dgm:spPr/>
      <dgm:t>
        <a:bodyPr/>
        <a:lstStyle/>
        <a:p>
          <a:endParaRPr lang="de-DE"/>
        </a:p>
      </dgm:t>
    </dgm:pt>
    <dgm:pt modelId="{7302FBB7-AC00-40D3-81C9-64A49F65D1CF}" type="pres">
      <dgm:prSet presAssocID="{3FB8E16C-895D-4462-93F3-BBE01F39A856}" presName="accentRepeatNode" presStyleLbl="solidFgAcc1" presStyleIdx="0" presStyleCnt="4"/>
      <dgm:spPr/>
      <dgm:t>
        <a:bodyPr/>
        <a:lstStyle/>
        <a:p>
          <a:endParaRPr lang="de-DE"/>
        </a:p>
      </dgm:t>
    </dgm:pt>
    <dgm:pt modelId="{B4613B64-61A3-4837-96C6-920FB313BF49}" type="pres">
      <dgm:prSet presAssocID="{6E529C9F-A3A6-483B-8DE3-5DF6496C100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562614-234E-4520-A43A-2730FB558237}" type="pres">
      <dgm:prSet presAssocID="{6E529C9F-A3A6-483B-8DE3-5DF6496C1006}" presName="accent_2" presStyleCnt="0"/>
      <dgm:spPr/>
      <dgm:t>
        <a:bodyPr/>
        <a:lstStyle/>
        <a:p>
          <a:endParaRPr lang="de-DE"/>
        </a:p>
      </dgm:t>
    </dgm:pt>
    <dgm:pt modelId="{2E85B936-7E90-4B20-BFD5-19AEE5CE3D30}" type="pres">
      <dgm:prSet presAssocID="{6E529C9F-A3A6-483B-8DE3-5DF6496C1006}" presName="accentRepeatNode" presStyleLbl="solidFgAcc1" presStyleIdx="1" presStyleCnt="4"/>
      <dgm:spPr/>
      <dgm:t>
        <a:bodyPr/>
        <a:lstStyle/>
        <a:p>
          <a:endParaRPr lang="de-DE"/>
        </a:p>
      </dgm:t>
    </dgm:pt>
    <dgm:pt modelId="{05FF45F4-7EE0-4F90-B5C9-2000CB1B9638}" type="pres">
      <dgm:prSet presAssocID="{5ECF3B1F-13B2-48DE-9C1B-D03684AA6B63}" presName="text_3" presStyleLbl="node1" presStyleIdx="2" presStyleCnt="4" custLinFactNeighborX="-4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9DAFAA-00BD-46E1-8F05-361CC13E5E89}" type="pres">
      <dgm:prSet presAssocID="{5ECF3B1F-13B2-48DE-9C1B-D03684AA6B63}" presName="accent_3" presStyleCnt="0"/>
      <dgm:spPr/>
      <dgm:t>
        <a:bodyPr/>
        <a:lstStyle/>
        <a:p>
          <a:endParaRPr lang="de-DE"/>
        </a:p>
      </dgm:t>
    </dgm:pt>
    <dgm:pt modelId="{AD750A18-025F-4488-957E-B7F0E118E961}" type="pres">
      <dgm:prSet presAssocID="{5ECF3B1F-13B2-48DE-9C1B-D03684AA6B63}" presName="accentRepeatNode" presStyleLbl="solidFgAcc1" presStyleIdx="2" presStyleCnt="4"/>
      <dgm:spPr/>
      <dgm:t>
        <a:bodyPr/>
        <a:lstStyle/>
        <a:p>
          <a:endParaRPr lang="de-DE"/>
        </a:p>
      </dgm:t>
    </dgm:pt>
    <dgm:pt modelId="{3DEF93E0-344C-4E3D-9894-49F9DD902C0E}" type="pres">
      <dgm:prSet presAssocID="{EDC0869D-6330-45F0-83C2-26821B010D7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2C9FC7-5E09-4BBA-9884-176067E92B19}" type="pres">
      <dgm:prSet presAssocID="{EDC0869D-6330-45F0-83C2-26821B010D74}" presName="accent_4" presStyleCnt="0"/>
      <dgm:spPr/>
      <dgm:t>
        <a:bodyPr/>
        <a:lstStyle/>
        <a:p>
          <a:endParaRPr lang="de-DE"/>
        </a:p>
      </dgm:t>
    </dgm:pt>
    <dgm:pt modelId="{371210C0-85C6-4676-8284-E73078DB443A}" type="pres">
      <dgm:prSet presAssocID="{EDC0869D-6330-45F0-83C2-26821B010D74}" presName="accentRepeatNode" presStyleLbl="solidFgAcc1" presStyleIdx="3" presStyleCnt="4"/>
      <dgm:spPr/>
      <dgm:t>
        <a:bodyPr/>
        <a:lstStyle/>
        <a:p>
          <a:endParaRPr lang="de-DE"/>
        </a:p>
      </dgm:t>
    </dgm:pt>
  </dgm:ptLst>
  <dgm:cxnLst>
    <dgm:cxn modelId="{918353E5-3C14-4DE3-B9FE-4419C5BEC5C1}" srcId="{2658B085-BBB6-4A20-AB5B-78F97F938504}" destId="{6E529C9F-A3A6-483B-8DE3-5DF6496C1006}" srcOrd="1" destOrd="0" parTransId="{D12F8101-930D-407D-9078-5688862CC757}" sibTransId="{678ABF45-A276-482A-B7BC-30F1A67B937E}"/>
    <dgm:cxn modelId="{171B855C-7800-436B-943B-45365A27822A}" type="presOf" srcId="{6E529C9F-A3A6-483B-8DE3-5DF6496C1006}" destId="{B4613B64-61A3-4837-96C6-920FB313BF49}" srcOrd="0" destOrd="0" presId="urn:microsoft.com/office/officeart/2008/layout/VerticalCurvedList"/>
    <dgm:cxn modelId="{17D11840-3208-4D25-B773-D6BC210DDEC0}" srcId="{2658B085-BBB6-4A20-AB5B-78F97F938504}" destId="{EDC0869D-6330-45F0-83C2-26821B010D74}" srcOrd="3" destOrd="0" parTransId="{5FEC63BD-8643-4EFB-9922-B464DFDF5D1B}" sibTransId="{EB44A170-9084-48FA-8663-E896F6E5BD9C}"/>
    <dgm:cxn modelId="{B3B0B5E9-54BA-4EE2-80A4-691E1C4E5F8F}" srcId="{2658B085-BBB6-4A20-AB5B-78F97F938504}" destId="{5ECF3B1F-13B2-48DE-9C1B-D03684AA6B63}" srcOrd="2" destOrd="0" parTransId="{BAD55D2A-19A2-451F-AE1E-CF5B01D1F133}" sibTransId="{A2957734-6521-4889-BCDA-D666C99CE676}"/>
    <dgm:cxn modelId="{07EB2922-CCE6-45AC-B1AF-782EAA112059}" type="presOf" srcId="{2658B085-BBB6-4A20-AB5B-78F97F938504}" destId="{1132EE75-F45B-4DDC-BDAD-058F999012B8}" srcOrd="0" destOrd="0" presId="urn:microsoft.com/office/officeart/2008/layout/VerticalCurvedList"/>
    <dgm:cxn modelId="{2ABCCE3A-93BE-4B4D-979D-676D4C65CD20}" type="presOf" srcId="{5ECF3B1F-13B2-48DE-9C1B-D03684AA6B63}" destId="{05FF45F4-7EE0-4F90-B5C9-2000CB1B9638}" srcOrd="0" destOrd="0" presId="urn:microsoft.com/office/officeart/2008/layout/VerticalCurvedList"/>
    <dgm:cxn modelId="{9F8FEC7C-FDB0-4FAE-AB13-0EAB7EA4BDC9}" type="presOf" srcId="{EDC0869D-6330-45F0-83C2-26821B010D74}" destId="{3DEF93E0-344C-4E3D-9894-49F9DD902C0E}" srcOrd="0" destOrd="0" presId="urn:microsoft.com/office/officeart/2008/layout/VerticalCurvedList"/>
    <dgm:cxn modelId="{15389411-0DF9-400B-822B-C78296B28AF4}" srcId="{2658B085-BBB6-4A20-AB5B-78F97F938504}" destId="{3FB8E16C-895D-4462-93F3-BBE01F39A856}" srcOrd="0" destOrd="0" parTransId="{5F2548D4-A3F3-40BE-9837-2E44AAF14D68}" sibTransId="{CF922F31-C611-4DDF-9EF2-2EDBDAC5A74F}"/>
    <dgm:cxn modelId="{37455F3C-6170-4D92-9015-909347F77D34}" type="presOf" srcId="{CF922F31-C611-4DDF-9EF2-2EDBDAC5A74F}" destId="{A9FBAD8D-0F78-4F7E-B140-50E4C44D7F9A}" srcOrd="0" destOrd="0" presId="urn:microsoft.com/office/officeart/2008/layout/VerticalCurvedList"/>
    <dgm:cxn modelId="{53562AE5-692D-4BF5-B652-E1F6AEA17F26}" type="presOf" srcId="{3FB8E16C-895D-4462-93F3-BBE01F39A856}" destId="{16AD2849-8153-4C01-ABD7-3BC0BE1DF91B}" srcOrd="0" destOrd="0" presId="urn:microsoft.com/office/officeart/2008/layout/VerticalCurvedList"/>
    <dgm:cxn modelId="{F618422C-A411-4045-A847-D35F65EC8EE4}" type="presParOf" srcId="{1132EE75-F45B-4DDC-BDAD-058F999012B8}" destId="{C8023E04-CCB5-490F-AF31-E7DB047A7EEC}" srcOrd="0" destOrd="0" presId="urn:microsoft.com/office/officeart/2008/layout/VerticalCurvedList"/>
    <dgm:cxn modelId="{73DBB64A-35BB-4F79-8D8B-24AEC5EE0748}" type="presParOf" srcId="{C8023E04-CCB5-490F-AF31-E7DB047A7EEC}" destId="{3CCB8B7C-3359-4332-8F16-525729D90D6A}" srcOrd="0" destOrd="0" presId="urn:microsoft.com/office/officeart/2008/layout/VerticalCurvedList"/>
    <dgm:cxn modelId="{CD6D4FD4-241E-4A30-A84C-27D658DE050D}" type="presParOf" srcId="{3CCB8B7C-3359-4332-8F16-525729D90D6A}" destId="{96EB2C18-4164-40BE-BA15-A688624CAE1E}" srcOrd="0" destOrd="0" presId="urn:microsoft.com/office/officeart/2008/layout/VerticalCurvedList"/>
    <dgm:cxn modelId="{4036DCF0-2582-4D15-A4D9-4C2206D50DC3}" type="presParOf" srcId="{3CCB8B7C-3359-4332-8F16-525729D90D6A}" destId="{A9FBAD8D-0F78-4F7E-B140-50E4C44D7F9A}" srcOrd="1" destOrd="0" presId="urn:microsoft.com/office/officeart/2008/layout/VerticalCurvedList"/>
    <dgm:cxn modelId="{8D78C804-9BF6-49B4-BC01-156526FF7FCF}" type="presParOf" srcId="{3CCB8B7C-3359-4332-8F16-525729D90D6A}" destId="{17412349-2A18-4579-ABF4-6B56CB33C6D1}" srcOrd="2" destOrd="0" presId="urn:microsoft.com/office/officeart/2008/layout/VerticalCurvedList"/>
    <dgm:cxn modelId="{25757BBB-E2BC-4127-A3E9-FD2E02977235}" type="presParOf" srcId="{3CCB8B7C-3359-4332-8F16-525729D90D6A}" destId="{6B580E25-1675-4F0E-9E9D-09A85255F44C}" srcOrd="3" destOrd="0" presId="urn:microsoft.com/office/officeart/2008/layout/VerticalCurvedList"/>
    <dgm:cxn modelId="{8D5F45F0-FEE5-4C54-AA2F-E93B2D6D275B}" type="presParOf" srcId="{C8023E04-CCB5-490F-AF31-E7DB047A7EEC}" destId="{16AD2849-8153-4C01-ABD7-3BC0BE1DF91B}" srcOrd="1" destOrd="0" presId="urn:microsoft.com/office/officeart/2008/layout/VerticalCurvedList"/>
    <dgm:cxn modelId="{33F95EAE-2E7C-4148-95E8-76797C1AF1E4}" type="presParOf" srcId="{C8023E04-CCB5-490F-AF31-E7DB047A7EEC}" destId="{D760FE8E-1756-45AA-9EDD-1A61B9CAC321}" srcOrd="2" destOrd="0" presId="urn:microsoft.com/office/officeart/2008/layout/VerticalCurvedList"/>
    <dgm:cxn modelId="{51B8B507-4F08-4E0E-A111-14D212BFFA44}" type="presParOf" srcId="{D760FE8E-1756-45AA-9EDD-1A61B9CAC321}" destId="{7302FBB7-AC00-40D3-81C9-64A49F65D1CF}" srcOrd="0" destOrd="0" presId="urn:microsoft.com/office/officeart/2008/layout/VerticalCurvedList"/>
    <dgm:cxn modelId="{4B07C01C-D5C8-42F7-8092-6D815FE7923B}" type="presParOf" srcId="{C8023E04-CCB5-490F-AF31-E7DB047A7EEC}" destId="{B4613B64-61A3-4837-96C6-920FB313BF49}" srcOrd="3" destOrd="0" presId="urn:microsoft.com/office/officeart/2008/layout/VerticalCurvedList"/>
    <dgm:cxn modelId="{9D89632D-EB9E-4124-953A-3EE73E7738D7}" type="presParOf" srcId="{C8023E04-CCB5-490F-AF31-E7DB047A7EEC}" destId="{02562614-234E-4520-A43A-2730FB558237}" srcOrd="4" destOrd="0" presId="urn:microsoft.com/office/officeart/2008/layout/VerticalCurvedList"/>
    <dgm:cxn modelId="{D88D3787-B61C-4BB9-9870-355FF5F947D6}" type="presParOf" srcId="{02562614-234E-4520-A43A-2730FB558237}" destId="{2E85B936-7E90-4B20-BFD5-19AEE5CE3D30}" srcOrd="0" destOrd="0" presId="urn:microsoft.com/office/officeart/2008/layout/VerticalCurvedList"/>
    <dgm:cxn modelId="{17BE9C65-ED60-4103-985B-4D6B8824C309}" type="presParOf" srcId="{C8023E04-CCB5-490F-AF31-E7DB047A7EEC}" destId="{05FF45F4-7EE0-4F90-B5C9-2000CB1B9638}" srcOrd="5" destOrd="0" presId="urn:microsoft.com/office/officeart/2008/layout/VerticalCurvedList"/>
    <dgm:cxn modelId="{F2D7F8B6-1CDD-4A2E-BED7-8D5C7EA75565}" type="presParOf" srcId="{C8023E04-CCB5-490F-AF31-E7DB047A7EEC}" destId="{A29DAFAA-00BD-46E1-8F05-361CC13E5E89}" srcOrd="6" destOrd="0" presId="urn:microsoft.com/office/officeart/2008/layout/VerticalCurvedList"/>
    <dgm:cxn modelId="{097A6277-EB16-4987-9FD5-870798F798CC}" type="presParOf" srcId="{A29DAFAA-00BD-46E1-8F05-361CC13E5E89}" destId="{AD750A18-025F-4488-957E-B7F0E118E961}" srcOrd="0" destOrd="0" presId="urn:microsoft.com/office/officeart/2008/layout/VerticalCurvedList"/>
    <dgm:cxn modelId="{A8729B3B-FF08-4F0C-A737-861D8C52EF7C}" type="presParOf" srcId="{C8023E04-CCB5-490F-AF31-E7DB047A7EEC}" destId="{3DEF93E0-344C-4E3D-9894-49F9DD902C0E}" srcOrd="7" destOrd="0" presId="urn:microsoft.com/office/officeart/2008/layout/VerticalCurvedList"/>
    <dgm:cxn modelId="{13E38039-75C8-4225-ADD0-EDE95D4E59A4}" type="presParOf" srcId="{C8023E04-CCB5-490F-AF31-E7DB047A7EEC}" destId="{562C9FC7-5E09-4BBA-9884-176067E92B19}" srcOrd="8" destOrd="0" presId="urn:microsoft.com/office/officeart/2008/layout/VerticalCurvedList"/>
    <dgm:cxn modelId="{9A3A5A45-07E9-4B91-821A-ADD7B5278C94}" type="presParOf" srcId="{562C9FC7-5E09-4BBA-9884-176067E92B19}" destId="{371210C0-85C6-4676-8284-E73078DB443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EF6F7E-C80D-433C-ACF4-0ADCDFC7482E}" type="doc">
      <dgm:prSet loTypeId="urn:microsoft.com/office/officeart/2008/layout/VerticalCurvedList" loCatId="list" qsTypeId="urn:microsoft.com/office/officeart/2005/8/quickstyle/3d2" qsCatId="3D" csTypeId="urn:microsoft.com/office/officeart/2005/8/colors/accent4_2" csCatId="accent4" phldr="1"/>
      <dgm:spPr/>
      <dgm:t>
        <a:bodyPr/>
        <a:lstStyle/>
        <a:p>
          <a:endParaRPr lang="de-DE"/>
        </a:p>
      </dgm:t>
    </dgm:pt>
    <dgm:pt modelId="{83314418-63C8-49E8-9638-4A46802ABD99}">
      <dgm:prSet phldrT="[Text]" custT="1"/>
      <dgm:spPr/>
      <dgm:t>
        <a:bodyPr/>
        <a:lstStyle/>
        <a:p>
          <a:r>
            <a:rPr lang="ru-RU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Только чтобы удалить последствия болезни</a:t>
          </a:r>
          <a:endParaRPr lang="en-US" sz="1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B3296D-50AC-492A-B029-27C5AEC121E0}" type="parTrans" cxnId="{89575084-0AA0-4DF4-A1B5-8DF2EEB183F5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C0DABF-EAE5-4C12-8BEC-29DD32E3EA99}" type="sibTrans" cxnId="{89575084-0AA0-4DF4-A1B5-8DF2EEB183F5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49E8DF-6616-4F97-AB7E-6D50842B3DCA}">
      <dgm:prSet phldrT="[Text]" custT="1"/>
      <dgm:spPr/>
      <dgm:t>
        <a:bodyPr/>
        <a:lstStyle/>
        <a:p>
          <a:r>
            <a:rPr lang="ru-RU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Жить для себя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C4D401-FA1F-4204-9DF7-BEE5F50A4302}" type="parTrans" cxnId="{C396AC22-CAB0-4DA7-89E0-277FD69E014C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E2A7AF-367A-4654-9E17-A443EE9E9132}" type="sibTrans" cxnId="{C396AC22-CAB0-4DA7-89E0-277FD69E014C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2EFA61-238C-4754-94B9-64D399FF7B1B}">
      <dgm:prSet phldrT="[Text]" custT="1"/>
      <dgm:spPr/>
      <dgm:t>
        <a:bodyPr/>
        <a:lstStyle/>
        <a:p>
          <a:r>
            <a:rPr lang="ru-RU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этой временной жизни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2CA05D-321D-46E2-A56D-0E1FE6711DB1}" type="parTrans" cxnId="{1F461840-4E97-4A29-99BB-5B44E0D19F98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065964-499A-4BA5-8BDC-7B7BC3AB7613}" type="sibTrans" cxnId="{1F461840-4E97-4A29-99BB-5B44E0D19F98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10B0C0-FA55-47FA-A22E-0078ACC590E3}">
      <dgm:prSet phldrT="[Text]" custT="1"/>
      <dgm:spPr/>
      <dgm:t>
        <a:bodyPr/>
        <a:lstStyle/>
        <a:p>
          <a:r>
            <a:rPr lang="ru-RU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Любовь к легкой жизни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8D6B91-8567-496E-8A4B-2C0136B1F408}" type="parTrans" cxnId="{653515C1-2AF3-406E-94A7-E43096ED104A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6FA221-DC16-4F68-9B7E-DEF5CA720A39}" type="sibTrans" cxnId="{653515C1-2AF3-406E-94A7-E43096ED104A}">
      <dgm:prSet/>
      <dgm:spPr/>
      <dgm:t>
        <a:bodyPr/>
        <a:lstStyle/>
        <a:p>
          <a:endParaRPr lang="de-DE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FC9CC7-0280-4D89-9782-39A61F3F5A60}" type="pres">
      <dgm:prSet presAssocID="{80EF6F7E-C80D-433C-ACF4-0ADCDFC748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839FDE90-42DF-40ED-A069-CF794F4D0B65}" type="pres">
      <dgm:prSet presAssocID="{80EF6F7E-C80D-433C-ACF4-0ADCDFC7482E}" presName="Name1" presStyleCnt="0"/>
      <dgm:spPr/>
      <dgm:t>
        <a:bodyPr/>
        <a:lstStyle/>
        <a:p>
          <a:endParaRPr lang="de-DE"/>
        </a:p>
      </dgm:t>
    </dgm:pt>
    <dgm:pt modelId="{12FDA4D0-0401-440A-9E15-1581555BE001}" type="pres">
      <dgm:prSet presAssocID="{80EF6F7E-C80D-433C-ACF4-0ADCDFC7482E}" presName="cycle" presStyleCnt="0"/>
      <dgm:spPr/>
      <dgm:t>
        <a:bodyPr/>
        <a:lstStyle/>
        <a:p>
          <a:endParaRPr lang="de-DE"/>
        </a:p>
      </dgm:t>
    </dgm:pt>
    <dgm:pt modelId="{19BE8F70-2C33-4EE7-BC9D-1C6FBB4BDA9E}" type="pres">
      <dgm:prSet presAssocID="{80EF6F7E-C80D-433C-ACF4-0ADCDFC7482E}" presName="srcNode" presStyleLbl="node1" presStyleIdx="0" presStyleCnt="4"/>
      <dgm:spPr/>
      <dgm:t>
        <a:bodyPr/>
        <a:lstStyle/>
        <a:p>
          <a:endParaRPr lang="de-DE"/>
        </a:p>
      </dgm:t>
    </dgm:pt>
    <dgm:pt modelId="{A8967D96-AF86-4E61-AD4A-FF80F1408D42}" type="pres">
      <dgm:prSet presAssocID="{80EF6F7E-C80D-433C-ACF4-0ADCDFC7482E}" presName="conn" presStyleLbl="parChTrans1D2" presStyleIdx="0" presStyleCnt="1"/>
      <dgm:spPr/>
      <dgm:t>
        <a:bodyPr/>
        <a:lstStyle/>
        <a:p>
          <a:endParaRPr lang="de-DE"/>
        </a:p>
      </dgm:t>
    </dgm:pt>
    <dgm:pt modelId="{68D6CC67-7BB8-4532-ABBA-BB63896C6AE5}" type="pres">
      <dgm:prSet presAssocID="{80EF6F7E-C80D-433C-ACF4-0ADCDFC7482E}" presName="extraNode" presStyleLbl="node1" presStyleIdx="0" presStyleCnt="4"/>
      <dgm:spPr/>
      <dgm:t>
        <a:bodyPr/>
        <a:lstStyle/>
        <a:p>
          <a:endParaRPr lang="de-DE"/>
        </a:p>
      </dgm:t>
    </dgm:pt>
    <dgm:pt modelId="{D5F18297-23EC-4FBF-BEE8-9139F085F309}" type="pres">
      <dgm:prSet presAssocID="{80EF6F7E-C80D-433C-ACF4-0ADCDFC7482E}" presName="dstNode" presStyleLbl="node1" presStyleIdx="0" presStyleCnt="4"/>
      <dgm:spPr/>
      <dgm:t>
        <a:bodyPr/>
        <a:lstStyle/>
        <a:p>
          <a:endParaRPr lang="de-DE"/>
        </a:p>
      </dgm:t>
    </dgm:pt>
    <dgm:pt modelId="{A1102B54-A3E2-45A2-ACF1-5AA63A6D4C23}" type="pres">
      <dgm:prSet presAssocID="{83314418-63C8-49E8-9638-4A46802ABD9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D0CD1D-998A-4DC1-AD65-E21595DE3B7D}" type="pres">
      <dgm:prSet presAssocID="{83314418-63C8-49E8-9638-4A46802ABD99}" presName="accent_1" presStyleCnt="0"/>
      <dgm:spPr/>
      <dgm:t>
        <a:bodyPr/>
        <a:lstStyle/>
        <a:p>
          <a:endParaRPr lang="de-DE"/>
        </a:p>
      </dgm:t>
    </dgm:pt>
    <dgm:pt modelId="{7A3543ED-76D3-4A4C-B4FC-11A70782CA57}" type="pres">
      <dgm:prSet presAssocID="{83314418-63C8-49E8-9638-4A46802ABD99}" presName="accentRepeatNode" presStyleLbl="solidFgAcc1" presStyleIdx="0" presStyleCnt="4"/>
      <dgm:spPr/>
      <dgm:t>
        <a:bodyPr/>
        <a:lstStyle/>
        <a:p>
          <a:endParaRPr lang="de-DE"/>
        </a:p>
      </dgm:t>
    </dgm:pt>
    <dgm:pt modelId="{3CD0BCAF-F873-4DB8-8C11-1A1B453F9EA7}" type="pres">
      <dgm:prSet presAssocID="{2449E8DF-6616-4F97-AB7E-6D50842B3DC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F18ADF-A2F4-4C68-B9CD-5BBCD66BD41D}" type="pres">
      <dgm:prSet presAssocID="{2449E8DF-6616-4F97-AB7E-6D50842B3DCA}" presName="accent_2" presStyleCnt="0"/>
      <dgm:spPr/>
      <dgm:t>
        <a:bodyPr/>
        <a:lstStyle/>
        <a:p>
          <a:endParaRPr lang="de-DE"/>
        </a:p>
      </dgm:t>
    </dgm:pt>
    <dgm:pt modelId="{CA863E84-3553-4012-85E2-74C50F1A0187}" type="pres">
      <dgm:prSet presAssocID="{2449E8DF-6616-4F97-AB7E-6D50842B3DCA}" presName="accentRepeatNode" presStyleLbl="solidFgAcc1" presStyleIdx="1" presStyleCnt="4"/>
      <dgm:spPr/>
      <dgm:t>
        <a:bodyPr/>
        <a:lstStyle/>
        <a:p>
          <a:endParaRPr lang="de-DE"/>
        </a:p>
      </dgm:t>
    </dgm:pt>
    <dgm:pt modelId="{50583D5F-7F71-49C5-80E9-2158369A0D38}" type="pres">
      <dgm:prSet presAssocID="{4B2EFA61-238C-4754-94B9-64D399FF7B1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B748B3D-1192-4F96-8156-4D94634E1CAC}" type="pres">
      <dgm:prSet presAssocID="{4B2EFA61-238C-4754-94B9-64D399FF7B1B}" presName="accent_3" presStyleCnt="0"/>
      <dgm:spPr/>
      <dgm:t>
        <a:bodyPr/>
        <a:lstStyle/>
        <a:p>
          <a:endParaRPr lang="de-DE"/>
        </a:p>
      </dgm:t>
    </dgm:pt>
    <dgm:pt modelId="{A44FC7CF-41F1-4BF5-BFF7-D3CC424AB968}" type="pres">
      <dgm:prSet presAssocID="{4B2EFA61-238C-4754-94B9-64D399FF7B1B}" presName="accentRepeatNode" presStyleLbl="solidFgAcc1" presStyleIdx="2" presStyleCnt="4"/>
      <dgm:spPr/>
      <dgm:t>
        <a:bodyPr/>
        <a:lstStyle/>
        <a:p>
          <a:endParaRPr lang="de-DE"/>
        </a:p>
      </dgm:t>
    </dgm:pt>
    <dgm:pt modelId="{134C272C-DDCC-4485-98A6-3FFFBDF33CD4}" type="pres">
      <dgm:prSet presAssocID="{F510B0C0-FA55-47FA-A22E-0078ACC590E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C23537-1233-44C4-B2E4-E43D143C9087}" type="pres">
      <dgm:prSet presAssocID="{F510B0C0-FA55-47FA-A22E-0078ACC590E3}" presName="accent_4" presStyleCnt="0"/>
      <dgm:spPr/>
      <dgm:t>
        <a:bodyPr/>
        <a:lstStyle/>
        <a:p>
          <a:endParaRPr lang="de-DE"/>
        </a:p>
      </dgm:t>
    </dgm:pt>
    <dgm:pt modelId="{B8DB145B-2BAE-4498-9574-EE2F747DCE29}" type="pres">
      <dgm:prSet presAssocID="{F510B0C0-FA55-47FA-A22E-0078ACC590E3}" presName="accentRepeatNode" presStyleLbl="solidFgAcc1" presStyleIdx="3" presStyleCnt="4"/>
      <dgm:spPr/>
      <dgm:t>
        <a:bodyPr/>
        <a:lstStyle/>
        <a:p>
          <a:endParaRPr lang="de-DE"/>
        </a:p>
      </dgm:t>
    </dgm:pt>
  </dgm:ptLst>
  <dgm:cxnLst>
    <dgm:cxn modelId="{9E5067F9-3D43-4476-AC52-09A9E9884671}" type="presOf" srcId="{80EF6F7E-C80D-433C-ACF4-0ADCDFC7482E}" destId="{17FC9CC7-0280-4D89-9782-39A61F3F5A60}" srcOrd="0" destOrd="0" presId="urn:microsoft.com/office/officeart/2008/layout/VerticalCurvedList"/>
    <dgm:cxn modelId="{FEE500AD-96B1-4C84-87F3-98BEF35E2D00}" type="presOf" srcId="{2449E8DF-6616-4F97-AB7E-6D50842B3DCA}" destId="{3CD0BCAF-F873-4DB8-8C11-1A1B453F9EA7}" srcOrd="0" destOrd="0" presId="urn:microsoft.com/office/officeart/2008/layout/VerticalCurvedList"/>
    <dgm:cxn modelId="{A960615A-7961-46C2-8880-0C19F1C2EFDB}" type="presOf" srcId="{F510B0C0-FA55-47FA-A22E-0078ACC590E3}" destId="{134C272C-DDCC-4485-98A6-3FFFBDF33CD4}" srcOrd="0" destOrd="0" presId="urn:microsoft.com/office/officeart/2008/layout/VerticalCurvedList"/>
    <dgm:cxn modelId="{1F461840-4E97-4A29-99BB-5B44E0D19F98}" srcId="{80EF6F7E-C80D-433C-ACF4-0ADCDFC7482E}" destId="{4B2EFA61-238C-4754-94B9-64D399FF7B1B}" srcOrd="2" destOrd="0" parTransId="{FE2CA05D-321D-46E2-A56D-0E1FE6711DB1}" sibTransId="{24065964-499A-4BA5-8BDC-7B7BC3AB7613}"/>
    <dgm:cxn modelId="{C5CECF0F-F34C-4E89-AD72-38A0D91BDDDF}" type="presOf" srcId="{9EC0DABF-EAE5-4C12-8BEC-29DD32E3EA99}" destId="{A8967D96-AF86-4E61-AD4A-FF80F1408D42}" srcOrd="0" destOrd="0" presId="urn:microsoft.com/office/officeart/2008/layout/VerticalCurvedList"/>
    <dgm:cxn modelId="{C396AC22-CAB0-4DA7-89E0-277FD69E014C}" srcId="{80EF6F7E-C80D-433C-ACF4-0ADCDFC7482E}" destId="{2449E8DF-6616-4F97-AB7E-6D50842B3DCA}" srcOrd="1" destOrd="0" parTransId="{A3C4D401-FA1F-4204-9DF7-BEE5F50A4302}" sibTransId="{69E2A7AF-367A-4654-9E17-A443EE9E9132}"/>
    <dgm:cxn modelId="{195AF7E9-0A1F-400B-AA2C-4F1483744DA1}" type="presOf" srcId="{83314418-63C8-49E8-9638-4A46802ABD99}" destId="{A1102B54-A3E2-45A2-ACF1-5AA63A6D4C23}" srcOrd="0" destOrd="0" presId="urn:microsoft.com/office/officeart/2008/layout/VerticalCurvedList"/>
    <dgm:cxn modelId="{653515C1-2AF3-406E-94A7-E43096ED104A}" srcId="{80EF6F7E-C80D-433C-ACF4-0ADCDFC7482E}" destId="{F510B0C0-FA55-47FA-A22E-0078ACC590E3}" srcOrd="3" destOrd="0" parTransId="{B38D6B91-8567-496E-8A4B-2C0136B1F408}" sibTransId="{D16FA221-DC16-4F68-9B7E-DEF5CA720A39}"/>
    <dgm:cxn modelId="{7D7CE996-C18C-4FB9-AF75-AC6CC369367F}" type="presOf" srcId="{4B2EFA61-238C-4754-94B9-64D399FF7B1B}" destId="{50583D5F-7F71-49C5-80E9-2158369A0D38}" srcOrd="0" destOrd="0" presId="urn:microsoft.com/office/officeart/2008/layout/VerticalCurvedList"/>
    <dgm:cxn modelId="{89575084-0AA0-4DF4-A1B5-8DF2EEB183F5}" srcId="{80EF6F7E-C80D-433C-ACF4-0ADCDFC7482E}" destId="{83314418-63C8-49E8-9638-4A46802ABD99}" srcOrd="0" destOrd="0" parTransId="{F0B3296D-50AC-492A-B029-27C5AEC121E0}" sibTransId="{9EC0DABF-EAE5-4C12-8BEC-29DD32E3EA99}"/>
    <dgm:cxn modelId="{25F69348-3DF2-4433-841F-641672D35D3E}" type="presParOf" srcId="{17FC9CC7-0280-4D89-9782-39A61F3F5A60}" destId="{839FDE90-42DF-40ED-A069-CF794F4D0B65}" srcOrd="0" destOrd="0" presId="urn:microsoft.com/office/officeart/2008/layout/VerticalCurvedList"/>
    <dgm:cxn modelId="{98B23BA2-8829-4DC5-9F4B-376EC0FE2529}" type="presParOf" srcId="{839FDE90-42DF-40ED-A069-CF794F4D0B65}" destId="{12FDA4D0-0401-440A-9E15-1581555BE001}" srcOrd="0" destOrd="0" presId="urn:microsoft.com/office/officeart/2008/layout/VerticalCurvedList"/>
    <dgm:cxn modelId="{A9CAC4D5-9A65-4F4C-9E50-2B298D0B8B68}" type="presParOf" srcId="{12FDA4D0-0401-440A-9E15-1581555BE001}" destId="{19BE8F70-2C33-4EE7-BC9D-1C6FBB4BDA9E}" srcOrd="0" destOrd="0" presId="urn:microsoft.com/office/officeart/2008/layout/VerticalCurvedList"/>
    <dgm:cxn modelId="{20D52370-FDAD-4128-822F-F2D5400163E5}" type="presParOf" srcId="{12FDA4D0-0401-440A-9E15-1581555BE001}" destId="{A8967D96-AF86-4E61-AD4A-FF80F1408D42}" srcOrd="1" destOrd="0" presId="urn:microsoft.com/office/officeart/2008/layout/VerticalCurvedList"/>
    <dgm:cxn modelId="{F6470022-4283-4C0F-9664-186E4E21E6ED}" type="presParOf" srcId="{12FDA4D0-0401-440A-9E15-1581555BE001}" destId="{68D6CC67-7BB8-4532-ABBA-BB63896C6AE5}" srcOrd="2" destOrd="0" presId="urn:microsoft.com/office/officeart/2008/layout/VerticalCurvedList"/>
    <dgm:cxn modelId="{D0F7057A-5544-4F80-B5F3-47D95EBA1B5C}" type="presParOf" srcId="{12FDA4D0-0401-440A-9E15-1581555BE001}" destId="{D5F18297-23EC-4FBF-BEE8-9139F085F309}" srcOrd="3" destOrd="0" presId="urn:microsoft.com/office/officeart/2008/layout/VerticalCurvedList"/>
    <dgm:cxn modelId="{B9155BBF-AB69-4E1B-885A-A7A8699D3D61}" type="presParOf" srcId="{839FDE90-42DF-40ED-A069-CF794F4D0B65}" destId="{A1102B54-A3E2-45A2-ACF1-5AA63A6D4C23}" srcOrd="1" destOrd="0" presId="urn:microsoft.com/office/officeart/2008/layout/VerticalCurvedList"/>
    <dgm:cxn modelId="{EC7190B4-4E99-45B6-A1C5-7267F70A529D}" type="presParOf" srcId="{839FDE90-42DF-40ED-A069-CF794F4D0B65}" destId="{64D0CD1D-998A-4DC1-AD65-E21595DE3B7D}" srcOrd="2" destOrd="0" presId="urn:microsoft.com/office/officeart/2008/layout/VerticalCurvedList"/>
    <dgm:cxn modelId="{64BE27E6-6B37-4D9D-9464-1291A3033C52}" type="presParOf" srcId="{64D0CD1D-998A-4DC1-AD65-E21595DE3B7D}" destId="{7A3543ED-76D3-4A4C-B4FC-11A70782CA57}" srcOrd="0" destOrd="0" presId="urn:microsoft.com/office/officeart/2008/layout/VerticalCurvedList"/>
    <dgm:cxn modelId="{43C4C67E-BFD1-4A55-A75A-94C67649EBA7}" type="presParOf" srcId="{839FDE90-42DF-40ED-A069-CF794F4D0B65}" destId="{3CD0BCAF-F873-4DB8-8C11-1A1B453F9EA7}" srcOrd="3" destOrd="0" presId="urn:microsoft.com/office/officeart/2008/layout/VerticalCurvedList"/>
    <dgm:cxn modelId="{A142C877-1F49-4E7B-97D8-5708AE57D2F4}" type="presParOf" srcId="{839FDE90-42DF-40ED-A069-CF794F4D0B65}" destId="{C8F18ADF-A2F4-4C68-B9CD-5BBCD66BD41D}" srcOrd="4" destOrd="0" presId="urn:microsoft.com/office/officeart/2008/layout/VerticalCurvedList"/>
    <dgm:cxn modelId="{644EFA7C-10F5-4BD3-A939-6A01C41A21F1}" type="presParOf" srcId="{C8F18ADF-A2F4-4C68-B9CD-5BBCD66BD41D}" destId="{CA863E84-3553-4012-85E2-74C50F1A0187}" srcOrd="0" destOrd="0" presId="urn:microsoft.com/office/officeart/2008/layout/VerticalCurvedList"/>
    <dgm:cxn modelId="{ADA0CACC-877A-495F-B3F9-089F33B4E0D2}" type="presParOf" srcId="{839FDE90-42DF-40ED-A069-CF794F4D0B65}" destId="{50583D5F-7F71-49C5-80E9-2158369A0D38}" srcOrd="5" destOrd="0" presId="urn:microsoft.com/office/officeart/2008/layout/VerticalCurvedList"/>
    <dgm:cxn modelId="{405EA2B3-7278-48C5-8E8F-49B3EB4775A2}" type="presParOf" srcId="{839FDE90-42DF-40ED-A069-CF794F4D0B65}" destId="{3B748B3D-1192-4F96-8156-4D94634E1CAC}" srcOrd="6" destOrd="0" presId="urn:microsoft.com/office/officeart/2008/layout/VerticalCurvedList"/>
    <dgm:cxn modelId="{3D3CB4BC-1A92-4A06-BCE1-9B46B6A1510B}" type="presParOf" srcId="{3B748B3D-1192-4F96-8156-4D94634E1CAC}" destId="{A44FC7CF-41F1-4BF5-BFF7-D3CC424AB968}" srcOrd="0" destOrd="0" presId="urn:microsoft.com/office/officeart/2008/layout/VerticalCurvedList"/>
    <dgm:cxn modelId="{4AB33E4F-5C44-49C2-B76C-D375E6E46B9D}" type="presParOf" srcId="{839FDE90-42DF-40ED-A069-CF794F4D0B65}" destId="{134C272C-DDCC-4485-98A6-3FFFBDF33CD4}" srcOrd="7" destOrd="0" presId="urn:microsoft.com/office/officeart/2008/layout/VerticalCurvedList"/>
    <dgm:cxn modelId="{24F0990F-2B1A-4148-9170-D62B9919B6C8}" type="presParOf" srcId="{839FDE90-42DF-40ED-A069-CF794F4D0B65}" destId="{7AC23537-1233-44C4-B2E4-E43D143C9087}" srcOrd="8" destOrd="0" presId="urn:microsoft.com/office/officeart/2008/layout/VerticalCurvedList"/>
    <dgm:cxn modelId="{E06C4CCC-D5C9-477F-A5E3-A5343422E0E1}" type="presParOf" srcId="{7AC23537-1233-44C4-B2E4-E43D143C9087}" destId="{B8DB145B-2BAE-4498-9574-EE2F747DCE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075285-86F2-4588-B5A7-4F0E0991B309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5B314201-14EC-474F-89AE-76A9AC71DD9C}">
      <dgm:prSet phldrT="[Text]"/>
      <dgm:spPr/>
      <dgm:t>
        <a:bodyPr/>
        <a:lstStyle/>
        <a:p>
          <a:r>
            <a:rPr lang="ru-RU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Создать новое основание</a:t>
          </a:r>
          <a:endParaRPr lang="en-U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EB4C75-9E4D-456F-9069-BFA839D60B48}" type="parTrans" cxnId="{C0F9F240-E240-4C05-BCF3-6A838BACB7ED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1DFE9E-AB63-47BA-B533-C81488FD2CD1}" type="sibTrans" cxnId="{C0F9F240-E240-4C05-BCF3-6A838BACB7ED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8CBF6D-32A0-487B-8FFB-4C6E594C4664}">
      <dgm:prSet phldrT="[Text]"/>
      <dgm:spPr/>
      <dgm:t>
        <a:bodyPr/>
        <a:lstStyle/>
        <a:p>
          <a:r>
            <a:rPr lang="ru-RU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Жить для других людей</a:t>
          </a:r>
          <a:endParaRPr lang="en-U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6F37E0-EC56-4066-A8AA-B6AE87BBF0DD}" type="parTrans" cxnId="{42E8DC0B-04D8-443B-A47A-C75E6DFC810E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C7AF36-6559-4DDA-ABB6-6AF05D851979}" type="sibTrans" cxnId="{42E8DC0B-04D8-443B-A47A-C75E6DFC810E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A39A65-08FA-49FF-AF6A-89BF8420EE7C}">
      <dgm:prSet phldrT="[Text]"/>
      <dgm:spPr/>
      <dgm:t>
        <a:bodyPr/>
        <a:lstStyle/>
        <a:p>
          <a:r>
            <a:rPr lang="ru-RU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вечной жизни</a:t>
          </a:r>
          <a:endParaRPr lang="en-U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070D1B-079D-4624-B2C7-BD69233FC9F4}" type="parTrans" cxnId="{E80B1635-28CB-4A5D-AE08-677A8F64C622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5AC5E0-D2E5-4AC8-92D9-CB562A3C0ECA}" type="sibTrans" cxnId="{E80B1635-28CB-4A5D-AE08-677A8F64C622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B5D142-250D-4574-B318-D71A1BC23F33}">
      <dgm:prSet phldrT="[Text]"/>
      <dgm:spPr/>
      <dgm:t>
        <a:bodyPr/>
        <a:lstStyle/>
        <a:p>
          <a:r>
            <a:rPr lang="ru-RU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Ответственность, сотрудничество</a:t>
          </a:r>
          <a:endParaRPr lang="en-U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DE3C9C-6E08-440F-A211-8AAE2DF59510}" type="parTrans" cxnId="{534E9D52-0648-40B9-B300-9DAE38B3E7D0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126647-810C-4FF6-B5C9-7C2034C2CB90}" type="sibTrans" cxnId="{534E9D52-0648-40B9-B300-9DAE38B3E7D0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147AF5-30CF-4B1F-8DAA-BEB3CC0E4181}" type="pres">
      <dgm:prSet presAssocID="{00075285-86F2-4588-B5A7-4F0E0991B30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7D7104D3-8DF2-4245-8E7E-7379AB350BBD}" type="pres">
      <dgm:prSet presAssocID="{00075285-86F2-4588-B5A7-4F0E0991B309}" presName="Name1" presStyleCnt="0"/>
      <dgm:spPr/>
    </dgm:pt>
    <dgm:pt modelId="{7D8F9F65-FFCB-473C-A026-972147800D2B}" type="pres">
      <dgm:prSet presAssocID="{00075285-86F2-4588-B5A7-4F0E0991B309}" presName="cycle" presStyleCnt="0"/>
      <dgm:spPr/>
    </dgm:pt>
    <dgm:pt modelId="{DB4E929E-7C2E-410B-B81C-860EB6C387A1}" type="pres">
      <dgm:prSet presAssocID="{00075285-86F2-4588-B5A7-4F0E0991B309}" presName="srcNode" presStyleLbl="node1" presStyleIdx="0" presStyleCnt="4"/>
      <dgm:spPr/>
    </dgm:pt>
    <dgm:pt modelId="{E8ADC65C-9DBB-447B-A61D-99C995749010}" type="pres">
      <dgm:prSet presAssocID="{00075285-86F2-4588-B5A7-4F0E0991B309}" presName="conn" presStyleLbl="parChTrans1D2" presStyleIdx="0" presStyleCnt="1"/>
      <dgm:spPr/>
      <dgm:t>
        <a:bodyPr/>
        <a:lstStyle/>
        <a:p>
          <a:endParaRPr lang="de-DE"/>
        </a:p>
      </dgm:t>
    </dgm:pt>
    <dgm:pt modelId="{F0164367-7B34-4B24-8A3F-297C79B9F760}" type="pres">
      <dgm:prSet presAssocID="{00075285-86F2-4588-B5A7-4F0E0991B309}" presName="extraNode" presStyleLbl="node1" presStyleIdx="0" presStyleCnt="4"/>
      <dgm:spPr/>
    </dgm:pt>
    <dgm:pt modelId="{09FF354F-20AD-4E75-95FB-85CAD4A4162F}" type="pres">
      <dgm:prSet presAssocID="{00075285-86F2-4588-B5A7-4F0E0991B309}" presName="dstNode" presStyleLbl="node1" presStyleIdx="0" presStyleCnt="4"/>
      <dgm:spPr/>
    </dgm:pt>
    <dgm:pt modelId="{22D76A60-46F6-4704-9571-5A47989CD145}" type="pres">
      <dgm:prSet presAssocID="{5B314201-14EC-474F-89AE-76A9AC71DD9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68179C-F6F9-4A78-AA99-C2DEAFBC166E}" type="pres">
      <dgm:prSet presAssocID="{5B314201-14EC-474F-89AE-76A9AC71DD9C}" presName="accent_1" presStyleCnt="0"/>
      <dgm:spPr/>
    </dgm:pt>
    <dgm:pt modelId="{1D655938-A993-468D-B19F-C4CE58698ACB}" type="pres">
      <dgm:prSet presAssocID="{5B314201-14EC-474F-89AE-76A9AC71DD9C}" presName="accentRepeatNode" presStyleLbl="solidFgAcc1" presStyleIdx="0" presStyleCnt="4"/>
      <dgm:spPr/>
    </dgm:pt>
    <dgm:pt modelId="{196BCFF7-4854-43F9-BA27-E8C771C70EFB}" type="pres">
      <dgm:prSet presAssocID="{A38CBF6D-32A0-487B-8FFB-4C6E594C466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90F7FD-1C1F-4AC4-95FE-2438BD3CA389}" type="pres">
      <dgm:prSet presAssocID="{A38CBF6D-32A0-487B-8FFB-4C6E594C4664}" presName="accent_2" presStyleCnt="0"/>
      <dgm:spPr/>
    </dgm:pt>
    <dgm:pt modelId="{AE25802A-BF5C-4FD3-9791-7AE2F89A6496}" type="pres">
      <dgm:prSet presAssocID="{A38CBF6D-32A0-487B-8FFB-4C6E594C4664}" presName="accentRepeatNode" presStyleLbl="solidFgAcc1" presStyleIdx="1" presStyleCnt="4"/>
      <dgm:spPr/>
    </dgm:pt>
    <dgm:pt modelId="{6F87A3F0-966B-42DE-9F75-23E4B56ADF98}" type="pres">
      <dgm:prSet presAssocID="{00A39A65-08FA-49FF-AF6A-89BF8420EE7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108420-A3B8-40D7-AEF0-AD78D438A80E}" type="pres">
      <dgm:prSet presAssocID="{00A39A65-08FA-49FF-AF6A-89BF8420EE7C}" presName="accent_3" presStyleCnt="0"/>
      <dgm:spPr/>
    </dgm:pt>
    <dgm:pt modelId="{17D5924C-A8E5-4BD7-A7C2-E8B1AF379E1A}" type="pres">
      <dgm:prSet presAssocID="{00A39A65-08FA-49FF-AF6A-89BF8420EE7C}" presName="accentRepeatNode" presStyleLbl="solidFgAcc1" presStyleIdx="2" presStyleCnt="4"/>
      <dgm:spPr/>
    </dgm:pt>
    <dgm:pt modelId="{70520EB6-2838-4982-993E-4E96689BB05E}" type="pres">
      <dgm:prSet presAssocID="{D1B5D142-250D-4574-B318-D71A1BC23F3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0EC9D5-F650-4D6A-B4AE-A90FAE7D4158}" type="pres">
      <dgm:prSet presAssocID="{D1B5D142-250D-4574-B318-D71A1BC23F33}" presName="accent_4" presStyleCnt="0"/>
      <dgm:spPr/>
    </dgm:pt>
    <dgm:pt modelId="{60A72811-96F0-4E17-9924-7778E756C7CA}" type="pres">
      <dgm:prSet presAssocID="{D1B5D142-250D-4574-B318-D71A1BC23F33}" presName="accentRepeatNode" presStyleLbl="solidFgAcc1" presStyleIdx="3" presStyleCnt="4"/>
      <dgm:spPr/>
    </dgm:pt>
  </dgm:ptLst>
  <dgm:cxnLst>
    <dgm:cxn modelId="{E80B1635-28CB-4A5D-AE08-677A8F64C622}" srcId="{00075285-86F2-4588-B5A7-4F0E0991B309}" destId="{00A39A65-08FA-49FF-AF6A-89BF8420EE7C}" srcOrd="2" destOrd="0" parTransId="{99070D1B-079D-4624-B2C7-BD69233FC9F4}" sibTransId="{725AC5E0-D2E5-4AC8-92D9-CB562A3C0ECA}"/>
    <dgm:cxn modelId="{42E8DC0B-04D8-443B-A47A-C75E6DFC810E}" srcId="{00075285-86F2-4588-B5A7-4F0E0991B309}" destId="{A38CBF6D-32A0-487B-8FFB-4C6E594C4664}" srcOrd="1" destOrd="0" parTransId="{A16F37E0-EC56-4066-A8AA-B6AE87BBF0DD}" sibTransId="{FEC7AF36-6559-4DDA-ABB6-6AF05D851979}"/>
    <dgm:cxn modelId="{534E9D52-0648-40B9-B300-9DAE38B3E7D0}" srcId="{00075285-86F2-4588-B5A7-4F0E0991B309}" destId="{D1B5D142-250D-4574-B318-D71A1BC23F33}" srcOrd="3" destOrd="0" parTransId="{EEDE3C9C-6E08-440F-A211-8AAE2DF59510}" sibTransId="{A2126647-810C-4FF6-B5C9-7C2034C2CB90}"/>
    <dgm:cxn modelId="{53A1697F-2165-446C-AC74-F49CCDA7ED51}" type="presOf" srcId="{D1B5D142-250D-4574-B318-D71A1BC23F33}" destId="{70520EB6-2838-4982-993E-4E96689BB05E}" srcOrd="0" destOrd="0" presId="urn:microsoft.com/office/officeart/2008/layout/VerticalCurvedList"/>
    <dgm:cxn modelId="{B2EDD822-6831-4F7D-9CB1-AE4F2D304433}" type="presOf" srcId="{5B314201-14EC-474F-89AE-76A9AC71DD9C}" destId="{22D76A60-46F6-4704-9571-5A47989CD145}" srcOrd="0" destOrd="0" presId="urn:microsoft.com/office/officeart/2008/layout/VerticalCurvedList"/>
    <dgm:cxn modelId="{C0F9F240-E240-4C05-BCF3-6A838BACB7ED}" srcId="{00075285-86F2-4588-B5A7-4F0E0991B309}" destId="{5B314201-14EC-474F-89AE-76A9AC71DD9C}" srcOrd="0" destOrd="0" parTransId="{8BEB4C75-9E4D-456F-9069-BFA839D60B48}" sibTransId="{C01DFE9E-AB63-47BA-B533-C81488FD2CD1}"/>
    <dgm:cxn modelId="{4D3353B5-F1D3-4D1B-A57B-24BB4ECD8014}" type="presOf" srcId="{C01DFE9E-AB63-47BA-B533-C81488FD2CD1}" destId="{E8ADC65C-9DBB-447B-A61D-99C995749010}" srcOrd="0" destOrd="0" presId="urn:microsoft.com/office/officeart/2008/layout/VerticalCurvedList"/>
    <dgm:cxn modelId="{289BFEF4-0774-4C82-B483-501129E27182}" type="presOf" srcId="{00A39A65-08FA-49FF-AF6A-89BF8420EE7C}" destId="{6F87A3F0-966B-42DE-9F75-23E4B56ADF98}" srcOrd="0" destOrd="0" presId="urn:microsoft.com/office/officeart/2008/layout/VerticalCurvedList"/>
    <dgm:cxn modelId="{056EBF14-75E3-40D7-A087-BD14B0E6BCD6}" type="presOf" srcId="{A38CBF6D-32A0-487B-8FFB-4C6E594C4664}" destId="{196BCFF7-4854-43F9-BA27-E8C771C70EFB}" srcOrd="0" destOrd="0" presId="urn:microsoft.com/office/officeart/2008/layout/VerticalCurvedList"/>
    <dgm:cxn modelId="{E09D2677-4465-433B-A911-64D9480B0856}" type="presOf" srcId="{00075285-86F2-4588-B5A7-4F0E0991B309}" destId="{C9147AF5-30CF-4B1F-8DAA-BEB3CC0E4181}" srcOrd="0" destOrd="0" presId="urn:microsoft.com/office/officeart/2008/layout/VerticalCurvedList"/>
    <dgm:cxn modelId="{B1F3BE9E-F2DE-44C4-ADE4-42C7B4A0A966}" type="presParOf" srcId="{C9147AF5-30CF-4B1F-8DAA-BEB3CC0E4181}" destId="{7D7104D3-8DF2-4245-8E7E-7379AB350BBD}" srcOrd="0" destOrd="0" presId="urn:microsoft.com/office/officeart/2008/layout/VerticalCurvedList"/>
    <dgm:cxn modelId="{5651DADE-3547-4956-826D-CEEF440E7A38}" type="presParOf" srcId="{7D7104D3-8DF2-4245-8E7E-7379AB350BBD}" destId="{7D8F9F65-FFCB-473C-A026-972147800D2B}" srcOrd="0" destOrd="0" presId="urn:microsoft.com/office/officeart/2008/layout/VerticalCurvedList"/>
    <dgm:cxn modelId="{67AB8884-370F-4915-9B34-E6090B9D2040}" type="presParOf" srcId="{7D8F9F65-FFCB-473C-A026-972147800D2B}" destId="{DB4E929E-7C2E-410B-B81C-860EB6C387A1}" srcOrd="0" destOrd="0" presId="urn:microsoft.com/office/officeart/2008/layout/VerticalCurvedList"/>
    <dgm:cxn modelId="{0A931C35-ABE7-4C2C-A1D8-A4C4C7FBC10F}" type="presParOf" srcId="{7D8F9F65-FFCB-473C-A026-972147800D2B}" destId="{E8ADC65C-9DBB-447B-A61D-99C995749010}" srcOrd="1" destOrd="0" presId="urn:microsoft.com/office/officeart/2008/layout/VerticalCurvedList"/>
    <dgm:cxn modelId="{30C88942-77D5-4930-833D-088A469ECC5E}" type="presParOf" srcId="{7D8F9F65-FFCB-473C-A026-972147800D2B}" destId="{F0164367-7B34-4B24-8A3F-297C79B9F760}" srcOrd="2" destOrd="0" presId="urn:microsoft.com/office/officeart/2008/layout/VerticalCurvedList"/>
    <dgm:cxn modelId="{548E4FD0-B112-4093-8AFD-3707628F3B58}" type="presParOf" srcId="{7D8F9F65-FFCB-473C-A026-972147800D2B}" destId="{09FF354F-20AD-4E75-95FB-85CAD4A4162F}" srcOrd="3" destOrd="0" presId="urn:microsoft.com/office/officeart/2008/layout/VerticalCurvedList"/>
    <dgm:cxn modelId="{0114986B-85F1-4CE8-868D-8060ED98E1DF}" type="presParOf" srcId="{7D7104D3-8DF2-4245-8E7E-7379AB350BBD}" destId="{22D76A60-46F6-4704-9571-5A47989CD145}" srcOrd="1" destOrd="0" presId="urn:microsoft.com/office/officeart/2008/layout/VerticalCurvedList"/>
    <dgm:cxn modelId="{1507F326-C7C2-41FC-B057-BF5505E87580}" type="presParOf" srcId="{7D7104D3-8DF2-4245-8E7E-7379AB350BBD}" destId="{AA68179C-F6F9-4A78-AA99-C2DEAFBC166E}" srcOrd="2" destOrd="0" presId="urn:microsoft.com/office/officeart/2008/layout/VerticalCurvedList"/>
    <dgm:cxn modelId="{B6636C2D-AD1C-419A-A20A-EEEF9B2932E5}" type="presParOf" srcId="{AA68179C-F6F9-4A78-AA99-C2DEAFBC166E}" destId="{1D655938-A993-468D-B19F-C4CE58698ACB}" srcOrd="0" destOrd="0" presId="urn:microsoft.com/office/officeart/2008/layout/VerticalCurvedList"/>
    <dgm:cxn modelId="{0C0CAA45-9721-4807-B83F-34EBC2C4F70E}" type="presParOf" srcId="{7D7104D3-8DF2-4245-8E7E-7379AB350BBD}" destId="{196BCFF7-4854-43F9-BA27-E8C771C70EFB}" srcOrd="3" destOrd="0" presId="urn:microsoft.com/office/officeart/2008/layout/VerticalCurvedList"/>
    <dgm:cxn modelId="{BC4180FF-8D55-4C39-ADEA-EC48797FDF73}" type="presParOf" srcId="{7D7104D3-8DF2-4245-8E7E-7379AB350BBD}" destId="{AC90F7FD-1C1F-4AC4-95FE-2438BD3CA389}" srcOrd="4" destOrd="0" presId="urn:microsoft.com/office/officeart/2008/layout/VerticalCurvedList"/>
    <dgm:cxn modelId="{5931C2D8-2C0A-4EBB-A9F0-1BEEEAA772D5}" type="presParOf" srcId="{AC90F7FD-1C1F-4AC4-95FE-2438BD3CA389}" destId="{AE25802A-BF5C-4FD3-9791-7AE2F89A6496}" srcOrd="0" destOrd="0" presId="urn:microsoft.com/office/officeart/2008/layout/VerticalCurvedList"/>
    <dgm:cxn modelId="{20C834AC-6B08-40F1-8F07-E919D9125738}" type="presParOf" srcId="{7D7104D3-8DF2-4245-8E7E-7379AB350BBD}" destId="{6F87A3F0-966B-42DE-9F75-23E4B56ADF98}" srcOrd="5" destOrd="0" presId="urn:microsoft.com/office/officeart/2008/layout/VerticalCurvedList"/>
    <dgm:cxn modelId="{D58D3C3A-A3DC-41A5-AB94-8D24BCF648AE}" type="presParOf" srcId="{7D7104D3-8DF2-4245-8E7E-7379AB350BBD}" destId="{F3108420-A3B8-40D7-AEF0-AD78D438A80E}" srcOrd="6" destOrd="0" presId="urn:microsoft.com/office/officeart/2008/layout/VerticalCurvedList"/>
    <dgm:cxn modelId="{1286923F-1030-40F0-B648-C0A34ECE6407}" type="presParOf" srcId="{F3108420-A3B8-40D7-AEF0-AD78D438A80E}" destId="{17D5924C-A8E5-4BD7-A7C2-E8B1AF379E1A}" srcOrd="0" destOrd="0" presId="urn:microsoft.com/office/officeart/2008/layout/VerticalCurvedList"/>
    <dgm:cxn modelId="{73002D92-75A9-49AE-A844-593B99FD52E3}" type="presParOf" srcId="{7D7104D3-8DF2-4245-8E7E-7379AB350BBD}" destId="{70520EB6-2838-4982-993E-4E96689BB05E}" srcOrd="7" destOrd="0" presId="urn:microsoft.com/office/officeart/2008/layout/VerticalCurvedList"/>
    <dgm:cxn modelId="{E80ECCD0-6351-4547-85DD-029A24127A5F}" type="presParOf" srcId="{7D7104D3-8DF2-4245-8E7E-7379AB350BBD}" destId="{3E0EC9D5-F650-4D6A-B4AE-A90FAE7D4158}" srcOrd="8" destOrd="0" presId="urn:microsoft.com/office/officeart/2008/layout/VerticalCurvedList"/>
    <dgm:cxn modelId="{63C1903C-78AC-4A64-B463-11D3C6F3B290}" type="presParOf" srcId="{3E0EC9D5-F650-4D6A-B4AE-A90FAE7D4158}" destId="{60A72811-96F0-4E17-9924-7778E756C7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3F944-0A7F-47D8-811D-605D0F8C0C1B}">
      <dsp:nvSpPr>
        <dsp:cNvPr id="0" name=""/>
        <dsp:cNvSpPr/>
      </dsp:nvSpPr>
      <dsp:spPr>
        <a:xfrm>
          <a:off x="0" y="0"/>
          <a:ext cx="7848872" cy="157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Атлету, чтобы победить</a:t>
          </a:r>
          <a:endParaRPr lang="en-US" sz="32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6915" y="0"/>
        <a:ext cx="6121956" cy="1571406"/>
      </dsp:txXfrm>
    </dsp:sp>
    <dsp:sp modelId="{1002A45F-D61D-4AB3-B694-D22186FF29FA}">
      <dsp:nvSpPr>
        <dsp:cNvPr id="0" name=""/>
        <dsp:cNvSpPr/>
      </dsp:nvSpPr>
      <dsp:spPr>
        <a:xfrm>
          <a:off x="227874" y="157140"/>
          <a:ext cx="1284295" cy="125712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1C8A3A-802C-41F4-A81D-EA5840A528E8}">
      <dsp:nvSpPr>
        <dsp:cNvPr id="0" name=""/>
        <dsp:cNvSpPr/>
      </dsp:nvSpPr>
      <dsp:spPr>
        <a:xfrm>
          <a:off x="0" y="1728547"/>
          <a:ext cx="7848872" cy="157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Больному, чтобы выздороветь</a:t>
          </a:r>
          <a:endParaRPr lang="en-US" sz="3200" b="0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6915" y="1728547"/>
        <a:ext cx="6121956" cy="1571406"/>
      </dsp:txXfrm>
    </dsp:sp>
    <dsp:sp modelId="{8C984B3F-C782-4321-A3EE-9BB6C72E5033}">
      <dsp:nvSpPr>
        <dsp:cNvPr id="0" name=""/>
        <dsp:cNvSpPr/>
      </dsp:nvSpPr>
      <dsp:spPr>
        <a:xfrm>
          <a:off x="227874" y="1885688"/>
          <a:ext cx="1284295" cy="125712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BAD8D-0F78-4F7E-B140-50E4C44D7F9A}">
      <dsp:nvSpPr>
        <dsp:cNvPr id="0" name=""/>
        <dsp:cNvSpPr/>
      </dsp:nvSpPr>
      <dsp:spPr>
        <a:xfrm>
          <a:off x="-6559182" y="-1003905"/>
          <a:ext cx="7813074" cy="7813074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D2849-8153-4C01-ABD7-3BC0BE1DF91B}">
      <dsp:nvSpPr>
        <dsp:cNvPr id="0" name=""/>
        <dsp:cNvSpPr/>
      </dsp:nvSpPr>
      <dsp:spPr>
        <a:xfrm>
          <a:off x="407239" y="263907"/>
          <a:ext cx="4651492" cy="5275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7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/>
            <a:t>Вдохновение</a:t>
          </a:r>
          <a:endParaRPr lang="en-US" sz="3200" b="1" kern="1200" noProof="0" dirty="0"/>
        </a:p>
      </dsp:txBody>
      <dsp:txXfrm>
        <a:off x="407239" y="263907"/>
        <a:ext cx="4651492" cy="527582"/>
      </dsp:txXfrm>
    </dsp:sp>
    <dsp:sp modelId="{7302FBB7-AC00-40D3-81C9-64A49F65D1CF}">
      <dsp:nvSpPr>
        <dsp:cNvPr id="0" name=""/>
        <dsp:cNvSpPr/>
      </dsp:nvSpPr>
      <dsp:spPr>
        <a:xfrm>
          <a:off x="77500" y="197959"/>
          <a:ext cx="659477" cy="659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613B64-61A3-4837-96C6-920FB313BF49}">
      <dsp:nvSpPr>
        <dsp:cNvPr id="0" name=""/>
        <dsp:cNvSpPr/>
      </dsp:nvSpPr>
      <dsp:spPr>
        <a:xfrm>
          <a:off x="885012" y="1055745"/>
          <a:ext cx="4173719" cy="5275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7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/>
            <a:t>Сила</a:t>
          </a:r>
          <a:endParaRPr lang="en-US" sz="3200" b="1" kern="1200" noProof="0" dirty="0"/>
        </a:p>
      </dsp:txBody>
      <dsp:txXfrm>
        <a:off x="885012" y="1055745"/>
        <a:ext cx="4173719" cy="527582"/>
      </dsp:txXfrm>
    </dsp:sp>
    <dsp:sp modelId="{2E85B936-7E90-4B20-BFD5-19AEE5CE3D30}">
      <dsp:nvSpPr>
        <dsp:cNvPr id="0" name=""/>
        <dsp:cNvSpPr/>
      </dsp:nvSpPr>
      <dsp:spPr>
        <a:xfrm>
          <a:off x="555273" y="989797"/>
          <a:ext cx="659477" cy="659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FF45F4-7EE0-4F90-B5C9-2000CB1B9638}">
      <dsp:nvSpPr>
        <dsp:cNvPr id="0" name=""/>
        <dsp:cNvSpPr/>
      </dsp:nvSpPr>
      <dsp:spPr>
        <a:xfrm>
          <a:off x="1146829" y="1847002"/>
          <a:ext cx="3911901" cy="5275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7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/>
            <a:t>Выносливость</a:t>
          </a:r>
          <a:endParaRPr lang="en-US" sz="3200" b="1" kern="1200" noProof="0" dirty="0"/>
        </a:p>
      </dsp:txBody>
      <dsp:txXfrm>
        <a:off x="1146829" y="1847002"/>
        <a:ext cx="3911901" cy="527582"/>
      </dsp:txXfrm>
    </dsp:sp>
    <dsp:sp modelId="{AD750A18-025F-4488-957E-B7F0E118E961}">
      <dsp:nvSpPr>
        <dsp:cNvPr id="0" name=""/>
        <dsp:cNvSpPr/>
      </dsp:nvSpPr>
      <dsp:spPr>
        <a:xfrm>
          <a:off x="817090" y="1781054"/>
          <a:ext cx="659477" cy="659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EF93E0-344C-4E3D-9894-49F9DD902C0E}">
      <dsp:nvSpPr>
        <dsp:cNvPr id="0" name=""/>
        <dsp:cNvSpPr/>
      </dsp:nvSpPr>
      <dsp:spPr>
        <a:xfrm>
          <a:off x="1230425" y="2638840"/>
          <a:ext cx="3828306" cy="5275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7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/>
            <a:t>Сила воли</a:t>
          </a:r>
          <a:endParaRPr lang="en-US" sz="3200" b="1" kern="1200" noProof="0" dirty="0"/>
        </a:p>
      </dsp:txBody>
      <dsp:txXfrm>
        <a:off x="1230425" y="2638840"/>
        <a:ext cx="3828306" cy="527582"/>
      </dsp:txXfrm>
    </dsp:sp>
    <dsp:sp modelId="{371210C0-85C6-4676-8284-E73078DB443A}">
      <dsp:nvSpPr>
        <dsp:cNvPr id="0" name=""/>
        <dsp:cNvSpPr/>
      </dsp:nvSpPr>
      <dsp:spPr>
        <a:xfrm>
          <a:off x="900686" y="2572893"/>
          <a:ext cx="659477" cy="659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56332C-EDBD-4C60-886E-59CC7C64DE29}">
      <dsp:nvSpPr>
        <dsp:cNvPr id="0" name=""/>
        <dsp:cNvSpPr/>
      </dsp:nvSpPr>
      <dsp:spPr>
        <a:xfrm>
          <a:off x="1146829" y="3430678"/>
          <a:ext cx="3911901" cy="5275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7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/>
            <a:t>Вера</a:t>
          </a:r>
          <a:endParaRPr lang="en-US" sz="3200" b="1" kern="1200" noProof="0" dirty="0"/>
        </a:p>
      </dsp:txBody>
      <dsp:txXfrm>
        <a:off x="1146829" y="3430678"/>
        <a:ext cx="3911901" cy="527582"/>
      </dsp:txXfrm>
    </dsp:sp>
    <dsp:sp modelId="{C1F00CD6-52BC-48FE-9A82-08EB7AAA4976}">
      <dsp:nvSpPr>
        <dsp:cNvPr id="0" name=""/>
        <dsp:cNvSpPr/>
      </dsp:nvSpPr>
      <dsp:spPr>
        <a:xfrm>
          <a:off x="817090" y="3364731"/>
          <a:ext cx="659477" cy="659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4A089D-CA21-4A07-8481-2810DAC86C05}">
      <dsp:nvSpPr>
        <dsp:cNvPr id="0" name=""/>
        <dsp:cNvSpPr/>
      </dsp:nvSpPr>
      <dsp:spPr>
        <a:xfrm>
          <a:off x="885012" y="4221936"/>
          <a:ext cx="4173719" cy="5275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7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/>
            <a:t>Надежда</a:t>
          </a:r>
          <a:endParaRPr lang="en-US" sz="3200" b="1" kern="1200" noProof="0" dirty="0"/>
        </a:p>
      </dsp:txBody>
      <dsp:txXfrm>
        <a:off x="885012" y="4221936"/>
        <a:ext cx="4173719" cy="527582"/>
      </dsp:txXfrm>
    </dsp:sp>
    <dsp:sp modelId="{6854989C-3B72-4A04-9556-1B79BC9D9AB3}">
      <dsp:nvSpPr>
        <dsp:cNvPr id="0" name=""/>
        <dsp:cNvSpPr/>
      </dsp:nvSpPr>
      <dsp:spPr>
        <a:xfrm>
          <a:off x="555273" y="4155988"/>
          <a:ext cx="659477" cy="659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01F746-E6E2-4AE7-852C-A123047CC839}">
      <dsp:nvSpPr>
        <dsp:cNvPr id="0" name=""/>
        <dsp:cNvSpPr/>
      </dsp:nvSpPr>
      <dsp:spPr>
        <a:xfrm>
          <a:off x="407239" y="5013774"/>
          <a:ext cx="4651492" cy="5275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7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/>
            <a:t>Любовь</a:t>
          </a:r>
          <a:endParaRPr lang="en-US" sz="3200" b="1" kern="1200" noProof="0" dirty="0"/>
        </a:p>
      </dsp:txBody>
      <dsp:txXfrm>
        <a:off x="407239" y="5013774"/>
        <a:ext cx="4651492" cy="527582"/>
      </dsp:txXfrm>
    </dsp:sp>
    <dsp:sp modelId="{B7DA2164-480A-4F81-BE43-6369AEB330D2}">
      <dsp:nvSpPr>
        <dsp:cNvPr id="0" name=""/>
        <dsp:cNvSpPr/>
      </dsp:nvSpPr>
      <dsp:spPr>
        <a:xfrm>
          <a:off x="77500" y="4947826"/>
          <a:ext cx="659477" cy="659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BAD8D-0F78-4F7E-B140-50E4C44D7F9A}">
      <dsp:nvSpPr>
        <dsp:cNvPr id="0" name=""/>
        <dsp:cNvSpPr/>
      </dsp:nvSpPr>
      <dsp:spPr>
        <a:xfrm>
          <a:off x="-5912621" y="-904822"/>
          <a:ext cx="7038844" cy="7038844"/>
        </a:xfrm>
        <a:prstGeom prst="blockArc">
          <a:avLst>
            <a:gd name="adj1" fmla="val 18900000"/>
            <a:gd name="adj2" fmla="val 2700000"/>
            <a:gd name="adj3" fmla="val 30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D2849-8153-4C01-ABD7-3BC0BE1DF91B}">
      <dsp:nvSpPr>
        <dsp:cNvPr id="0" name=""/>
        <dsp:cNvSpPr/>
      </dsp:nvSpPr>
      <dsp:spPr>
        <a:xfrm>
          <a:off x="589472" y="402020"/>
          <a:ext cx="7192235" cy="8044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85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Больной у купальни </a:t>
          </a:r>
          <a:r>
            <a:rPr lang="ru-RU" sz="2400" b="0" kern="1200" noProof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Вифезда</a:t>
          </a:r>
          <a: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ru-RU" sz="2000" b="0" i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Иоанна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5:1</a:t>
          </a:r>
          <a:r>
            <a:rPr lang="ru-RU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</a:t>
          </a:r>
          <a:endParaRPr lang="en-US" sz="28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472" y="402020"/>
        <a:ext cx="7192235" cy="804460"/>
      </dsp:txXfrm>
    </dsp:sp>
    <dsp:sp modelId="{7302FBB7-AC00-40D3-81C9-64A49F65D1CF}">
      <dsp:nvSpPr>
        <dsp:cNvPr id="0" name=""/>
        <dsp:cNvSpPr/>
      </dsp:nvSpPr>
      <dsp:spPr>
        <a:xfrm>
          <a:off x="86685" y="301463"/>
          <a:ext cx="1005575" cy="1005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613B64-61A3-4837-96C6-920FB313BF49}">
      <dsp:nvSpPr>
        <dsp:cNvPr id="0" name=""/>
        <dsp:cNvSpPr/>
      </dsp:nvSpPr>
      <dsp:spPr>
        <a:xfrm>
          <a:off x="1050688" y="1608920"/>
          <a:ext cx="6731020" cy="8044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85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Женщина умоляет о своей дочери</a:t>
          </a:r>
          <a: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000" b="0" i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Матфея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15:21</a:t>
          </a:r>
          <a:r>
            <a:rPr lang="ru-RU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</a:t>
          </a:r>
          <a:endParaRPr lang="en-US" sz="24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0688" y="1608920"/>
        <a:ext cx="6731020" cy="804460"/>
      </dsp:txXfrm>
    </dsp:sp>
    <dsp:sp modelId="{2E85B936-7E90-4B20-BFD5-19AEE5CE3D30}">
      <dsp:nvSpPr>
        <dsp:cNvPr id="0" name=""/>
        <dsp:cNvSpPr/>
      </dsp:nvSpPr>
      <dsp:spPr>
        <a:xfrm>
          <a:off x="547900" y="1508362"/>
          <a:ext cx="1005575" cy="1005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FF45F4-7EE0-4F90-B5C9-2000CB1B9638}">
      <dsp:nvSpPr>
        <dsp:cNvPr id="0" name=""/>
        <dsp:cNvSpPr/>
      </dsp:nvSpPr>
      <dsp:spPr>
        <a:xfrm>
          <a:off x="1022552" y="2815819"/>
          <a:ext cx="6731020" cy="8044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85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Друг, просящий в полночь</a:t>
          </a:r>
          <a: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000" b="0" i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Луки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11:5</a:t>
          </a:r>
          <a:r>
            <a:rPr lang="ru-RU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  <a:endParaRPr lang="en-US" sz="24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2552" y="2815819"/>
        <a:ext cx="6731020" cy="804460"/>
      </dsp:txXfrm>
    </dsp:sp>
    <dsp:sp modelId="{AD750A18-025F-4488-957E-B7F0E118E961}">
      <dsp:nvSpPr>
        <dsp:cNvPr id="0" name=""/>
        <dsp:cNvSpPr/>
      </dsp:nvSpPr>
      <dsp:spPr>
        <a:xfrm>
          <a:off x="547900" y="2715262"/>
          <a:ext cx="1005575" cy="1005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EF93E0-344C-4E3D-9894-49F9DD902C0E}">
      <dsp:nvSpPr>
        <dsp:cNvPr id="0" name=""/>
        <dsp:cNvSpPr/>
      </dsp:nvSpPr>
      <dsp:spPr>
        <a:xfrm>
          <a:off x="589472" y="4022718"/>
          <a:ext cx="7192235" cy="8044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85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Настойчивая вдова</a:t>
          </a:r>
          <a:r>
            <a:rPr lang="en-US" sz="24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ru-RU" sz="2000" b="0" i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Луки 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18:1</a:t>
          </a:r>
          <a:r>
            <a:rPr lang="ru-RU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—</a:t>
          </a:r>
          <a:r>
            <a:rPr lang="en-US" sz="20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</a:t>
          </a:r>
          <a:endParaRPr lang="en-US" sz="18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472" y="4022718"/>
        <a:ext cx="7192235" cy="804460"/>
      </dsp:txXfrm>
    </dsp:sp>
    <dsp:sp modelId="{371210C0-85C6-4676-8284-E73078DB443A}">
      <dsp:nvSpPr>
        <dsp:cNvPr id="0" name=""/>
        <dsp:cNvSpPr/>
      </dsp:nvSpPr>
      <dsp:spPr>
        <a:xfrm>
          <a:off x="86685" y="3922161"/>
          <a:ext cx="1005575" cy="10055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67D96-AF86-4E61-AD4A-FF80F1408D42}">
      <dsp:nvSpPr>
        <dsp:cNvPr id="0" name=""/>
        <dsp:cNvSpPr/>
      </dsp:nvSpPr>
      <dsp:spPr>
        <a:xfrm>
          <a:off x="-4753932" y="-728671"/>
          <a:ext cx="5662406" cy="5662406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02B54-A3E2-45A2-ACF1-5AA63A6D4C23}">
      <dsp:nvSpPr>
        <dsp:cNvPr id="0" name=""/>
        <dsp:cNvSpPr/>
      </dsp:nvSpPr>
      <dsp:spPr>
        <a:xfrm>
          <a:off x="475787" y="323285"/>
          <a:ext cx="3505397" cy="646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Только чтобы удалить последствия болезни</a:t>
          </a:r>
          <a:endParaRPr lang="en-US" sz="1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5787" y="323285"/>
        <a:ext cx="3505397" cy="646907"/>
      </dsp:txXfrm>
    </dsp:sp>
    <dsp:sp modelId="{7A3543ED-76D3-4A4C-B4FC-11A70782CA57}">
      <dsp:nvSpPr>
        <dsp:cNvPr id="0" name=""/>
        <dsp:cNvSpPr/>
      </dsp:nvSpPr>
      <dsp:spPr>
        <a:xfrm>
          <a:off x="71470" y="242421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D0BCAF-F873-4DB8-8C11-1A1B453F9EA7}">
      <dsp:nvSpPr>
        <dsp:cNvPr id="0" name=""/>
        <dsp:cNvSpPr/>
      </dsp:nvSpPr>
      <dsp:spPr>
        <a:xfrm>
          <a:off x="846674" y="1293814"/>
          <a:ext cx="3134511" cy="646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Жить для себя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6674" y="1293814"/>
        <a:ext cx="3134511" cy="646907"/>
      </dsp:txXfrm>
    </dsp:sp>
    <dsp:sp modelId="{CA863E84-3553-4012-85E2-74C50F1A0187}">
      <dsp:nvSpPr>
        <dsp:cNvPr id="0" name=""/>
        <dsp:cNvSpPr/>
      </dsp:nvSpPr>
      <dsp:spPr>
        <a:xfrm>
          <a:off x="442357" y="1212950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583D5F-7F71-49C5-80E9-2158369A0D38}">
      <dsp:nvSpPr>
        <dsp:cNvPr id="0" name=""/>
        <dsp:cNvSpPr/>
      </dsp:nvSpPr>
      <dsp:spPr>
        <a:xfrm>
          <a:off x="846674" y="2264342"/>
          <a:ext cx="3134511" cy="646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этой временной жизни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6674" y="2264342"/>
        <a:ext cx="3134511" cy="646907"/>
      </dsp:txXfrm>
    </dsp:sp>
    <dsp:sp modelId="{A44FC7CF-41F1-4BF5-BFF7-D3CC424AB968}">
      <dsp:nvSpPr>
        <dsp:cNvPr id="0" name=""/>
        <dsp:cNvSpPr/>
      </dsp:nvSpPr>
      <dsp:spPr>
        <a:xfrm>
          <a:off x="442357" y="2183479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4C272C-DDCC-4485-98A6-3FFFBDF33CD4}">
      <dsp:nvSpPr>
        <dsp:cNvPr id="0" name=""/>
        <dsp:cNvSpPr/>
      </dsp:nvSpPr>
      <dsp:spPr>
        <a:xfrm>
          <a:off x="475787" y="3234871"/>
          <a:ext cx="3505397" cy="646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Любовь к легкой жизни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5787" y="3234871"/>
        <a:ext cx="3505397" cy="646907"/>
      </dsp:txXfrm>
    </dsp:sp>
    <dsp:sp modelId="{B8DB145B-2BAE-4498-9574-EE2F747DCE29}">
      <dsp:nvSpPr>
        <dsp:cNvPr id="0" name=""/>
        <dsp:cNvSpPr/>
      </dsp:nvSpPr>
      <dsp:spPr>
        <a:xfrm>
          <a:off x="71470" y="3154008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C65C-9DBB-447B-A61D-99C995749010}">
      <dsp:nvSpPr>
        <dsp:cNvPr id="0" name=""/>
        <dsp:cNvSpPr/>
      </dsp:nvSpPr>
      <dsp:spPr>
        <a:xfrm>
          <a:off x="-4753932" y="-728671"/>
          <a:ext cx="5662406" cy="5662406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76A60-46F6-4704-9571-5A47989CD145}">
      <dsp:nvSpPr>
        <dsp:cNvPr id="0" name=""/>
        <dsp:cNvSpPr/>
      </dsp:nvSpPr>
      <dsp:spPr>
        <a:xfrm>
          <a:off x="475787" y="323285"/>
          <a:ext cx="3505397" cy="6469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Создать новое основание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5787" y="323285"/>
        <a:ext cx="3505397" cy="646907"/>
      </dsp:txXfrm>
    </dsp:sp>
    <dsp:sp modelId="{1D655938-A993-468D-B19F-C4CE58698ACB}">
      <dsp:nvSpPr>
        <dsp:cNvPr id="0" name=""/>
        <dsp:cNvSpPr/>
      </dsp:nvSpPr>
      <dsp:spPr>
        <a:xfrm>
          <a:off x="71470" y="242421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6BCFF7-4854-43F9-BA27-E8C771C70EFB}">
      <dsp:nvSpPr>
        <dsp:cNvPr id="0" name=""/>
        <dsp:cNvSpPr/>
      </dsp:nvSpPr>
      <dsp:spPr>
        <a:xfrm>
          <a:off x="846674" y="1293814"/>
          <a:ext cx="3134511" cy="6469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Жить для других людей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6674" y="1293814"/>
        <a:ext cx="3134511" cy="646907"/>
      </dsp:txXfrm>
    </dsp:sp>
    <dsp:sp modelId="{AE25802A-BF5C-4FD3-9791-7AE2F89A6496}">
      <dsp:nvSpPr>
        <dsp:cNvPr id="0" name=""/>
        <dsp:cNvSpPr/>
      </dsp:nvSpPr>
      <dsp:spPr>
        <a:xfrm>
          <a:off x="442357" y="1212950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87A3F0-966B-42DE-9F75-23E4B56ADF98}">
      <dsp:nvSpPr>
        <dsp:cNvPr id="0" name=""/>
        <dsp:cNvSpPr/>
      </dsp:nvSpPr>
      <dsp:spPr>
        <a:xfrm>
          <a:off x="846674" y="2264342"/>
          <a:ext cx="3134511" cy="6469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вечной жизни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6674" y="2264342"/>
        <a:ext cx="3134511" cy="646907"/>
      </dsp:txXfrm>
    </dsp:sp>
    <dsp:sp modelId="{17D5924C-A8E5-4BD7-A7C2-E8B1AF379E1A}">
      <dsp:nvSpPr>
        <dsp:cNvPr id="0" name=""/>
        <dsp:cNvSpPr/>
      </dsp:nvSpPr>
      <dsp:spPr>
        <a:xfrm>
          <a:off x="442357" y="2183479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520EB6-2838-4982-993E-4E96689BB05E}">
      <dsp:nvSpPr>
        <dsp:cNvPr id="0" name=""/>
        <dsp:cNvSpPr/>
      </dsp:nvSpPr>
      <dsp:spPr>
        <a:xfrm>
          <a:off x="475787" y="3234871"/>
          <a:ext cx="3505397" cy="6469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348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Ответственность, сотрудничество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5787" y="3234871"/>
        <a:ext cx="3505397" cy="646907"/>
      </dsp:txXfrm>
    </dsp:sp>
    <dsp:sp modelId="{60A72811-96F0-4E17-9924-7778E756C7CA}">
      <dsp:nvSpPr>
        <dsp:cNvPr id="0" name=""/>
        <dsp:cNvSpPr/>
      </dsp:nvSpPr>
      <dsp:spPr>
        <a:xfrm>
          <a:off x="71470" y="3154008"/>
          <a:ext cx="808633" cy="80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5029200"/>
            <a:ext cx="6629400" cy="762000"/>
          </a:xfrm>
        </p:spPr>
        <p:txBody>
          <a:bodyPr/>
          <a:lstStyle>
            <a:lvl1pPr algn="r">
              <a:defRPr sz="4000">
                <a:solidFill>
                  <a:srgbClr val="003366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791200"/>
            <a:ext cx="6400800" cy="5334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003366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7700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3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26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61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85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11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79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07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4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6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4452414-A317-4AF7-A1C9-5EA19E59350F}" type="datetimeFigureOut">
              <a:rPr lang="de-DE" smtClean="0"/>
              <a:pPr/>
              <a:t>20.04.2012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82BAC9-4EE3-49A5-B246-4099C0193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F2F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11760" y="5029200"/>
            <a:ext cx="6629400" cy="762000"/>
          </a:xfrm>
        </p:spPr>
        <p:txBody>
          <a:bodyPr/>
          <a:lstStyle/>
          <a:p>
            <a:r>
              <a:rPr lang="ru-RU" dirty="0" smtClean="0"/>
              <a:t>Победитель</a:t>
            </a:r>
            <a:endParaRPr lang="en-US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2640360" y="5791200"/>
            <a:ext cx="6400800" cy="533400"/>
          </a:xfrm>
        </p:spPr>
        <p:txBody>
          <a:bodyPr/>
          <a:lstStyle/>
          <a:p>
            <a:r>
              <a:rPr lang="ru-RU" dirty="0" smtClean="0"/>
              <a:t>Есть ли у вас мотивация?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8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Награда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ea typeface="Kozuka Gothic Pr6N B" pitchFamily="34" charset="-128"/>
                <a:cs typeface="Times New Roman" pitchFamily="18" charset="0"/>
              </a:rPr>
              <a:t>«Не </a:t>
            </a:r>
            <a:r>
              <a:rPr lang="ru-RU" b="1" dirty="0">
                <a:latin typeface="Times New Roman" pitchFamily="18" charset="0"/>
                <a:ea typeface="Kozuka Gothic Pr6N B" pitchFamily="34" charset="-128"/>
                <a:cs typeface="Times New Roman" pitchFamily="18" charset="0"/>
              </a:rPr>
              <a:t>знаете ли, что бегущие на ристалище бегут все, но один получает награду? Так бегите, чтобы получить» </a:t>
            </a:r>
            <a:endParaRPr lang="ru-RU" b="1" dirty="0" smtClean="0">
              <a:latin typeface="Times New Roman" pitchFamily="18" charset="0"/>
              <a:ea typeface="Kozuka Gothic Pr6N B" pitchFamily="34" charset="-128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 pitchFamily="18" charset="0"/>
                <a:ea typeface="Kozuka Gothic Pr6N B" pitchFamily="34" charset="-128"/>
                <a:cs typeface="Times New Roman" pitchFamily="18" charset="0"/>
              </a:rPr>
              <a:t>1 </a:t>
            </a:r>
            <a:r>
              <a:rPr lang="ru-RU" sz="2400" b="1" i="1" dirty="0">
                <a:latin typeface="Times New Roman" pitchFamily="18" charset="0"/>
                <a:ea typeface="Kozuka Gothic Pr6N B" pitchFamily="34" charset="-128"/>
                <a:cs typeface="Times New Roman" pitchFamily="18" charset="0"/>
              </a:rPr>
              <a:t>Коринфянам </a:t>
            </a:r>
            <a:r>
              <a:rPr lang="ru-RU" sz="2400" b="1" dirty="0" smtClean="0">
                <a:latin typeface="Times New Roman" pitchFamily="18" charset="0"/>
                <a:ea typeface="Kozuka Gothic Pr6N B" pitchFamily="34" charset="-128"/>
                <a:cs typeface="Times New Roman" pitchFamily="18" charset="0"/>
              </a:rPr>
              <a:t>9:24</a:t>
            </a:r>
            <a:endParaRPr lang="en-US" sz="2400" b="1" dirty="0" smtClean="0">
              <a:latin typeface="Times New Roman" pitchFamily="18" charset="0"/>
              <a:ea typeface="Kozuka Gothic Pr6N B" pitchFamily="34" charset="-128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itchFamily="18" charset="0"/>
              <a:ea typeface="Kozuka Gothic Pr6N B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нам нужна мотивация?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276725080"/>
              </p:ext>
            </p:extLst>
          </p:nvPr>
        </p:nvGraphicFramePr>
        <p:xfrm>
          <a:off x="611560" y="2204864"/>
          <a:ext cx="7848872" cy="330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785786" y="5148276"/>
            <a:ext cx="1643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© kameel4u, Crystal Graphics</a:t>
            </a:r>
            <a:endParaRPr lang="de-DE" sz="700" dirty="0"/>
          </a:p>
        </p:txBody>
      </p:sp>
      <p:sp>
        <p:nvSpPr>
          <p:cNvPr id="6" name="Textfeld 5"/>
          <p:cNvSpPr txBox="1"/>
          <p:nvPr/>
        </p:nvSpPr>
        <p:spPr>
          <a:xfrm>
            <a:off x="807558" y="3320149"/>
            <a:ext cx="16430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solidFill>
                  <a:schemeClr val="bg1"/>
                </a:solidFill>
              </a:rPr>
              <a:t>© </a:t>
            </a:r>
            <a:r>
              <a:rPr lang="de-DE" sz="800" dirty="0" smtClean="0">
                <a:solidFill>
                  <a:schemeClr val="bg1"/>
                </a:solidFill>
              </a:rPr>
              <a:t>a-</a:t>
            </a:r>
            <a:r>
              <a:rPr lang="de-DE" sz="800" dirty="0" err="1" smtClean="0">
                <a:solidFill>
                  <a:schemeClr val="bg1"/>
                </a:solidFill>
              </a:rPr>
              <a:t>papantoniou</a:t>
            </a:r>
            <a:r>
              <a:rPr lang="de-DE" sz="700" dirty="0" smtClean="0">
                <a:solidFill>
                  <a:schemeClr val="bg1"/>
                </a:solidFill>
              </a:rPr>
              <a:t>, </a:t>
            </a:r>
            <a:br>
              <a:rPr lang="de-DE" sz="700" dirty="0" smtClean="0">
                <a:solidFill>
                  <a:schemeClr val="bg1"/>
                </a:solidFill>
              </a:rPr>
            </a:br>
            <a:r>
              <a:rPr lang="de-DE" sz="700" dirty="0" smtClean="0">
                <a:solidFill>
                  <a:schemeClr val="bg1"/>
                </a:solidFill>
              </a:rPr>
              <a:t>Crystal Graphics</a:t>
            </a:r>
            <a:endParaRPr lang="de-DE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0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02A45F-D61D-4AB3-B694-D22186FF2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002A45F-D61D-4AB3-B694-D22186FF2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3F944-0A7F-47D8-811D-605D0F8C0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1C3F944-0A7F-47D8-811D-605D0F8C0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984B3F-C782-4321-A3EE-9BB6C72E5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8C984B3F-C782-4321-A3EE-9BB6C72E5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8A3A-802C-41F4-A81D-EA5840A52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81C8A3A-802C-41F4-A81D-EA5840A52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6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мотивация?</a:t>
            </a:r>
            <a:endParaRPr lang="en-US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724601754"/>
              </p:ext>
            </p:extLst>
          </p:nvPr>
        </p:nvGraphicFramePr>
        <p:xfrm>
          <a:off x="2028056" y="1052736"/>
          <a:ext cx="513623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4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BAD8D-0F78-4F7E-B140-50E4C44D7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9FBAD8D-0F78-4F7E-B140-50E4C44D7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02FBB7-AC00-40D3-81C9-64A49F65D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302FBB7-AC00-40D3-81C9-64A49F65D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AD2849-8153-4C01-ABD7-3BC0BE1DF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16AD2849-8153-4C01-ABD7-3BC0BE1DF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85B936-7E90-4B20-BFD5-19AEE5CE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2E85B936-7E90-4B20-BFD5-19AEE5CE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13B64-61A3-4837-96C6-920FB313B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B4613B64-61A3-4837-96C6-920FB313B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750A18-025F-4488-957E-B7F0E118E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AD750A18-025F-4488-957E-B7F0E118E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FF45F4-7EE0-4F90-B5C9-2000CB1B9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05FF45F4-7EE0-4F90-B5C9-2000CB1B9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210C0-85C6-4676-8284-E73078DB4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371210C0-85C6-4676-8284-E73078DB4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EF93E0-344C-4E3D-9894-49F9DD902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3DEF93E0-344C-4E3D-9894-49F9DD902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F00CD6-52BC-48FE-9A82-08EB7AAA4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C1F00CD6-52BC-48FE-9A82-08EB7AAA49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56332C-EDBD-4C60-886E-59CC7C64D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8656332C-EDBD-4C60-886E-59CC7C64D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54989C-3B72-4A04-9556-1B79BC9D9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6854989C-3B72-4A04-9556-1B79BC9D9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4A089D-CA21-4A07-8481-2810DAC86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834A089D-CA21-4A07-8481-2810DAC86C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DA2164-480A-4F81-BE43-6369AEB33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B7DA2164-480A-4F81-BE43-6369AEB33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01F746-E6E2-4AE7-852C-A123047CC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2301F746-E6E2-4AE7-852C-A123047CC8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обрести мотивацию?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08643695"/>
              </p:ext>
            </p:extLst>
          </p:nvPr>
        </p:nvGraphicFramePr>
        <p:xfrm>
          <a:off x="360040" y="1484784"/>
          <a:ext cx="7855298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9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BAD8D-0F78-4F7E-B140-50E4C44D7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9FBAD8D-0F78-4F7E-B140-50E4C44D7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02FBB7-AC00-40D3-81C9-64A49F65D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302FBB7-AC00-40D3-81C9-64A49F65D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AD2849-8153-4C01-ABD7-3BC0BE1DF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16AD2849-8153-4C01-ABD7-3BC0BE1DF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85B936-7E90-4B20-BFD5-19AEE5CE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2E85B936-7E90-4B20-BFD5-19AEE5CE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13B64-61A3-4837-96C6-920FB313B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B4613B64-61A3-4837-96C6-920FB313B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750A18-025F-4488-957E-B7F0E118E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AD750A18-025F-4488-957E-B7F0E118E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FF45F4-7EE0-4F90-B5C9-2000CB1B9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05FF45F4-7EE0-4F90-B5C9-2000CB1B9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210C0-85C6-4676-8284-E73078DB4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371210C0-85C6-4676-8284-E73078DB4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EF93E0-344C-4E3D-9894-49F9DD902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3DEF93E0-344C-4E3D-9894-49F9DD902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к чему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4288544"/>
              </p:ext>
            </p:extLst>
          </p:nvPr>
        </p:nvGraphicFramePr>
        <p:xfrm>
          <a:off x="457200" y="1600201"/>
          <a:ext cx="4038600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Inhaltsplatzhalt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450908"/>
              </p:ext>
            </p:extLst>
          </p:nvPr>
        </p:nvGraphicFramePr>
        <p:xfrm>
          <a:off x="4648200" y="1600201"/>
          <a:ext cx="4038600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39552" y="623731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Иоанна </a:t>
            </a:r>
            <a:r>
              <a:rPr lang="en-US" sz="2000" dirty="0" smtClean="0"/>
              <a:t>5:14</a:t>
            </a:r>
            <a:r>
              <a:rPr lang="en-US" sz="2000" dirty="0" smtClean="0"/>
              <a:t>; </a:t>
            </a:r>
            <a:r>
              <a:rPr lang="ru-RU" sz="2000" i="1" dirty="0" err="1" smtClean="0"/>
              <a:t>Филиппийцам</a:t>
            </a:r>
            <a:r>
              <a:rPr lang="ru-RU" sz="2000" i="1" dirty="0" smtClean="0"/>
              <a:t> </a:t>
            </a:r>
            <a:r>
              <a:rPr lang="en-US" sz="2000" dirty="0" smtClean="0"/>
              <a:t>2:12</a:t>
            </a:r>
            <a:r>
              <a:rPr lang="en-US" sz="2000" dirty="0" smtClean="0"/>
              <a:t>, 13.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31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967D96-AF86-4E61-AD4A-FF80F1408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A8967D96-AF86-4E61-AD4A-FF80F1408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543ED-76D3-4A4C-B4FC-11A70782C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7A3543ED-76D3-4A4C-B4FC-11A70782C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102B54-A3E2-45A2-ACF1-5AA63A6D4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A1102B54-A3E2-45A2-ACF1-5AA63A6D4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ADC65C-9DBB-447B-A61D-99C995749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E8ADC65C-9DBB-447B-A61D-99C9957490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655938-A993-468D-B19F-C4CE5869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1D655938-A993-468D-B19F-C4CE58698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D76A60-46F6-4704-9571-5A47989CD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22D76A60-46F6-4704-9571-5A47989CD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863E84-3553-4012-85E2-74C50F1A0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CA863E84-3553-4012-85E2-74C50F1A0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D0BCAF-F873-4DB8-8C11-1A1B453F9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3CD0BCAF-F873-4DB8-8C11-1A1B453F9E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25802A-BF5C-4FD3-9791-7AE2F89A6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AE25802A-BF5C-4FD3-9791-7AE2F89A6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6BCFF7-4854-43F9-BA27-E8C771C70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196BCFF7-4854-43F9-BA27-E8C771C70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4FC7CF-41F1-4BF5-BFF7-D3CC424AB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A44FC7CF-41F1-4BF5-BFF7-D3CC424AB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83D5F-7F71-49C5-80E9-2158369A0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graphicEl>
                                              <a:dgm id="{50583D5F-7F71-49C5-80E9-2158369A0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D5924C-A8E5-4BD7-A7C2-E8B1AF379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17D5924C-A8E5-4BD7-A7C2-E8B1AF379E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87A3F0-966B-42DE-9F75-23E4B56AD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graphicEl>
                                              <a:dgm id="{6F87A3F0-966B-42DE-9F75-23E4B56AD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DB145B-2BAE-4498-9574-EE2F747DC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B8DB145B-2BAE-4498-9574-EE2F747DC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4C272C-DDCC-4485-98A6-3FFFBDF33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134C272C-DDCC-4485-98A6-3FFFBDF33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A72811-96F0-4E17-9924-7778E756C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graphicEl>
                                              <a:dgm id="{60A72811-96F0-4E17-9924-7778E756C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520EB6-2838-4982-993E-4E96689BB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graphicEl>
                                              <a:dgm id="{70520EB6-2838-4982-993E-4E96689BB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Graphic spid="7" grpId="0" uiExpand="1">
        <p:bldSub>
          <a:bldDgm bld="one"/>
        </p:bldSub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428728" y="5791200"/>
            <a:ext cx="7572396" cy="533400"/>
          </a:xfrm>
        </p:spPr>
        <p:txBody>
          <a:bodyPr/>
          <a:lstStyle/>
          <a:p>
            <a:pPr lvl="0"/>
            <a:r>
              <a:rPr lang="ru-RU" sz="2000" dirty="0" smtClean="0"/>
              <a:t>Шаблон </a:t>
            </a:r>
            <a:r>
              <a:rPr lang="en-US" sz="2000" dirty="0" smtClean="0"/>
              <a:t>© </a:t>
            </a:r>
            <a:r>
              <a:rPr lang="en-US" sz="2000" dirty="0" err="1" smtClean="0"/>
              <a:t>CrystalGraphics</a:t>
            </a:r>
            <a:r>
              <a:rPr lang="en-US" sz="2000" dirty="0" smtClean="0"/>
              <a:t>. </a:t>
            </a:r>
            <a:r>
              <a:rPr lang="ru-RU" sz="2000" dirty="0" smtClean="0"/>
              <a:t>Этот шаблон не может быть использован ни с какой другой целью, кроме как просмотра этой презентации</a:t>
            </a:r>
            <a:r>
              <a:rPr lang="en-US" sz="2000" dirty="0" smtClean="0"/>
              <a:t>.</a:t>
            </a:r>
            <a:endParaRPr lang="de-DE" sz="2000" dirty="0" smtClean="0"/>
          </a:p>
          <a:p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thewinner914 PowerPlugs Templates for PowerPoint</Template>
  <TotalTime>15</TotalTime>
  <Words>162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Default Design</vt:lpstr>
      <vt:lpstr>Победитель</vt:lpstr>
      <vt:lpstr>Награда</vt:lpstr>
      <vt:lpstr>Зачем нам нужна мотивация?</vt:lpstr>
      <vt:lpstr>Что такое мотивация?</vt:lpstr>
      <vt:lpstr>Как обрести мотивацию?</vt:lpstr>
      <vt:lpstr>Мотивация к чему?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Sieger</dc:title>
  <dc:creator>Andy</dc:creator>
  <cp:lastModifiedBy>Сергій Кузнєцов</cp:lastModifiedBy>
  <cp:revision>35</cp:revision>
  <dcterms:created xsi:type="dcterms:W3CDTF">2012-04-07T06:37:18Z</dcterms:created>
  <dcterms:modified xsi:type="dcterms:W3CDTF">2012-04-20T14:30:24Z</dcterms:modified>
</cp:coreProperties>
</file>