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746" r:id="rId2"/>
  </p:sldMasterIdLst>
  <p:notesMasterIdLst>
    <p:notesMasterId r:id="rId8"/>
  </p:notesMasterIdLst>
  <p:handoutMasterIdLst>
    <p:handoutMasterId r:id="rId9"/>
  </p:handoutMasterIdLst>
  <p:sldIdLst>
    <p:sldId id="361" r:id="rId3"/>
    <p:sldId id="373" r:id="rId4"/>
    <p:sldId id="372" r:id="rId5"/>
    <p:sldId id="371" r:id="rId6"/>
    <p:sldId id="370" r:id="rId7"/>
  </p:sldIdLst>
  <p:sldSz cx="10688638" cy="7562850"/>
  <p:notesSz cx="9144000" cy="6858000"/>
  <p:defaultTextStyle>
    <a:defPPr>
      <a:defRPr lang="en-US"/>
    </a:defPPr>
    <a:lvl1pPr algn="l" defTabSz="52065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20658" indent="-63495" algn="l" defTabSz="52065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41316" indent="-126990" algn="l" defTabSz="52065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63558" indent="-192072" algn="l" defTabSz="52065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84216" indent="-255566" algn="l" defTabSz="52065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813" algn="l" defTabSz="457163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974" algn="l" defTabSz="457163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138" algn="l" defTabSz="457163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300" algn="l" defTabSz="457163" rtl="0" eaLnBrk="1" latinLnBrk="0" hangingPunct="1">
      <a:defRPr sz="2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ie Lightman" initials="" lastIdx="5" clrIdx="0"/>
  <p:cmAuthor id="1" name="Markus von Aschoff" initials="MV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4B7"/>
    <a:srgbClr val="3871FF"/>
    <a:srgbClr val="F36C2C"/>
    <a:srgbClr val="4040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- uthevingsfar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1818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-1098" y="-84"/>
      </p:cViewPr>
      <p:guideLst>
        <p:guide orient="horz" pos="4129"/>
        <p:guide pos="1790"/>
      </p:guideLst>
    </p:cSldViewPr>
  </p:slideViewPr>
  <p:outlineViewPr>
    <p:cViewPr>
      <p:scale>
        <a:sx n="33" d="100"/>
        <a:sy n="33" d="100"/>
      </p:scale>
      <p:origin x="0" y="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0" d="100"/>
          <a:sy n="130" d="100"/>
        </p:scale>
        <p:origin x="-1878" y="-90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CE431-6AF6-49AA-8AC5-A52F05853CD5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A90D134-72B5-452B-9BE4-09D5A46E99A0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de-DE" sz="2800" dirty="0" smtClean="0">
              <a:solidFill>
                <a:schemeClr val="bg2"/>
              </a:solidFill>
            </a:rPr>
            <a:t>eZ Trainings</a:t>
          </a:r>
          <a:endParaRPr lang="de-DE" sz="2800" dirty="0">
            <a:solidFill>
              <a:schemeClr val="bg2"/>
            </a:solidFill>
          </a:endParaRPr>
        </a:p>
      </dgm:t>
    </dgm:pt>
    <dgm:pt modelId="{E34FFBEA-62BF-48B9-B6B1-3817114E3629}" type="parTrans" cxnId="{747489AB-473B-41D5-A13E-C856CB37B850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36C91484-C433-4330-95DE-B43B28D35FA9}" type="sibTrans" cxnId="{747489AB-473B-41D5-A13E-C856CB37B850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6386E0BD-D47E-431A-9592-68C411D957CE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de-DE" sz="2800" dirty="0" smtClean="0">
              <a:solidFill>
                <a:schemeClr val="bg2"/>
              </a:solidFill>
            </a:rPr>
            <a:t>Expert Consulting</a:t>
          </a:r>
          <a:endParaRPr lang="de-DE" sz="2800" dirty="0">
            <a:solidFill>
              <a:schemeClr val="bg2"/>
            </a:solidFill>
          </a:endParaRPr>
        </a:p>
      </dgm:t>
    </dgm:pt>
    <dgm:pt modelId="{C4F8AEAB-0B5B-469F-9B52-F2BDD13356E2}" type="parTrans" cxnId="{2EFA4B06-2943-4E56-835B-3512B23D1433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8AAC3215-FE3D-4B69-8DA3-9287AB8A6063}" type="sibTrans" cxnId="{2EFA4B06-2943-4E56-835B-3512B23D1433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BDF19FA0-EDDE-4FAD-8E60-15AB7D57D2DD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de-DE" sz="2800" dirty="0" smtClean="0">
              <a:solidFill>
                <a:schemeClr val="bg2"/>
              </a:solidFill>
            </a:rPr>
            <a:t>eZ </a:t>
          </a:r>
          <a:r>
            <a:rPr lang="de-DE" sz="2800" dirty="0" err="1" smtClean="0">
              <a:solidFill>
                <a:schemeClr val="bg2"/>
              </a:solidFill>
            </a:rPr>
            <a:t>Certificates</a:t>
          </a:r>
          <a:endParaRPr lang="de-DE" sz="2800" dirty="0">
            <a:solidFill>
              <a:schemeClr val="bg2"/>
            </a:solidFill>
          </a:endParaRPr>
        </a:p>
      </dgm:t>
    </dgm:pt>
    <dgm:pt modelId="{8986D7E3-2893-4EB3-A477-C2B82E47EDF6}" type="parTrans" cxnId="{C57CBD4B-D32F-4C0F-BF1F-D32FECB21993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5AA6DAB9-3E19-4F9F-BE8E-0BC27687D965}" type="sibTrans" cxnId="{C57CBD4B-D32F-4C0F-BF1F-D32FECB21993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529B3912-AE4E-4E93-A074-CC3705EBE437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de-DE" sz="2800" dirty="0" smtClean="0">
              <a:solidFill>
                <a:schemeClr val="bg2"/>
              </a:solidFill>
            </a:rPr>
            <a:t>eZ Audits</a:t>
          </a:r>
          <a:endParaRPr lang="de-DE" sz="2800" dirty="0">
            <a:solidFill>
              <a:schemeClr val="bg2"/>
            </a:solidFill>
          </a:endParaRPr>
        </a:p>
      </dgm:t>
    </dgm:pt>
    <dgm:pt modelId="{C135212D-4EEE-43AA-A2F5-8AF2184E1E7E}" type="parTrans" cxnId="{49A23538-8C0E-4EC1-9F34-A7EAF9379E1E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AB796306-660E-4C0B-A0E0-44140D388210}" type="sibTrans" cxnId="{49A23538-8C0E-4EC1-9F34-A7EAF9379E1E}">
      <dgm:prSet/>
      <dgm:spPr/>
      <dgm:t>
        <a:bodyPr/>
        <a:lstStyle/>
        <a:p>
          <a:endParaRPr lang="de-DE" sz="1400">
            <a:solidFill>
              <a:schemeClr val="bg2"/>
            </a:solidFill>
          </a:endParaRPr>
        </a:p>
      </dgm:t>
    </dgm:pt>
    <dgm:pt modelId="{5BFCC149-C77F-4896-A88A-6E58DAC3C19A}">
      <dgm:prSet phldrT="[Text]" custT="1"/>
      <dgm:spPr/>
      <dgm:t>
        <a:bodyPr/>
        <a:lstStyle/>
        <a:p>
          <a:r>
            <a:rPr lang="de-DE" sz="2800" dirty="0" err="1" smtClean="0">
              <a:solidFill>
                <a:schemeClr val="accent1"/>
              </a:solidFill>
            </a:rPr>
            <a:t>Pre-sales</a:t>
          </a:r>
          <a:r>
            <a:rPr lang="de-DE" sz="2800" dirty="0" smtClean="0">
              <a:solidFill>
                <a:schemeClr val="accent1"/>
              </a:solidFill>
            </a:rPr>
            <a:t> Support</a:t>
          </a:r>
          <a:endParaRPr lang="de-DE" sz="2800" dirty="0">
            <a:solidFill>
              <a:schemeClr val="accent1"/>
            </a:solidFill>
          </a:endParaRPr>
        </a:p>
      </dgm:t>
    </dgm:pt>
    <dgm:pt modelId="{354A050F-73D9-48DD-86AD-7A043D2C96C6}" type="parTrans" cxnId="{DF8BB868-A654-4DA0-9B03-64AE97598B9A}">
      <dgm:prSet/>
      <dgm:spPr/>
      <dgm:t>
        <a:bodyPr/>
        <a:lstStyle/>
        <a:p>
          <a:endParaRPr lang="de-DE"/>
        </a:p>
      </dgm:t>
    </dgm:pt>
    <dgm:pt modelId="{0214FF2B-A29A-4386-B072-9C14897B92FC}" type="sibTrans" cxnId="{DF8BB868-A654-4DA0-9B03-64AE97598B9A}">
      <dgm:prSet/>
      <dgm:spPr/>
      <dgm:t>
        <a:bodyPr/>
        <a:lstStyle/>
        <a:p>
          <a:endParaRPr lang="de-DE"/>
        </a:p>
      </dgm:t>
    </dgm:pt>
    <dgm:pt modelId="{281FC624-6457-4669-842C-95A6C0CD527B}" type="pres">
      <dgm:prSet presAssocID="{B4BCE431-6AF6-49AA-8AC5-A52F05853CD5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de-DE"/>
        </a:p>
      </dgm:t>
    </dgm:pt>
    <dgm:pt modelId="{94AACBF3-7243-4CB8-8744-FEAAA20D262C}" type="pres">
      <dgm:prSet presAssocID="{B4BCE431-6AF6-49AA-8AC5-A52F05853CD5}" presName="pyramid" presStyleLbl="node1" presStyleIdx="0" presStyleCnt="1" custLinFactNeighborX="2095"/>
      <dgm:spPr/>
    </dgm:pt>
    <dgm:pt modelId="{B56E4154-9737-4D1D-A907-47175D0A0742}" type="pres">
      <dgm:prSet presAssocID="{B4BCE431-6AF6-49AA-8AC5-A52F05853CD5}" presName="theList" presStyleCnt="0"/>
      <dgm:spPr/>
    </dgm:pt>
    <dgm:pt modelId="{A6B8A1CC-388F-45A2-9B4C-3D3CD8691D79}" type="pres">
      <dgm:prSet presAssocID="{1A90D134-72B5-452B-9BE4-09D5A46E99A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47D295-32E1-48C3-AAD8-981F0A77E375}" type="pres">
      <dgm:prSet presAssocID="{1A90D134-72B5-452B-9BE4-09D5A46E99A0}" presName="aSpace" presStyleCnt="0"/>
      <dgm:spPr/>
    </dgm:pt>
    <dgm:pt modelId="{5843B5EA-4030-480B-A1F3-579564097E2C}" type="pres">
      <dgm:prSet presAssocID="{BDF19FA0-EDDE-4FAD-8E60-15AB7D57D2D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25A351-50A4-43ED-BEB2-50D0F4126609}" type="pres">
      <dgm:prSet presAssocID="{BDF19FA0-EDDE-4FAD-8E60-15AB7D57D2DD}" presName="aSpace" presStyleCnt="0"/>
      <dgm:spPr/>
    </dgm:pt>
    <dgm:pt modelId="{0B38D4A5-FA43-411C-8AB1-7E3111F42AAF}" type="pres">
      <dgm:prSet presAssocID="{529B3912-AE4E-4E93-A074-CC3705EBE437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0590DF-DB9B-40D5-A413-8D381A9BAD41}" type="pres">
      <dgm:prSet presAssocID="{529B3912-AE4E-4E93-A074-CC3705EBE437}" presName="aSpace" presStyleCnt="0"/>
      <dgm:spPr/>
    </dgm:pt>
    <dgm:pt modelId="{02045FE0-9B3D-4F68-9F0B-A8F8249D7604}" type="pres">
      <dgm:prSet presAssocID="{6386E0BD-D47E-431A-9592-68C411D957CE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2B5390-6E95-4221-85D9-84DCDE583505}" type="pres">
      <dgm:prSet presAssocID="{6386E0BD-D47E-431A-9592-68C411D957CE}" presName="aSpace" presStyleCnt="0"/>
      <dgm:spPr/>
    </dgm:pt>
    <dgm:pt modelId="{22FBAFAB-1F3B-4129-BC7F-DC3F045B5BA7}" type="pres">
      <dgm:prSet presAssocID="{5BFCC149-C77F-4896-A88A-6E58DAC3C19A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5095AE-A203-41E1-95FD-219E59D87144}" type="pres">
      <dgm:prSet presAssocID="{5BFCC149-C77F-4896-A88A-6E58DAC3C19A}" presName="aSpace" presStyleCnt="0"/>
      <dgm:spPr/>
    </dgm:pt>
  </dgm:ptLst>
  <dgm:cxnLst>
    <dgm:cxn modelId="{FC1626DF-2F82-4EE8-AD6A-8558DF3DECCE}" type="presOf" srcId="{6386E0BD-D47E-431A-9592-68C411D957CE}" destId="{02045FE0-9B3D-4F68-9F0B-A8F8249D7604}" srcOrd="0" destOrd="0" presId="urn:microsoft.com/office/officeart/2005/8/layout/pyramid2"/>
    <dgm:cxn modelId="{693A3F8B-B9E0-4539-BA74-7A375B5626D1}" type="presOf" srcId="{529B3912-AE4E-4E93-A074-CC3705EBE437}" destId="{0B38D4A5-FA43-411C-8AB1-7E3111F42AAF}" srcOrd="0" destOrd="0" presId="urn:microsoft.com/office/officeart/2005/8/layout/pyramid2"/>
    <dgm:cxn modelId="{6ACAE670-94AA-4BEA-BD40-8E77B25C7ADD}" type="presOf" srcId="{5BFCC149-C77F-4896-A88A-6E58DAC3C19A}" destId="{22FBAFAB-1F3B-4129-BC7F-DC3F045B5BA7}" srcOrd="0" destOrd="0" presId="urn:microsoft.com/office/officeart/2005/8/layout/pyramid2"/>
    <dgm:cxn modelId="{49A23538-8C0E-4EC1-9F34-A7EAF9379E1E}" srcId="{B4BCE431-6AF6-49AA-8AC5-A52F05853CD5}" destId="{529B3912-AE4E-4E93-A074-CC3705EBE437}" srcOrd="2" destOrd="0" parTransId="{C135212D-4EEE-43AA-A2F5-8AF2184E1E7E}" sibTransId="{AB796306-660E-4C0B-A0E0-44140D388210}"/>
    <dgm:cxn modelId="{714B0B45-5B3A-4F09-8DA1-4A375D07404D}" type="presOf" srcId="{BDF19FA0-EDDE-4FAD-8E60-15AB7D57D2DD}" destId="{5843B5EA-4030-480B-A1F3-579564097E2C}" srcOrd="0" destOrd="0" presId="urn:microsoft.com/office/officeart/2005/8/layout/pyramid2"/>
    <dgm:cxn modelId="{C57CBD4B-D32F-4C0F-BF1F-D32FECB21993}" srcId="{B4BCE431-6AF6-49AA-8AC5-A52F05853CD5}" destId="{BDF19FA0-EDDE-4FAD-8E60-15AB7D57D2DD}" srcOrd="1" destOrd="0" parTransId="{8986D7E3-2893-4EB3-A477-C2B82E47EDF6}" sibTransId="{5AA6DAB9-3E19-4F9F-BE8E-0BC27687D965}"/>
    <dgm:cxn modelId="{DF8BB868-A654-4DA0-9B03-64AE97598B9A}" srcId="{B4BCE431-6AF6-49AA-8AC5-A52F05853CD5}" destId="{5BFCC149-C77F-4896-A88A-6E58DAC3C19A}" srcOrd="4" destOrd="0" parTransId="{354A050F-73D9-48DD-86AD-7A043D2C96C6}" sibTransId="{0214FF2B-A29A-4386-B072-9C14897B92FC}"/>
    <dgm:cxn modelId="{351865E5-6935-41A2-8B19-A762B75C5087}" type="presOf" srcId="{1A90D134-72B5-452B-9BE4-09D5A46E99A0}" destId="{A6B8A1CC-388F-45A2-9B4C-3D3CD8691D79}" srcOrd="0" destOrd="0" presId="urn:microsoft.com/office/officeart/2005/8/layout/pyramid2"/>
    <dgm:cxn modelId="{747489AB-473B-41D5-A13E-C856CB37B850}" srcId="{B4BCE431-6AF6-49AA-8AC5-A52F05853CD5}" destId="{1A90D134-72B5-452B-9BE4-09D5A46E99A0}" srcOrd="0" destOrd="0" parTransId="{E34FFBEA-62BF-48B9-B6B1-3817114E3629}" sibTransId="{36C91484-C433-4330-95DE-B43B28D35FA9}"/>
    <dgm:cxn modelId="{2EFA4B06-2943-4E56-835B-3512B23D1433}" srcId="{B4BCE431-6AF6-49AA-8AC5-A52F05853CD5}" destId="{6386E0BD-D47E-431A-9592-68C411D957CE}" srcOrd="3" destOrd="0" parTransId="{C4F8AEAB-0B5B-469F-9B52-F2BDD13356E2}" sibTransId="{8AAC3215-FE3D-4B69-8DA3-9287AB8A6063}"/>
    <dgm:cxn modelId="{363BFB83-A93D-413C-B2F4-4A599F4FB858}" type="presOf" srcId="{B4BCE431-6AF6-49AA-8AC5-A52F05853CD5}" destId="{281FC624-6457-4669-842C-95A6C0CD527B}" srcOrd="0" destOrd="0" presId="urn:microsoft.com/office/officeart/2005/8/layout/pyramid2"/>
    <dgm:cxn modelId="{AD34244D-DCD8-4014-94E2-D5D7B19BB331}" type="presParOf" srcId="{281FC624-6457-4669-842C-95A6C0CD527B}" destId="{94AACBF3-7243-4CB8-8744-FEAAA20D262C}" srcOrd="0" destOrd="0" presId="urn:microsoft.com/office/officeart/2005/8/layout/pyramid2"/>
    <dgm:cxn modelId="{44FA66FC-05C1-48C4-BB01-866AB32F0233}" type="presParOf" srcId="{281FC624-6457-4669-842C-95A6C0CD527B}" destId="{B56E4154-9737-4D1D-A907-47175D0A0742}" srcOrd="1" destOrd="0" presId="urn:microsoft.com/office/officeart/2005/8/layout/pyramid2"/>
    <dgm:cxn modelId="{EE8F6926-D55E-413B-9301-75711BDC75F4}" type="presParOf" srcId="{B56E4154-9737-4D1D-A907-47175D0A0742}" destId="{A6B8A1CC-388F-45A2-9B4C-3D3CD8691D79}" srcOrd="0" destOrd="0" presId="urn:microsoft.com/office/officeart/2005/8/layout/pyramid2"/>
    <dgm:cxn modelId="{5F8FDFCD-FDB5-4508-95AD-AF0B12ADC70D}" type="presParOf" srcId="{B56E4154-9737-4D1D-A907-47175D0A0742}" destId="{E847D295-32E1-48C3-AAD8-981F0A77E375}" srcOrd="1" destOrd="0" presId="urn:microsoft.com/office/officeart/2005/8/layout/pyramid2"/>
    <dgm:cxn modelId="{53512FBC-80F7-40DF-83B0-40383A693D99}" type="presParOf" srcId="{B56E4154-9737-4D1D-A907-47175D0A0742}" destId="{5843B5EA-4030-480B-A1F3-579564097E2C}" srcOrd="2" destOrd="0" presId="urn:microsoft.com/office/officeart/2005/8/layout/pyramid2"/>
    <dgm:cxn modelId="{663DE30C-701C-4508-80DA-63B051469F0C}" type="presParOf" srcId="{B56E4154-9737-4D1D-A907-47175D0A0742}" destId="{8425A351-50A4-43ED-BEB2-50D0F4126609}" srcOrd="3" destOrd="0" presId="urn:microsoft.com/office/officeart/2005/8/layout/pyramid2"/>
    <dgm:cxn modelId="{4D026AE9-2B9D-40B2-8EFA-4A3E8ACB35E3}" type="presParOf" srcId="{B56E4154-9737-4D1D-A907-47175D0A0742}" destId="{0B38D4A5-FA43-411C-8AB1-7E3111F42AAF}" srcOrd="4" destOrd="0" presId="urn:microsoft.com/office/officeart/2005/8/layout/pyramid2"/>
    <dgm:cxn modelId="{D554ECA0-9768-4D9E-8FAB-F638A6F64BC0}" type="presParOf" srcId="{B56E4154-9737-4D1D-A907-47175D0A0742}" destId="{D00590DF-DB9B-40D5-A413-8D381A9BAD41}" srcOrd="5" destOrd="0" presId="urn:microsoft.com/office/officeart/2005/8/layout/pyramid2"/>
    <dgm:cxn modelId="{95477E70-F6EF-48EE-872F-A40A69799283}" type="presParOf" srcId="{B56E4154-9737-4D1D-A907-47175D0A0742}" destId="{02045FE0-9B3D-4F68-9F0B-A8F8249D7604}" srcOrd="6" destOrd="0" presId="urn:microsoft.com/office/officeart/2005/8/layout/pyramid2"/>
    <dgm:cxn modelId="{89817070-0D88-43F6-AD0F-5B87DD276D80}" type="presParOf" srcId="{B56E4154-9737-4D1D-A907-47175D0A0742}" destId="{C82B5390-6E95-4221-85D9-84DCDE583505}" srcOrd="7" destOrd="0" presId="urn:microsoft.com/office/officeart/2005/8/layout/pyramid2"/>
    <dgm:cxn modelId="{12BA7C5C-35FA-402D-878E-2872C985E7EC}" type="presParOf" srcId="{B56E4154-9737-4D1D-A907-47175D0A0742}" destId="{22FBAFAB-1F3B-4129-BC7F-DC3F045B5BA7}" srcOrd="8" destOrd="0" presId="urn:microsoft.com/office/officeart/2005/8/layout/pyramid2"/>
    <dgm:cxn modelId="{CBFE751E-317D-48A3-A2E3-DABB621CD058}" type="presParOf" srcId="{B56E4154-9737-4D1D-A907-47175D0A0742}" destId="{F95095AE-A203-41E1-95FD-219E59D8714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0F1B8F-A8B9-4F52-8326-F4C8C0D10D4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DE"/>
        </a:p>
      </dgm:t>
    </dgm:pt>
    <dgm:pt modelId="{BD74C2DD-AEC1-4CB6-AB71-93C389CFDBB4}">
      <dgm:prSet custT="1"/>
      <dgm:spPr/>
      <dgm:t>
        <a:bodyPr/>
        <a:lstStyle/>
        <a:p>
          <a:pPr algn="ctr"/>
          <a:r>
            <a:rPr lang="de-DE" sz="2400" dirty="0" err="1" smtClean="0"/>
            <a:t>Grow</a:t>
          </a:r>
          <a:r>
            <a:rPr lang="de-DE" sz="2400" dirty="0" smtClean="0"/>
            <a:t> </a:t>
          </a:r>
          <a:r>
            <a:rPr lang="de-DE" sz="2400" dirty="0" err="1" smtClean="0"/>
            <a:t>number</a:t>
          </a:r>
          <a:r>
            <a:rPr lang="de-DE" sz="2400" dirty="0" smtClean="0"/>
            <a:t> </a:t>
          </a:r>
          <a:r>
            <a:rPr lang="de-DE" sz="2400" dirty="0" err="1" smtClean="0"/>
            <a:t>of</a:t>
          </a:r>
          <a:r>
            <a:rPr lang="de-DE" sz="2400" dirty="0" smtClean="0"/>
            <a:t> eZ </a:t>
          </a:r>
          <a:r>
            <a:rPr lang="de-DE" sz="2400" dirty="0" err="1" smtClean="0"/>
            <a:t>professionals</a:t>
          </a:r>
          <a:r>
            <a:rPr lang="de-DE" sz="2400" dirty="0" smtClean="0"/>
            <a:t> </a:t>
          </a:r>
          <a:r>
            <a:rPr lang="de-DE" sz="2400" dirty="0" err="1" smtClean="0"/>
            <a:t>worldwide</a:t>
          </a:r>
          <a:endParaRPr lang="de-DE" sz="2400" dirty="0" smtClean="0"/>
        </a:p>
      </dgm:t>
    </dgm:pt>
    <dgm:pt modelId="{D532CA63-8061-4356-89EB-FA0CB4A99A69}" type="parTrans" cxnId="{A28C558A-F0B1-47C5-91D5-8ED65943496F}">
      <dgm:prSet/>
      <dgm:spPr/>
      <dgm:t>
        <a:bodyPr/>
        <a:lstStyle/>
        <a:p>
          <a:pPr algn="ctr"/>
          <a:endParaRPr lang="de-DE" sz="1100"/>
        </a:p>
      </dgm:t>
    </dgm:pt>
    <dgm:pt modelId="{65B912A3-2399-43C4-93BE-D0AFF26054F4}" type="sibTrans" cxnId="{A28C558A-F0B1-47C5-91D5-8ED65943496F}">
      <dgm:prSet/>
      <dgm:spPr/>
      <dgm:t>
        <a:bodyPr/>
        <a:lstStyle/>
        <a:p>
          <a:pPr algn="ctr"/>
          <a:endParaRPr lang="de-DE" sz="1100"/>
        </a:p>
      </dgm:t>
    </dgm:pt>
    <dgm:pt modelId="{7EC1547D-C9F9-42EF-942D-383CB2BAD486}">
      <dgm:prSet phldrT="[Text]" custT="1"/>
      <dgm:spPr/>
      <dgm:t>
        <a:bodyPr/>
        <a:lstStyle/>
        <a:p>
          <a:pPr algn="ctr"/>
          <a:r>
            <a:rPr lang="de-DE" sz="2400" dirty="0" err="1" smtClean="0"/>
            <a:t>Enhance</a:t>
          </a:r>
          <a:r>
            <a:rPr lang="de-DE" sz="2400" dirty="0" smtClean="0"/>
            <a:t> </a:t>
          </a:r>
          <a:r>
            <a:rPr lang="de-DE" sz="2400" dirty="0" err="1" smtClean="0"/>
            <a:t>level</a:t>
          </a:r>
          <a:r>
            <a:rPr lang="de-DE" sz="2400" dirty="0" smtClean="0"/>
            <a:t> </a:t>
          </a:r>
          <a:r>
            <a:rPr lang="de-DE" sz="2400" dirty="0" err="1" smtClean="0"/>
            <a:t>of</a:t>
          </a:r>
          <a:r>
            <a:rPr lang="de-DE" sz="2400" dirty="0" smtClean="0"/>
            <a:t> </a:t>
          </a:r>
          <a:r>
            <a:rPr lang="de-DE" sz="2400" dirty="0" err="1" smtClean="0"/>
            <a:t>professionality</a:t>
          </a:r>
          <a:r>
            <a:rPr lang="de-DE" sz="2400" dirty="0" smtClean="0"/>
            <a:t> </a:t>
          </a:r>
          <a:r>
            <a:rPr lang="de-DE" sz="2400" dirty="0" err="1" smtClean="0"/>
            <a:t>of</a:t>
          </a:r>
          <a:r>
            <a:rPr lang="de-DE" sz="2400" dirty="0" smtClean="0"/>
            <a:t> eZ </a:t>
          </a:r>
          <a:r>
            <a:rPr lang="de-DE" sz="2400" dirty="0" err="1" smtClean="0"/>
            <a:t>partners</a:t>
          </a:r>
          <a:endParaRPr lang="de-DE" sz="2400" dirty="0"/>
        </a:p>
      </dgm:t>
    </dgm:pt>
    <dgm:pt modelId="{D32EC077-023C-4F87-A633-3E15B4F598BD}" type="parTrans" cxnId="{F7DBFA58-DA9A-4D5B-B72B-A428E20896A3}">
      <dgm:prSet/>
      <dgm:spPr/>
      <dgm:t>
        <a:bodyPr/>
        <a:lstStyle/>
        <a:p>
          <a:pPr algn="ctr"/>
          <a:endParaRPr lang="de-DE" sz="1100"/>
        </a:p>
      </dgm:t>
    </dgm:pt>
    <dgm:pt modelId="{D20B9BB4-7260-4498-94FE-212BF189F50E}" type="sibTrans" cxnId="{F7DBFA58-DA9A-4D5B-B72B-A428E20896A3}">
      <dgm:prSet/>
      <dgm:spPr/>
      <dgm:t>
        <a:bodyPr/>
        <a:lstStyle/>
        <a:p>
          <a:pPr algn="ctr"/>
          <a:endParaRPr lang="de-DE" sz="1100"/>
        </a:p>
      </dgm:t>
    </dgm:pt>
    <dgm:pt modelId="{0E1640EB-F745-43B8-9996-7C42F854D1AE}">
      <dgm:prSet custT="1"/>
      <dgm:spPr/>
      <dgm:t>
        <a:bodyPr/>
        <a:lstStyle/>
        <a:p>
          <a:pPr algn="ctr"/>
          <a:r>
            <a:rPr lang="de-DE" sz="2400" dirty="0" err="1" smtClean="0"/>
            <a:t>Deepen</a:t>
          </a:r>
          <a:r>
            <a:rPr lang="de-DE" sz="2400" dirty="0" smtClean="0"/>
            <a:t> </a:t>
          </a:r>
          <a:r>
            <a:rPr lang="de-DE" sz="2400" dirty="0" err="1" smtClean="0"/>
            <a:t>know-how</a:t>
          </a:r>
          <a:r>
            <a:rPr lang="de-DE" sz="2400" dirty="0" smtClean="0"/>
            <a:t> </a:t>
          </a:r>
          <a:r>
            <a:rPr lang="de-DE" sz="2400" dirty="0" err="1" smtClean="0"/>
            <a:t>about</a:t>
          </a:r>
          <a:r>
            <a:rPr lang="de-DE" sz="2400" dirty="0" smtClean="0"/>
            <a:t> eZ </a:t>
          </a:r>
          <a:r>
            <a:rPr lang="de-DE" sz="2400" dirty="0" err="1" smtClean="0"/>
            <a:t>technologies</a:t>
          </a:r>
          <a:endParaRPr lang="de-DE" sz="2400" dirty="0" smtClean="0"/>
        </a:p>
      </dgm:t>
    </dgm:pt>
    <dgm:pt modelId="{5C220393-73B3-4AE1-9265-D91DB7298C08}" type="parTrans" cxnId="{BE1D6F14-9419-4602-AB7C-12750AC23541}">
      <dgm:prSet/>
      <dgm:spPr/>
      <dgm:t>
        <a:bodyPr/>
        <a:lstStyle/>
        <a:p>
          <a:pPr algn="ctr"/>
          <a:endParaRPr lang="de-DE" sz="1100"/>
        </a:p>
      </dgm:t>
    </dgm:pt>
    <dgm:pt modelId="{5591B182-E594-43FF-BE5A-5B7ECD101054}" type="sibTrans" cxnId="{BE1D6F14-9419-4602-AB7C-12750AC23541}">
      <dgm:prSet/>
      <dgm:spPr/>
      <dgm:t>
        <a:bodyPr/>
        <a:lstStyle/>
        <a:p>
          <a:pPr algn="ctr"/>
          <a:endParaRPr lang="de-DE" sz="1100"/>
        </a:p>
      </dgm:t>
    </dgm:pt>
    <dgm:pt modelId="{3EACFA80-F765-455E-8037-81913F7BDCD1}">
      <dgm:prSet phldrT="[Text]" custT="1"/>
      <dgm:spPr/>
      <dgm:t>
        <a:bodyPr/>
        <a:lstStyle/>
        <a:p>
          <a:pPr algn="ctr"/>
          <a:r>
            <a:rPr lang="de-DE" sz="2400" smtClean="0"/>
            <a:t>Increase quality of eZ installations</a:t>
          </a:r>
          <a:endParaRPr lang="de-DE" sz="2400" dirty="0" smtClean="0"/>
        </a:p>
      </dgm:t>
    </dgm:pt>
    <dgm:pt modelId="{9C903DF1-2BA2-4324-BCDC-EC0DCFC723B1}" type="parTrans" cxnId="{AAEA0559-408D-41D2-9A2C-116AF8A0C129}">
      <dgm:prSet/>
      <dgm:spPr/>
      <dgm:t>
        <a:bodyPr/>
        <a:lstStyle/>
        <a:p>
          <a:endParaRPr lang="de-DE"/>
        </a:p>
      </dgm:t>
    </dgm:pt>
    <dgm:pt modelId="{1311A6BB-767F-456A-A948-E7B1D465490B}" type="sibTrans" cxnId="{AAEA0559-408D-41D2-9A2C-116AF8A0C129}">
      <dgm:prSet/>
      <dgm:spPr/>
      <dgm:t>
        <a:bodyPr/>
        <a:lstStyle/>
        <a:p>
          <a:endParaRPr lang="de-DE"/>
        </a:p>
      </dgm:t>
    </dgm:pt>
    <dgm:pt modelId="{5ABC0E4B-293C-4DB9-84AF-512413EE1DE3}" type="pres">
      <dgm:prSet presAssocID="{1B0F1B8F-A8B9-4F52-8326-F4C8C0D10D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BDAE85-6B93-4254-ADF0-6C9DDAAD6F2E}" type="pres">
      <dgm:prSet presAssocID="{7EC1547D-C9F9-42EF-942D-383CB2BAD48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3E1526-86B5-4C02-9C5E-83A211B32353}" type="pres">
      <dgm:prSet presAssocID="{D20B9BB4-7260-4498-94FE-212BF189F50E}" presName="spacer" presStyleCnt="0"/>
      <dgm:spPr/>
    </dgm:pt>
    <dgm:pt modelId="{B22FE090-ACED-41F1-B4BA-06A70C90040D}" type="pres">
      <dgm:prSet presAssocID="{BD74C2DD-AEC1-4CB6-AB71-93C389CFDBB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6709B9-5405-46DF-9278-914A58C23EAA}" type="pres">
      <dgm:prSet presAssocID="{65B912A3-2399-43C4-93BE-D0AFF26054F4}" presName="spacer" presStyleCnt="0"/>
      <dgm:spPr/>
    </dgm:pt>
    <dgm:pt modelId="{1E68321F-C570-40C0-9AC2-B0C6139C14BE}" type="pres">
      <dgm:prSet presAssocID="{3EACFA80-F765-455E-8037-81913F7BDCD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E292DD-1196-4BF9-9C64-19908D18FE0B}" type="pres">
      <dgm:prSet presAssocID="{1311A6BB-767F-456A-A948-E7B1D465490B}" presName="spacer" presStyleCnt="0"/>
      <dgm:spPr/>
    </dgm:pt>
    <dgm:pt modelId="{0FD654C7-DB27-4A22-8C08-B184CAE8CD43}" type="pres">
      <dgm:prSet presAssocID="{0E1640EB-F745-43B8-9996-7C42F854D1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7606E62-C3F9-4B01-AEF6-94E28F310AE6}" type="presOf" srcId="{3EACFA80-F765-455E-8037-81913F7BDCD1}" destId="{1E68321F-C570-40C0-9AC2-B0C6139C14BE}" srcOrd="0" destOrd="0" presId="urn:microsoft.com/office/officeart/2005/8/layout/vList2"/>
    <dgm:cxn modelId="{A28C558A-F0B1-47C5-91D5-8ED65943496F}" srcId="{1B0F1B8F-A8B9-4F52-8326-F4C8C0D10D4C}" destId="{BD74C2DD-AEC1-4CB6-AB71-93C389CFDBB4}" srcOrd="1" destOrd="0" parTransId="{D532CA63-8061-4356-89EB-FA0CB4A99A69}" sibTransId="{65B912A3-2399-43C4-93BE-D0AFF26054F4}"/>
    <dgm:cxn modelId="{F7DBFA58-DA9A-4D5B-B72B-A428E20896A3}" srcId="{1B0F1B8F-A8B9-4F52-8326-F4C8C0D10D4C}" destId="{7EC1547D-C9F9-42EF-942D-383CB2BAD486}" srcOrd="0" destOrd="0" parTransId="{D32EC077-023C-4F87-A633-3E15B4F598BD}" sibTransId="{D20B9BB4-7260-4498-94FE-212BF189F50E}"/>
    <dgm:cxn modelId="{D37B1099-903C-4ACE-A46B-A9CBB9175577}" type="presOf" srcId="{1B0F1B8F-A8B9-4F52-8326-F4C8C0D10D4C}" destId="{5ABC0E4B-293C-4DB9-84AF-512413EE1DE3}" srcOrd="0" destOrd="0" presId="urn:microsoft.com/office/officeart/2005/8/layout/vList2"/>
    <dgm:cxn modelId="{A4AD5EBC-862D-4D9B-AEA3-4104AB0B21EC}" type="presOf" srcId="{7EC1547D-C9F9-42EF-942D-383CB2BAD486}" destId="{5FBDAE85-6B93-4254-ADF0-6C9DDAAD6F2E}" srcOrd="0" destOrd="0" presId="urn:microsoft.com/office/officeart/2005/8/layout/vList2"/>
    <dgm:cxn modelId="{AAEA0559-408D-41D2-9A2C-116AF8A0C129}" srcId="{1B0F1B8F-A8B9-4F52-8326-F4C8C0D10D4C}" destId="{3EACFA80-F765-455E-8037-81913F7BDCD1}" srcOrd="2" destOrd="0" parTransId="{9C903DF1-2BA2-4324-BCDC-EC0DCFC723B1}" sibTransId="{1311A6BB-767F-456A-A948-E7B1D465490B}"/>
    <dgm:cxn modelId="{9DCA800F-42B8-40C9-9BFC-C0CAFC72E52C}" type="presOf" srcId="{BD74C2DD-AEC1-4CB6-AB71-93C389CFDBB4}" destId="{B22FE090-ACED-41F1-B4BA-06A70C90040D}" srcOrd="0" destOrd="0" presId="urn:microsoft.com/office/officeart/2005/8/layout/vList2"/>
    <dgm:cxn modelId="{BE1D6F14-9419-4602-AB7C-12750AC23541}" srcId="{1B0F1B8F-A8B9-4F52-8326-F4C8C0D10D4C}" destId="{0E1640EB-F745-43B8-9996-7C42F854D1AE}" srcOrd="3" destOrd="0" parTransId="{5C220393-73B3-4AE1-9265-D91DB7298C08}" sibTransId="{5591B182-E594-43FF-BE5A-5B7ECD101054}"/>
    <dgm:cxn modelId="{0B76369A-7FFD-4BC4-B7C3-4E3646EEA31B}" type="presOf" srcId="{0E1640EB-F745-43B8-9996-7C42F854D1AE}" destId="{0FD654C7-DB27-4A22-8C08-B184CAE8CD43}" srcOrd="0" destOrd="0" presId="urn:microsoft.com/office/officeart/2005/8/layout/vList2"/>
    <dgm:cxn modelId="{01BDC035-CBBC-432A-B43C-27B53B7A73D4}" type="presParOf" srcId="{5ABC0E4B-293C-4DB9-84AF-512413EE1DE3}" destId="{5FBDAE85-6B93-4254-ADF0-6C9DDAAD6F2E}" srcOrd="0" destOrd="0" presId="urn:microsoft.com/office/officeart/2005/8/layout/vList2"/>
    <dgm:cxn modelId="{90DB725C-EA2A-41DD-92C3-EEF67391BDCF}" type="presParOf" srcId="{5ABC0E4B-293C-4DB9-84AF-512413EE1DE3}" destId="{9C3E1526-86B5-4C02-9C5E-83A211B32353}" srcOrd="1" destOrd="0" presId="urn:microsoft.com/office/officeart/2005/8/layout/vList2"/>
    <dgm:cxn modelId="{462181C2-41F4-43A1-8C1B-826B4458543C}" type="presParOf" srcId="{5ABC0E4B-293C-4DB9-84AF-512413EE1DE3}" destId="{B22FE090-ACED-41F1-B4BA-06A70C90040D}" srcOrd="2" destOrd="0" presId="urn:microsoft.com/office/officeart/2005/8/layout/vList2"/>
    <dgm:cxn modelId="{021CE511-2131-4308-99FA-8E6E8C036E3B}" type="presParOf" srcId="{5ABC0E4B-293C-4DB9-84AF-512413EE1DE3}" destId="{016709B9-5405-46DF-9278-914A58C23EAA}" srcOrd="3" destOrd="0" presId="urn:microsoft.com/office/officeart/2005/8/layout/vList2"/>
    <dgm:cxn modelId="{C18D6D25-8468-4DA5-B5FE-7D4739CC8A00}" type="presParOf" srcId="{5ABC0E4B-293C-4DB9-84AF-512413EE1DE3}" destId="{1E68321F-C570-40C0-9AC2-B0C6139C14BE}" srcOrd="4" destOrd="0" presId="urn:microsoft.com/office/officeart/2005/8/layout/vList2"/>
    <dgm:cxn modelId="{AEDD0DF5-0DDD-4092-B60C-C4CA184ED441}" type="presParOf" srcId="{5ABC0E4B-293C-4DB9-84AF-512413EE1DE3}" destId="{9AE292DD-1196-4BF9-9C64-19908D18FE0B}" srcOrd="5" destOrd="0" presId="urn:microsoft.com/office/officeart/2005/8/layout/vList2"/>
    <dgm:cxn modelId="{BAF631D0-F79B-4A60-880D-CD6717C633E9}" type="presParOf" srcId="{5ABC0E4B-293C-4DB9-84AF-512413EE1DE3}" destId="{0FD654C7-DB27-4A22-8C08-B184CAE8CD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AACBF3-7243-4CB8-8744-FEAAA20D262C}">
      <dsp:nvSpPr>
        <dsp:cNvPr id="0" name=""/>
        <dsp:cNvSpPr/>
      </dsp:nvSpPr>
      <dsp:spPr>
        <a:xfrm>
          <a:off x="242804" y="0"/>
          <a:ext cx="4741169" cy="474116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8A1CC-388F-45A2-9B4C-3D3CD8691D79}">
      <dsp:nvSpPr>
        <dsp:cNvPr id="0" name=""/>
        <dsp:cNvSpPr/>
      </dsp:nvSpPr>
      <dsp:spPr>
        <a:xfrm>
          <a:off x="2514061" y="474579"/>
          <a:ext cx="3081759" cy="6741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2"/>
              </a:solidFill>
            </a:rPr>
            <a:t>eZ Trainings</a:t>
          </a:r>
          <a:endParaRPr lang="de-DE" sz="2800" kern="1200" dirty="0">
            <a:solidFill>
              <a:schemeClr val="bg2"/>
            </a:solidFill>
          </a:endParaRPr>
        </a:p>
      </dsp:txBody>
      <dsp:txXfrm>
        <a:off x="2514061" y="474579"/>
        <a:ext cx="3081759" cy="674134"/>
      </dsp:txXfrm>
    </dsp:sp>
    <dsp:sp modelId="{5843B5EA-4030-480B-A1F3-579564097E2C}">
      <dsp:nvSpPr>
        <dsp:cNvPr id="0" name=""/>
        <dsp:cNvSpPr/>
      </dsp:nvSpPr>
      <dsp:spPr>
        <a:xfrm>
          <a:off x="2514061" y="1232981"/>
          <a:ext cx="3081759" cy="6741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2"/>
              </a:solidFill>
            </a:rPr>
            <a:t>eZ </a:t>
          </a:r>
          <a:r>
            <a:rPr lang="de-DE" sz="2800" kern="1200" dirty="0" err="1" smtClean="0">
              <a:solidFill>
                <a:schemeClr val="bg2"/>
              </a:solidFill>
            </a:rPr>
            <a:t>Certificates</a:t>
          </a:r>
          <a:endParaRPr lang="de-DE" sz="2800" kern="1200" dirty="0">
            <a:solidFill>
              <a:schemeClr val="bg2"/>
            </a:solidFill>
          </a:endParaRPr>
        </a:p>
      </dsp:txBody>
      <dsp:txXfrm>
        <a:off x="2514061" y="1232981"/>
        <a:ext cx="3081759" cy="674134"/>
      </dsp:txXfrm>
    </dsp:sp>
    <dsp:sp modelId="{0B38D4A5-FA43-411C-8AB1-7E3111F42AAF}">
      <dsp:nvSpPr>
        <dsp:cNvPr id="0" name=""/>
        <dsp:cNvSpPr/>
      </dsp:nvSpPr>
      <dsp:spPr>
        <a:xfrm>
          <a:off x="2514061" y="1991383"/>
          <a:ext cx="3081759" cy="6741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2"/>
              </a:solidFill>
            </a:rPr>
            <a:t>eZ Audits</a:t>
          </a:r>
          <a:endParaRPr lang="de-DE" sz="2800" kern="1200" dirty="0">
            <a:solidFill>
              <a:schemeClr val="bg2"/>
            </a:solidFill>
          </a:endParaRPr>
        </a:p>
      </dsp:txBody>
      <dsp:txXfrm>
        <a:off x="2514061" y="1991383"/>
        <a:ext cx="3081759" cy="674134"/>
      </dsp:txXfrm>
    </dsp:sp>
    <dsp:sp modelId="{02045FE0-9B3D-4F68-9F0B-A8F8249D7604}">
      <dsp:nvSpPr>
        <dsp:cNvPr id="0" name=""/>
        <dsp:cNvSpPr/>
      </dsp:nvSpPr>
      <dsp:spPr>
        <a:xfrm>
          <a:off x="2514061" y="2749785"/>
          <a:ext cx="3081759" cy="6741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>
              <a:solidFill>
                <a:schemeClr val="bg2"/>
              </a:solidFill>
            </a:rPr>
            <a:t>Expert Consulting</a:t>
          </a:r>
          <a:endParaRPr lang="de-DE" sz="2800" kern="1200" dirty="0">
            <a:solidFill>
              <a:schemeClr val="bg2"/>
            </a:solidFill>
          </a:endParaRPr>
        </a:p>
      </dsp:txBody>
      <dsp:txXfrm>
        <a:off x="2514061" y="2749785"/>
        <a:ext cx="3081759" cy="674134"/>
      </dsp:txXfrm>
    </dsp:sp>
    <dsp:sp modelId="{22FBAFAB-1F3B-4129-BC7F-DC3F045B5BA7}">
      <dsp:nvSpPr>
        <dsp:cNvPr id="0" name=""/>
        <dsp:cNvSpPr/>
      </dsp:nvSpPr>
      <dsp:spPr>
        <a:xfrm>
          <a:off x="2514061" y="3508187"/>
          <a:ext cx="3081759" cy="6741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err="1" smtClean="0">
              <a:solidFill>
                <a:schemeClr val="accent1"/>
              </a:solidFill>
            </a:rPr>
            <a:t>Pre-sales</a:t>
          </a:r>
          <a:r>
            <a:rPr lang="de-DE" sz="2800" kern="1200" dirty="0" smtClean="0">
              <a:solidFill>
                <a:schemeClr val="accent1"/>
              </a:solidFill>
            </a:rPr>
            <a:t> Support</a:t>
          </a:r>
          <a:endParaRPr lang="de-DE" sz="2800" kern="1200" dirty="0">
            <a:solidFill>
              <a:schemeClr val="accent1"/>
            </a:solidFill>
          </a:endParaRPr>
        </a:p>
      </dsp:txBody>
      <dsp:txXfrm>
        <a:off x="2514061" y="3508187"/>
        <a:ext cx="3081759" cy="6741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BDAE85-6B93-4254-ADF0-6C9DDAAD6F2E}">
      <dsp:nvSpPr>
        <dsp:cNvPr id="0" name=""/>
        <dsp:cNvSpPr/>
      </dsp:nvSpPr>
      <dsp:spPr>
        <a:xfrm>
          <a:off x="0" y="19255"/>
          <a:ext cx="636111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Enhance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level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of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professionality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of</a:t>
          </a:r>
          <a:r>
            <a:rPr lang="de-DE" sz="2400" kern="1200" dirty="0" smtClean="0"/>
            <a:t> eZ </a:t>
          </a:r>
          <a:r>
            <a:rPr lang="de-DE" sz="2400" kern="1200" dirty="0" err="1" smtClean="0"/>
            <a:t>partners</a:t>
          </a:r>
          <a:endParaRPr lang="de-DE" sz="2400" kern="1200" dirty="0"/>
        </a:p>
      </dsp:txBody>
      <dsp:txXfrm>
        <a:off x="0" y="19255"/>
        <a:ext cx="6361113" cy="748800"/>
      </dsp:txXfrm>
    </dsp:sp>
    <dsp:sp modelId="{B22FE090-ACED-41F1-B4BA-06A70C90040D}">
      <dsp:nvSpPr>
        <dsp:cNvPr id="0" name=""/>
        <dsp:cNvSpPr/>
      </dsp:nvSpPr>
      <dsp:spPr>
        <a:xfrm>
          <a:off x="0" y="883255"/>
          <a:ext cx="636111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Grow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number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of</a:t>
          </a:r>
          <a:r>
            <a:rPr lang="de-DE" sz="2400" kern="1200" dirty="0" smtClean="0"/>
            <a:t> eZ </a:t>
          </a:r>
          <a:r>
            <a:rPr lang="de-DE" sz="2400" kern="1200" dirty="0" err="1" smtClean="0"/>
            <a:t>professionals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worldwide</a:t>
          </a:r>
          <a:endParaRPr lang="de-DE" sz="2400" kern="1200" dirty="0" smtClean="0"/>
        </a:p>
      </dsp:txBody>
      <dsp:txXfrm>
        <a:off x="0" y="883255"/>
        <a:ext cx="6361113" cy="748800"/>
      </dsp:txXfrm>
    </dsp:sp>
    <dsp:sp modelId="{1E68321F-C570-40C0-9AC2-B0C6139C14BE}">
      <dsp:nvSpPr>
        <dsp:cNvPr id="0" name=""/>
        <dsp:cNvSpPr/>
      </dsp:nvSpPr>
      <dsp:spPr>
        <a:xfrm>
          <a:off x="0" y="1747255"/>
          <a:ext cx="636111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smtClean="0"/>
            <a:t>Increase quality of eZ installations</a:t>
          </a:r>
          <a:endParaRPr lang="de-DE" sz="2400" kern="1200" dirty="0" smtClean="0"/>
        </a:p>
      </dsp:txBody>
      <dsp:txXfrm>
        <a:off x="0" y="1747255"/>
        <a:ext cx="6361113" cy="748800"/>
      </dsp:txXfrm>
    </dsp:sp>
    <dsp:sp modelId="{0FD654C7-DB27-4A22-8C08-B184CAE8CD43}">
      <dsp:nvSpPr>
        <dsp:cNvPr id="0" name=""/>
        <dsp:cNvSpPr/>
      </dsp:nvSpPr>
      <dsp:spPr>
        <a:xfrm>
          <a:off x="0" y="2611255"/>
          <a:ext cx="6361113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err="1" smtClean="0"/>
            <a:t>Deepen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know-how</a:t>
          </a:r>
          <a:r>
            <a:rPr lang="de-DE" sz="2400" kern="1200" dirty="0" smtClean="0"/>
            <a:t> </a:t>
          </a:r>
          <a:r>
            <a:rPr lang="de-DE" sz="2400" kern="1200" dirty="0" err="1" smtClean="0"/>
            <a:t>about</a:t>
          </a:r>
          <a:r>
            <a:rPr lang="de-DE" sz="2400" kern="1200" dirty="0" smtClean="0"/>
            <a:t> eZ </a:t>
          </a:r>
          <a:r>
            <a:rPr lang="de-DE" sz="2400" kern="1200" dirty="0" err="1" smtClean="0"/>
            <a:t>technologies</a:t>
          </a:r>
          <a:endParaRPr lang="de-DE" sz="2400" kern="1200" dirty="0" smtClean="0"/>
        </a:p>
      </dsp:txBody>
      <dsp:txXfrm>
        <a:off x="0" y="2611255"/>
        <a:ext cx="6361113" cy="748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712ABE0-09FC-DA4C-9365-E5E49B1E33F2}" type="datetime1">
              <a:rPr lang="en-US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1BBD78B-5F64-BE4C-820E-81E71022C75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357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1BBE5F8-AA2D-BD48-B29D-876E5D2105CC}" type="datetime1">
              <a:rPr lang="en-US"/>
              <a:pPr/>
              <a:t>1/11/2012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5214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61CEAA9-7765-BC41-82C6-6DB2D559F50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1237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1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163" algn="l" defTabSz="4571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324" algn="l" defTabSz="4571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488" algn="l" defTabSz="4571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650" algn="l" defTabSz="45716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813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4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8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00" algn="l" defTabSz="4571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de-DE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  <a:endParaRPr lang="de-DE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Z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eZ_PPT_01_start_v4-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688638" cy="755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512425" y="3716213"/>
            <a:ext cx="6551829" cy="408334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12424" y="4124549"/>
            <a:ext cx="6557122" cy="475247"/>
          </a:xfrm>
        </p:spPr>
        <p:txBody>
          <a:bodyPr>
            <a:noAutofit/>
          </a:bodyPr>
          <a:lstStyle>
            <a:lvl1pPr>
              <a:defRPr sz="2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73837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Z 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5832" y="61567"/>
            <a:ext cx="6707044" cy="46049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305834" y="437407"/>
            <a:ext cx="6707042" cy="352744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6C4D2EB7-8975-5E4D-BB08-20D65BB40695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Gabriele Viebach CEO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F52A583-EBE1-7F47-946A-B35CD130931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584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Z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eZ_PPT_03_title_chapter02_v2b-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688638" cy="755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496582" y="4166580"/>
            <a:ext cx="6474194" cy="419104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rgbClr val="404040"/>
                </a:solidFill>
              </a:defRPr>
            </a:lvl1pPr>
            <a:lvl2pPr marL="4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482472" y="3668547"/>
            <a:ext cx="6474194" cy="512143"/>
          </a:xfrm>
        </p:spPr>
        <p:txBody>
          <a:bodyPr>
            <a:noAutofit/>
          </a:bodyPr>
          <a:lstStyle>
            <a:lvl1pPr>
              <a:defRPr sz="3600" b="1" baseline="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74389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Z 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305834" y="437407"/>
            <a:ext cx="6707042" cy="352744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E7C16FB-72DE-7641-8005-D8EDEC5FDAD4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Gabriele Viebach CEO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69FF5FE-BBE8-4E49-A0B7-45359F98753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277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Z Content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5832" y="61567"/>
            <a:ext cx="6707044" cy="46049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B9F4CE-28AF-9A41-B2A2-8D3F25D7B713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Gabriele Viebach CEO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2789DED-0898-2F47-8590-77A05611C09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440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Z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Z_PPT_01_start_v4-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512425" y="3716213"/>
            <a:ext cx="6551829" cy="408334"/>
          </a:xfrm>
          <a:prstGeom prst="rect">
            <a:avLst/>
          </a:prstGeom>
        </p:spPr>
        <p:txBody>
          <a:bodyPr vert="horz" lIns="104270" tIns="52134" rIns="104270" bIns="52134" rtlCol="0" anchor="ctr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12424" y="4124552"/>
            <a:ext cx="6557122" cy="475247"/>
          </a:xfrm>
        </p:spPr>
        <p:txBody>
          <a:bodyPr>
            <a:noAutofit/>
          </a:bodyPr>
          <a:lstStyle>
            <a:lvl1pPr>
              <a:defRPr sz="2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7918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Z 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r>
              <a:rPr lang="de-DE" dirty="0" smtClean="0"/>
              <a:t> </a:t>
            </a:r>
            <a:r>
              <a:rPr lang="en-US" dirty="0" smtClean="0"/>
              <a:t>–</a:t>
            </a:r>
            <a:r>
              <a:rPr lang="de-DE" dirty="0" smtClean="0"/>
              <a:t> do not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bullets</a:t>
            </a:r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8188-1BED-2342-AD60-25AB5174AA30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Gabriele Viebach CEO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dirty="0"/>
              <a:t>SLIDE </a:t>
            </a:r>
            <a:fld id="{71BA2F61-53BF-8C46-AFDB-7AF0A21FA346}" type="slidenum">
              <a:rPr/>
              <a:pPr/>
              <a:t>‹Nr.›</a:t>
            </a:fld>
            <a:endParaRPr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5832" y="61567"/>
            <a:ext cx="6707044" cy="460498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05834" y="437407"/>
            <a:ext cx="6707042" cy="352744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27701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Z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Z_PPT_03_title_chapter02_v2b-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6582" y="4166580"/>
            <a:ext cx="6474194" cy="419104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rgbClr val="404040"/>
                </a:solidFill>
              </a:defRPr>
            </a:lvl1pPr>
            <a:lvl2pPr marL="457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Chapter </a:t>
            </a:r>
            <a:r>
              <a:rPr lang="de-DE" dirty="0" err="1" smtClean="0"/>
              <a:t>subtitle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482472" y="3668547"/>
            <a:ext cx="6474194" cy="512143"/>
          </a:xfrm>
        </p:spPr>
        <p:txBody>
          <a:bodyPr>
            <a:noAutofit/>
          </a:bodyPr>
          <a:lstStyle>
            <a:lvl1pPr>
              <a:defRPr sz="3600" b="1" baseline="0"/>
            </a:lvl1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Edit Chapter 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95525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Z 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B811F-F5C4-0D4D-B699-0095C2832FE0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Gabriele Viebach CEO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dirty="0"/>
              <a:t>SLIDE </a:t>
            </a:r>
            <a:fld id="{71BA2F61-53BF-8C46-AFDB-7AF0A21FA346}" type="slidenum">
              <a:rPr/>
              <a:pPr/>
              <a:t>‹Nr.›</a:t>
            </a:fld>
            <a:endParaRPr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05834" y="437407"/>
            <a:ext cx="6707042" cy="352744"/>
          </a:xfrm>
        </p:spPr>
        <p:txBody>
          <a:bodyPr>
            <a:normAutofit/>
          </a:bodyPr>
          <a:lstStyle>
            <a:lvl1pPr>
              <a:defRPr sz="1800" b="1"/>
            </a:lvl1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307269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Z_PPT_02_main_v9c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688638" cy="755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6388" y="61914"/>
            <a:ext cx="7905750" cy="46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279" tIns="52139" rIns="104279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6388" y="1308102"/>
            <a:ext cx="9847262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279" tIns="52139" rIns="104279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 </a:t>
            </a:r>
            <a:r>
              <a:rPr lang="en-US"/>
              <a:t>–</a:t>
            </a:r>
            <a:r>
              <a:rPr lang="de-DE"/>
              <a:t> Do not use bullets</a:t>
            </a:r>
          </a:p>
          <a:p>
            <a:pPr lvl="1"/>
            <a:r>
              <a:rPr lang="de-DE"/>
              <a:t>18pt</a:t>
            </a:r>
          </a:p>
          <a:p>
            <a:pPr lvl="2"/>
            <a:r>
              <a:rPr lang="de-DE"/>
              <a:t>16pt</a:t>
            </a:r>
          </a:p>
          <a:p>
            <a:pPr lvl="3"/>
            <a:r>
              <a:rPr lang="de-DE"/>
              <a:t>14pt</a:t>
            </a:r>
          </a:p>
          <a:p>
            <a:pPr lvl="1"/>
            <a:r>
              <a:rPr lang="de-DE"/>
              <a:t>	18pt</a:t>
            </a:r>
          </a:p>
          <a:p>
            <a:pPr lvl="2"/>
            <a:r>
              <a:rPr lang="de-DE"/>
              <a:t>16pt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73538" y="7227888"/>
            <a:ext cx="2493962" cy="195262"/>
          </a:xfrm>
          <a:prstGeom prst="rect">
            <a:avLst/>
          </a:prstGeom>
        </p:spPr>
        <p:txBody>
          <a:bodyPr vert="horz" wrap="square" lIns="104279" tIns="52139" rIns="104279" bIns="52139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FFFFFF"/>
                </a:solidFill>
                <a:cs typeface="Arial" charset="0"/>
              </a:defRPr>
            </a:lvl1pPr>
          </a:lstStyle>
          <a:p>
            <a:fld id="{FFA42BBE-0C55-6242-A559-25681AECC4E8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388" y="7218364"/>
            <a:ext cx="2825750" cy="193675"/>
          </a:xfrm>
          <a:prstGeom prst="rect">
            <a:avLst/>
          </a:prstGeom>
        </p:spPr>
        <p:txBody>
          <a:bodyPr vert="horz" wrap="square" lIns="104279" tIns="52139" rIns="104279" bIns="52139" numCol="1" anchor="ctr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cs typeface="Arial" charset="0"/>
              </a:defRPr>
            </a:lvl1pPr>
          </a:lstStyle>
          <a:p>
            <a:r>
              <a:rPr lang="de-DE" smtClean="0"/>
              <a:t>Gabriele Viebach CEO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9688" y="7218364"/>
            <a:ext cx="2493962" cy="193675"/>
          </a:xfrm>
          <a:prstGeom prst="rect">
            <a:avLst/>
          </a:prstGeom>
        </p:spPr>
        <p:txBody>
          <a:bodyPr vert="horz" wrap="square" lIns="104279" tIns="52139" rIns="104279" bIns="52139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FFFFFF"/>
                </a:solidFill>
                <a:cs typeface="Arial" charset="0"/>
              </a:defRPr>
            </a:lvl1pPr>
          </a:lstStyle>
          <a:p>
            <a:r>
              <a:rPr lang="en-US"/>
              <a:t>SLIDE </a:t>
            </a:r>
            <a:fld id="{FBD33FD9-1CFF-D14C-B6F3-EFD6CB81AD45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4" r:id="rId2"/>
    <p:sldLayoutId id="2147483739" r:id="rId3"/>
    <p:sldLayoutId id="2147483736" r:id="rId4"/>
    <p:sldLayoutId id="2147483737" r:id="rId5"/>
  </p:sldLayoutIdLst>
  <p:hf hdr="0"/>
  <p:txStyles>
    <p:titleStyle>
      <a:lvl1pPr algn="l" defTabSz="520658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rgbClr val="2A84B7"/>
          </a:solidFill>
          <a:latin typeface="Arial"/>
          <a:ea typeface="ＭＳ Ｐゴシック" charset="0"/>
          <a:cs typeface="Arial"/>
        </a:defRPr>
      </a:lvl1pPr>
      <a:lvl2pPr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2pPr>
      <a:lvl3pPr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3pPr>
      <a:lvl4pPr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4pPr>
      <a:lvl5pPr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5pPr>
      <a:lvl6pPr marL="457163"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6pPr>
      <a:lvl7pPr marL="914324"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7pPr>
      <a:lvl8pPr marL="1371488"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8pPr>
      <a:lvl9pPr marL="1828650" algn="l" defTabSz="520658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2A84B7"/>
          </a:solidFill>
          <a:latin typeface="Arial" charset="0"/>
          <a:ea typeface="ＭＳ Ｐゴシック" charset="0"/>
        </a:defRPr>
      </a:lvl9pPr>
    </p:titleStyle>
    <p:bodyStyle>
      <a:lvl1pPr marL="342871" indent="-342871" algn="l" defTabSz="520658" rtl="0" eaLnBrk="1" fontAlgn="base" hangingPunct="1">
        <a:spcBef>
          <a:spcPct val="20000"/>
        </a:spcBef>
        <a:spcAft>
          <a:spcPct val="0"/>
        </a:spcAft>
        <a:defRPr sz="2000" kern="1200">
          <a:solidFill>
            <a:srgbClr val="404040"/>
          </a:solidFill>
          <a:latin typeface="Arial"/>
          <a:ea typeface="ＭＳ Ｐゴシック" charset="0"/>
          <a:cs typeface="Arial"/>
        </a:defRPr>
      </a:lvl1pPr>
      <a:lvl2pPr marL="520658" indent="-63495" algn="l" defTabSz="520658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rgbClr val="404040"/>
          </a:solidFill>
          <a:latin typeface="Arial"/>
          <a:ea typeface="ＭＳ Ｐゴシック" charset="0"/>
          <a:cs typeface="Arial"/>
        </a:defRPr>
      </a:lvl2pPr>
      <a:lvl3pPr marL="1041316" indent="-126990" algn="l" defTabSz="520658" rtl="0" eaLnBrk="1" fontAlgn="base" hangingPunct="1">
        <a:spcBef>
          <a:spcPct val="20000"/>
        </a:spcBef>
        <a:spcAft>
          <a:spcPct val="0"/>
        </a:spcAft>
        <a:buFont typeface="Arial" charset="0"/>
        <a:defRPr sz="1600" kern="1200">
          <a:solidFill>
            <a:srgbClr val="404040"/>
          </a:solidFill>
          <a:latin typeface="Arial"/>
          <a:ea typeface="ＭＳ Ｐゴシック" charset="0"/>
          <a:cs typeface="Arial"/>
        </a:defRPr>
      </a:lvl3pPr>
      <a:lvl4pPr marL="1563558" indent="-192072" algn="l" defTabSz="520658" rtl="0" eaLnBrk="1" fontAlgn="base" hangingPunct="1">
        <a:spcBef>
          <a:spcPct val="20000"/>
        </a:spcBef>
        <a:spcAft>
          <a:spcPct val="0"/>
        </a:spcAft>
        <a:buFont typeface="Arial" charset="0"/>
        <a:defRPr sz="1400" kern="1200">
          <a:solidFill>
            <a:srgbClr val="404040"/>
          </a:solidFill>
          <a:latin typeface="Arial"/>
          <a:ea typeface="ＭＳ Ｐゴシック" charset="0"/>
          <a:cs typeface="Arial"/>
        </a:defRPr>
      </a:lvl4pPr>
      <a:lvl5pPr marL="2084216" indent="-255566" algn="l" defTabSz="520658" rtl="0" eaLnBrk="1" fontAlgn="base" hangingPunct="1">
        <a:spcBef>
          <a:spcPct val="20000"/>
        </a:spcBef>
        <a:spcAft>
          <a:spcPct val="0"/>
        </a:spcAft>
        <a:buFont typeface="Arial" charset="0"/>
        <a:defRPr sz="2300" kern="1200">
          <a:solidFill>
            <a:srgbClr val="404040"/>
          </a:solidFill>
          <a:latin typeface="Arial"/>
          <a:ea typeface="ＭＳ Ｐゴシック" charset="0"/>
          <a:cs typeface="Arial"/>
        </a:defRPr>
      </a:lvl5pPr>
      <a:lvl6pPr marL="2867665" indent="-260697" algn="l" defTabSz="52139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060" indent="-260697" algn="l" defTabSz="52139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455" indent="-260697" algn="l" defTabSz="52139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848" indent="-260697" algn="l" defTabSz="521395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5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7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82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76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70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63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57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51" algn="l" defTabSz="52139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Z_PPT_02_main_v9c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5833" y="61567"/>
            <a:ext cx="7906428" cy="460498"/>
          </a:xfrm>
          <a:prstGeom prst="rect">
            <a:avLst/>
          </a:prstGeom>
        </p:spPr>
        <p:txBody>
          <a:bodyPr vert="horz" lIns="104275" tIns="52136" rIns="104275" bIns="52136" rtlCol="0" anchor="ctr">
            <a:noAutofit/>
          </a:bodyPr>
          <a:lstStyle/>
          <a:p>
            <a:r>
              <a:rPr lang="nb-NO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832" y="1308100"/>
            <a:ext cx="9848374" cy="5447698"/>
          </a:xfrm>
          <a:prstGeom prst="rect">
            <a:avLst/>
          </a:prstGeom>
        </p:spPr>
        <p:txBody>
          <a:bodyPr vert="horz" lIns="104275" tIns="52136" rIns="104275" bIns="52136" rtlCol="0">
            <a:normAutofit/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r>
              <a:rPr lang="de-DE" dirty="0" smtClean="0"/>
              <a:t> </a:t>
            </a:r>
            <a:r>
              <a:rPr lang="en-US" dirty="0" smtClean="0"/>
              <a:t>–</a:t>
            </a:r>
            <a:r>
              <a:rPr lang="de-DE" dirty="0" smtClean="0"/>
              <a:t> Do not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bullets</a:t>
            </a:r>
            <a:endParaRPr lang="de-DE" dirty="0" smtClean="0"/>
          </a:p>
          <a:p>
            <a:pPr lvl="1"/>
            <a:r>
              <a:rPr lang="de-DE" dirty="0" smtClean="0"/>
              <a:t>18pt</a:t>
            </a:r>
          </a:p>
          <a:p>
            <a:pPr lvl="2"/>
            <a:r>
              <a:rPr lang="de-DE" dirty="0" smtClean="0"/>
              <a:t>16pt</a:t>
            </a:r>
          </a:p>
          <a:p>
            <a:pPr lvl="3"/>
            <a:r>
              <a:rPr lang="de-DE" dirty="0" smtClean="0"/>
              <a:t>14pt</a:t>
            </a:r>
          </a:p>
          <a:p>
            <a:pPr lvl="1"/>
            <a:r>
              <a:rPr lang="de-DE" dirty="0" smtClean="0"/>
              <a:t>	18pt</a:t>
            </a:r>
          </a:p>
          <a:p>
            <a:pPr lvl="2"/>
            <a:r>
              <a:rPr lang="de-DE" dirty="0" smtClean="0"/>
              <a:t>16pt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72762" y="7228163"/>
            <a:ext cx="2494016" cy="194713"/>
          </a:xfrm>
          <a:prstGeom prst="rect">
            <a:avLst/>
          </a:prstGeom>
        </p:spPr>
        <p:txBody>
          <a:bodyPr vert="horz" lIns="104275" tIns="52136" rIns="104275" bIns="52136" rtlCol="0" anchor="ctr"/>
          <a:lstStyle>
            <a:lvl1pPr algn="ctr">
              <a:defRPr sz="1000" b="1" cap="all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defTabSz="914362"/>
            <a:fld id="{BB3AE7E3-6A14-9045-90F3-D7F5D4A78D2F}" type="datetime1">
              <a:rPr lang="de-DE" smtClean="0">
                <a:ea typeface="ヒラギノ角ゴ ProN W3" charset="-128"/>
                <a:sym typeface="Gill Sans" charset="0"/>
              </a:rPr>
              <a:pPr defTabSz="914362"/>
              <a:t>11.01.2012</a:t>
            </a:fld>
            <a:endParaRPr lang="en-US" dirty="0">
              <a:ea typeface="ヒラギノ角ゴ ProN W3" charset="-128"/>
              <a:sym typeface="Gill San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833" y="7217581"/>
            <a:ext cx="2826680" cy="194714"/>
          </a:xfrm>
          <a:prstGeom prst="rect">
            <a:avLst/>
          </a:prstGeom>
        </p:spPr>
        <p:txBody>
          <a:bodyPr vert="horz" lIns="104275" tIns="52136" rIns="104275" bIns="52136" rtlCol="0" anchor="ctr"/>
          <a:lstStyle>
            <a:lvl1pPr>
              <a:defRPr lang="en-US" sz="1000" b="1" cap="all" dirty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Gabriele Viebach CEO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217581"/>
            <a:ext cx="2494016" cy="194714"/>
          </a:xfrm>
          <a:prstGeom prst="rect">
            <a:avLst/>
          </a:prstGeom>
        </p:spPr>
        <p:txBody>
          <a:bodyPr vert="horz" lIns="104275" tIns="52136" rIns="104275" bIns="52136" rtlCol="0" anchor="ctr"/>
          <a:lstStyle>
            <a:lvl1pPr algn="r">
              <a:defRPr lang="en-US" sz="1000" b="1" cap="all" smtClean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defTabSz="914362"/>
            <a:r>
              <a:rPr lang="en-US" smtClean="0">
                <a:ea typeface="ヒラギノ角ゴ ProN W3" charset="-128"/>
                <a:sym typeface="Gill Sans" charset="0"/>
              </a:rPr>
              <a:t>SLIDE </a:t>
            </a:r>
            <a:fld id="{71BA2F61-53BF-8C46-AFDB-7AF0A21FA346}" type="slidenum">
              <a:rPr lang="en-US" smtClean="0">
                <a:ea typeface="ヒラギノ角ゴ ProN W3" charset="-128"/>
                <a:sym typeface="Gill Sans" charset="0"/>
              </a:rPr>
              <a:pPr defTabSz="914362"/>
              <a:t>‹Nr.›</a:t>
            </a:fld>
            <a:endParaRPr lang="en-US" dirty="0">
              <a:ea typeface="ヒラギノ角ゴ ProN W3" charset="-128"/>
              <a:sym typeface="Gill San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332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1" r:id="rId4"/>
  </p:sldLayoutIdLst>
  <p:hf hdr="0"/>
  <p:txStyles>
    <p:titleStyle>
      <a:lvl1pPr algn="l" defTabSz="521374" rtl="0" eaLnBrk="1" latinLnBrk="0" hangingPunct="1">
        <a:spcBef>
          <a:spcPct val="0"/>
        </a:spcBef>
        <a:buNone/>
        <a:defRPr sz="2900" b="1" kern="1200">
          <a:solidFill>
            <a:srgbClr val="2A84B7"/>
          </a:solidFill>
          <a:latin typeface="Arial"/>
          <a:ea typeface="+mj-ea"/>
          <a:cs typeface="Arial"/>
        </a:defRPr>
      </a:lvl1pPr>
    </p:titleStyle>
    <p:bodyStyle>
      <a:lvl1pPr marL="0" indent="0" algn="l" defTabSz="521374" rtl="0" eaLnBrk="1" latinLnBrk="0" hangingPunct="1">
        <a:spcBef>
          <a:spcPct val="20000"/>
        </a:spcBef>
        <a:buFontTx/>
        <a:buNone/>
        <a:defRPr sz="2000" b="0" kern="1200" baseline="0">
          <a:solidFill>
            <a:srgbClr val="404040"/>
          </a:solidFill>
          <a:latin typeface="Arial"/>
          <a:ea typeface="+mn-ea"/>
          <a:cs typeface="Arial"/>
        </a:defRPr>
      </a:lvl1pPr>
      <a:lvl2pPr marL="521373" indent="0" algn="l" defTabSz="521374" rtl="0" eaLnBrk="1" latinLnBrk="0" hangingPunct="1">
        <a:spcBef>
          <a:spcPct val="20000"/>
        </a:spcBef>
        <a:buFont typeface="Arial"/>
        <a:buNone/>
        <a:defRPr sz="1800" kern="1200">
          <a:solidFill>
            <a:srgbClr val="404040"/>
          </a:solidFill>
          <a:latin typeface="Arial"/>
          <a:ea typeface="+mn-ea"/>
          <a:cs typeface="Arial"/>
        </a:defRPr>
      </a:lvl2pPr>
      <a:lvl3pPr marL="1042747" indent="0" algn="l" defTabSz="521374" rtl="0" eaLnBrk="1" latinLnBrk="0" hangingPunct="1">
        <a:spcBef>
          <a:spcPct val="20000"/>
        </a:spcBef>
        <a:buFont typeface="Arial"/>
        <a:buNone/>
        <a:defRPr sz="1600" kern="1200">
          <a:solidFill>
            <a:srgbClr val="404040"/>
          </a:solidFill>
          <a:latin typeface="Arial"/>
          <a:ea typeface="+mn-ea"/>
          <a:cs typeface="Arial"/>
        </a:defRPr>
      </a:lvl3pPr>
      <a:lvl4pPr marL="1564118" indent="0" algn="l" defTabSz="521374" rtl="0" eaLnBrk="1" latinLnBrk="0" hangingPunct="1">
        <a:spcBef>
          <a:spcPct val="20000"/>
        </a:spcBef>
        <a:buFont typeface="Arial"/>
        <a:buNone/>
        <a:defRPr sz="1400" kern="1200">
          <a:solidFill>
            <a:srgbClr val="404040"/>
          </a:solidFill>
          <a:latin typeface="Arial"/>
          <a:ea typeface="+mn-ea"/>
          <a:cs typeface="Arial"/>
        </a:defRPr>
      </a:lvl4pPr>
      <a:lvl5pPr marL="2085490" indent="0" algn="l" defTabSz="521374" rtl="0" eaLnBrk="1" latinLnBrk="0" hangingPunct="1">
        <a:spcBef>
          <a:spcPct val="20000"/>
        </a:spcBef>
        <a:buFont typeface="Arial"/>
        <a:buNone/>
        <a:defRPr sz="2300" kern="1200">
          <a:solidFill>
            <a:srgbClr val="404040"/>
          </a:solidFill>
          <a:latin typeface="Arial"/>
          <a:ea typeface="+mn-ea"/>
          <a:cs typeface="Arial"/>
        </a:defRPr>
      </a:lvl5pPr>
      <a:lvl6pPr marL="2867547" indent="-260686" algn="l" defTabSz="5213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921" indent="-260686" algn="l" defTabSz="5213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294" indent="-260686" algn="l" defTabSz="5213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666" indent="-260686" algn="l" defTabSz="521374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4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44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18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490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63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34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07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980" algn="l" defTabSz="5213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3513138" y="3716338"/>
            <a:ext cx="6551612" cy="407987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eZ</a:t>
            </a: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dirty="0" smtClean="0">
                <a:latin typeface="Arial" charset="0"/>
                <a:ea typeface="ＭＳ Ｐゴシック" charset="0"/>
              </a:rPr>
              <a:t>Professional Services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513138" y="4124325"/>
            <a:ext cx="6556375" cy="476250"/>
          </a:xfrm>
        </p:spPr>
        <p:txBody>
          <a:bodyPr/>
          <a:lstStyle/>
          <a:p>
            <a:pPr marL="0" indent="0" eaLnBrk="1" hangingPunct="1"/>
            <a:r>
              <a:rPr lang="en-US" dirty="0" smtClean="0">
                <a:latin typeface="Arial" charset="0"/>
              </a:rPr>
              <a:t>Status and Planning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58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414352" y="1589086"/>
          <a:ext cx="5739298" cy="4741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Professional Services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4D2EB7-8975-5E4D-BB08-20D65BB40695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52A583-EBE1-7F47-946A-B35CD130931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306388" y="1308102"/>
            <a:ext cx="9847262" cy="5448300"/>
          </a:xfrm>
        </p:spPr>
        <p:txBody>
          <a:bodyPr/>
          <a:lstStyle/>
          <a:p>
            <a:r>
              <a:rPr lang="de-DE" b="1" dirty="0" err="1" smtClean="0"/>
              <a:t>Our</a:t>
            </a:r>
            <a:r>
              <a:rPr lang="de-DE" b="1" dirty="0" smtClean="0"/>
              <a:t> Team						</a:t>
            </a:r>
            <a:r>
              <a:rPr lang="de-DE" b="1" dirty="0" err="1" smtClean="0"/>
              <a:t>Our</a:t>
            </a:r>
            <a:r>
              <a:rPr lang="de-DE" b="1" dirty="0" smtClean="0"/>
              <a:t> </a:t>
            </a:r>
            <a:r>
              <a:rPr lang="de-DE" b="1" dirty="0" err="1" smtClean="0"/>
              <a:t>Offering</a:t>
            </a: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Bjørn Einarsen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Artur Wawrzynkiewicz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Martin Stroschein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Gaetano Giunta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Jon Henry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Marius Eliassen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Jérôme Cohonner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Yannick </a:t>
            </a:r>
            <a:r>
              <a:rPr lang="de-DE" dirty="0" err="1" smtClean="0"/>
              <a:t>Modah</a:t>
            </a:r>
            <a:r>
              <a:rPr lang="de-DE" dirty="0" smtClean="0"/>
              <a:t> Gouez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Philippe Vincent-</a:t>
            </a:r>
            <a:r>
              <a:rPr lang="de-DE" dirty="0" err="1" smtClean="0"/>
              <a:t>Royol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Chen Xiongjie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Uwe Alkemper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06388" y="1308102"/>
            <a:ext cx="4780517" cy="2606950"/>
          </a:xfrm>
        </p:spPr>
        <p:txBody>
          <a:bodyPr/>
          <a:lstStyle/>
          <a:p>
            <a:r>
              <a:rPr lang="de-DE" sz="1800" b="1" dirty="0" err="1" smtClean="0"/>
              <a:t>Strengths</a:t>
            </a: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Strong </a:t>
            </a:r>
            <a:r>
              <a:rPr lang="de-DE" sz="1800" dirty="0" err="1" smtClean="0"/>
              <a:t>team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deep</a:t>
            </a:r>
            <a:r>
              <a:rPr lang="de-DE" sz="1800" dirty="0" smtClean="0"/>
              <a:t> </a:t>
            </a:r>
            <a:r>
              <a:rPr lang="de-DE" sz="1800" dirty="0" err="1" smtClean="0"/>
              <a:t>know-how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Existing</a:t>
            </a:r>
            <a:r>
              <a:rPr lang="de-DE" sz="1800" dirty="0" smtClean="0"/>
              <a:t> </a:t>
            </a:r>
            <a:r>
              <a:rPr lang="de-DE" sz="1800" dirty="0" err="1" smtClean="0"/>
              <a:t>experience</a:t>
            </a:r>
            <a:r>
              <a:rPr lang="de-DE" sz="1800" dirty="0" smtClean="0"/>
              <a:t> in all </a:t>
            </a:r>
            <a:r>
              <a:rPr lang="de-DE" sz="1800" dirty="0" err="1" smtClean="0"/>
              <a:t>topics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International </a:t>
            </a:r>
            <a:r>
              <a:rPr lang="de-DE" sz="1800" dirty="0" err="1" smtClean="0"/>
              <a:t>presence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Motivation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 quo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4D2EB7-8975-5E4D-BB08-20D65BB40695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52A583-EBE1-7F47-946A-B35CD130931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Inhaltsplatzhalter 1"/>
          <p:cNvSpPr>
            <a:spLocks noGrp="1"/>
          </p:cNvSpPr>
          <p:nvPr>
            <p:ph idx="1"/>
          </p:nvPr>
        </p:nvSpPr>
        <p:spPr>
          <a:xfrm>
            <a:off x="5373133" y="1308102"/>
            <a:ext cx="4780517" cy="2606950"/>
          </a:xfrm>
        </p:spPr>
        <p:txBody>
          <a:bodyPr/>
          <a:lstStyle/>
          <a:p>
            <a:r>
              <a:rPr lang="de-DE" sz="1800" b="1" dirty="0" err="1" smtClean="0"/>
              <a:t>Weaknesses</a:t>
            </a: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Planning</a:t>
            </a:r>
            <a:r>
              <a:rPr lang="de-DE" sz="1800" dirty="0" smtClean="0"/>
              <a:t> and </a:t>
            </a:r>
            <a:r>
              <a:rPr lang="de-DE" sz="1800" dirty="0" err="1" smtClean="0"/>
              <a:t>monitoring</a:t>
            </a:r>
            <a:r>
              <a:rPr lang="de-DE" sz="1800" dirty="0" smtClean="0"/>
              <a:t> </a:t>
            </a:r>
            <a:r>
              <a:rPr lang="de-DE" sz="1800" dirty="0" err="1" smtClean="0"/>
              <a:t>transparency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Little </a:t>
            </a:r>
            <a:r>
              <a:rPr lang="de-DE" sz="1800" dirty="0" err="1" smtClean="0"/>
              <a:t>standardization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Country-</a:t>
            </a:r>
            <a:r>
              <a:rPr lang="de-DE" sz="1800" dirty="0" err="1" smtClean="0"/>
              <a:t>specific</a:t>
            </a:r>
            <a:r>
              <a:rPr lang="de-DE" sz="1800" dirty="0" smtClean="0"/>
              <a:t> </a:t>
            </a:r>
            <a:r>
              <a:rPr lang="de-DE" sz="1800" dirty="0" err="1" smtClean="0"/>
              <a:t>historic</a:t>
            </a:r>
            <a:r>
              <a:rPr lang="de-DE" sz="1800" dirty="0" smtClean="0"/>
              <a:t> </a:t>
            </a:r>
            <a:r>
              <a:rPr lang="de-DE" sz="1800" dirty="0" err="1" smtClean="0"/>
              <a:t>processes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Limited </a:t>
            </a:r>
            <a:r>
              <a:rPr lang="de-DE" sz="1800" dirty="0" err="1" smtClean="0"/>
              <a:t>recruiting</a:t>
            </a:r>
            <a:r>
              <a:rPr lang="de-DE" sz="1800" dirty="0" smtClean="0"/>
              <a:t> potential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Status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Salesforce</a:t>
            </a:r>
            <a:r>
              <a:rPr lang="de-DE" sz="1800" dirty="0" smtClean="0"/>
              <a:t> and ERP </a:t>
            </a:r>
            <a:r>
              <a:rPr lang="de-DE" sz="1800" dirty="0" err="1" smtClean="0"/>
              <a:t>tools</a:t>
            </a:r>
            <a:endParaRPr lang="de-DE" sz="1800" dirty="0" smtClean="0"/>
          </a:p>
        </p:txBody>
      </p:sp>
      <p:sp>
        <p:nvSpPr>
          <p:cNvPr id="9" name="Inhaltsplatzhalter 1"/>
          <p:cNvSpPr>
            <a:spLocks noGrp="1"/>
          </p:cNvSpPr>
          <p:nvPr>
            <p:ph idx="1"/>
          </p:nvPr>
        </p:nvSpPr>
        <p:spPr>
          <a:xfrm>
            <a:off x="307862" y="4106146"/>
            <a:ext cx="4780517" cy="2606950"/>
          </a:xfrm>
        </p:spPr>
        <p:txBody>
          <a:bodyPr/>
          <a:lstStyle/>
          <a:p>
            <a:r>
              <a:rPr lang="de-DE" sz="1800" b="1" dirty="0" err="1" smtClean="0"/>
              <a:t>Opportunities</a:t>
            </a: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Existing</a:t>
            </a:r>
            <a:r>
              <a:rPr lang="de-DE" sz="1800" dirty="0" smtClean="0"/>
              <a:t> </a:t>
            </a:r>
            <a:r>
              <a:rPr lang="de-DE" sz="1800" dirty="0" err="1" smtClean="0"/>
              <a:t>need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all </a:t>
            </a:r>
            <a:r>
              <a:rPr lang="de-DE" sz="1800" dirty="0" err="1" smtClean="0"/>
              <a:t>defined</a:t>
            </a:r>
            <a:r>
              <a:rPr lang="de-DE" sz="1800" dirty="0" smtClean="0"/>
              <a:t> </a:t>
            </a:r>
            <a:r>
              <a:rPr lang="de-DE" sz="1800" dirty="0" err="1" smtClean="0"/>
              <a:t>services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Complementary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partner</a:t>
            </a:r>
            <a:r>
              <a:rPr lang="de-DE" sz="1800" dirty="0" smtClean="0"/>
              <a:t> </a:t>
            </a:r>
            <a:r>
              <a:rPr lang="de-DE" sz="1800" dirty="0" err="1" smtClean="0"/>
              <a:t>offering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eZ </a:t>
            </a:r>
            <a:r>
              <a:rPr lang="de-DE" sz="1800" dirty="0" err="1" smtClean="0"/>
              <a:t>Academy</a:t>
            </a:r>
            <a:r>
              <a:rPr lang="de-DE" sz="1800" dirty="0" smtClean="0"/>
              <a:t> </a:t>
            </a:r>
            <a:r>
              <a:rPr lang="de-DE" sz="1800" dirty="0" err="1" smtClean="0"/>
              <a:t>concept</a:t>
            </a:r>
            <a:endParaRPr lang="de-DE" sz="1800" dirty="0" smtClean="0"/>
          </a:p>
        </p:txBody>
      </p:sp>
      <p:sp>
        <p:nvSpPr>
          <p:cNvPr id="10" name="Inhaltsplatzhalter 1"/>
          <p:cNvSpPr>
            <a:spLocks noGrp="1"/>
          </p:cNvSpPr>
          <p:nvPr>
            <p:ph idx="1"/>
          </p:nvPr>
        </p:nvSpPr>
        <p:spPr>
          <a:xfrm>
            <a:off x="5374607" y="4106146"/>
            <a:ext cx="4780517" cy="2606950"/>
          </a:xfrm>
        </p:spPr>
        <p:txBody>
          <a:bodyPr/>
          <a:lstStyle/>
          <a:p>
            <a:r>
              <a:rPr lang="de-DE" sz="1800" b="1" dirty="0" err="1" smtClean="0"/>
              <a:t>Threats</a:t>
            </a:r>
            <a:endParaRPr lang="de-DE" b="1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Historical individual </a:t>
            </a:r>
            <a:r>
              <a:rPr lang="de-DE" sz="1800" dirty="0" err="1" smtClean="0"/>
              <a:t>customer</a:t>
            </a:r>
            <a:r>
              <a:rPr lang="de-DE" sz="1800" dirty="0" smtClean="0"/>
              <a:t> </a:t>
            </a:r>
            <a:r>
              <a:rPr lang="de-DE" sz="1800" dirty="0" err="1" smtClean="0"/>
              <a:t>solutions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Dependency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</a:t>
            </a:r>
            <a:r>
              <a:rPr lang="de-DE" sz="1800" dirty="0" err="1" smtClean="0"/>
              <a:t>partners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Competing</a:t>
            </a:r>
            <a:r>
              <a:rPr lang="de-DE" sz="1800" dirty="0" smtClean="0"/>
              <a:t> </a:t>
            </a:r>
            <a:r>
              <a:rPr lang="de-DE" sz="1800" dirty="0" err="1" smtClean="0"/>
              <a:t>internal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Processes</a:t>
            </a:r>
            <a:r>
              <a:rPr lang="de-DE" sz="1800" dirty="0" smtClean="0"/>
              <a:t> and </a:t>
            </a:r>
            <a:r>
              <a:rPr lang="de-DE" sz="1800" dirty="0" err="1" smtClean="0"/>
              <a:t>interfaces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sales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Consulting </a:t>
            </a:r>
            <a:r>
              <a:rPr lang="de-DE" sz="1800" dirty="0" err="1" smtClean="0"/>
              <a:t>sales</a:t>
            </a:r>
            <a:r>
              <a:rPr lang="de-DE" sz="1800" dirty="0" smtClean="0"/>
              <a:t> </a:t>
            </a:r>
            <a:r>
              <a:rPr lang="de-DE" sz="1800" dirty="0" err="1" smtClean="0"/>
              <a:t>targets</a:t>
            </a: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2241717" y="2192784"/>
          <a:ext cx="6361113" cy="337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05832" y="61567"/>
            <a:ext cx="9847818" cy="460498"/>
          </a:xfrm>
        </p:spPr>
        <p:txBody>
          <a:bodyPr/>
          <a:lstStyle/>
          <a:p>
            <a:r>
              <a:rPr lang="de-DE" dirty="0" smtClean="0"/>
              <a:t>Mission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4D2EB7-8975-5E4D-BB08-20D65BB40695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52A583-EBE1-7F47-946A-B35CD13093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06389" y="1308102"/>
            <a:ext cx="7488206" cy="54483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Set-</a:t>
            </a:r>
            <a:r>
              <a:rPr lang="de-DE" dirty="0" err="1" smtClean="0"/>
              <a:t>up</a:t>
            </a:r>
            <a:r>
              <a:rPr lang="de-DE" dirty="0" smtClean="0"/>
              <a:t> and </a:t>
            </a:r>
            <a:r>
              <a:rPr lang="de-DE" dirty="0" err="1" smtClean="0"/>
              <a:t>communicate</a:t>
            </a:r>
            <a:r>
              <a:rPr lang="de-DE" dirty="0" smtClean="0"/>
              <a:t> global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Set-</a:t>
            </a:r>
            <a:r>
              <a:rPr lang="de-DE" dirty="0" err="1" smtClean="0"/>
              <a:t>up</a:t>
            </a:r>
            <a:r>
              <a:rPr lang="de-DE" dirty="0" smtClean="0"/>
              <a:t> and </a:t>
            </a:r>
            <a:r>
              <a:rPr lang="de-DE" dirty="0" err="1" smtClean="0"/>
              <a:t>centralize</a:t>
            </a:r>
            <a:r>
              <a:rPr lang="de-DE" dirty="0" smtClean="0"/>
              <a:t> </a:t>
            </a:r>
            <a:r>
              <a:rPr lang="de-DE" dirty="0" err="1" smtClean="0"/>
              <a:t>certification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Estabish</a:t>
            </a:r>
            <a:r>
              <a:rPr lang="de-DE" dirty="0" smtClean="0"/>
              <a:t> </a:t>
            </a:r>
            <a:r>
              <a:rPr lang="de-DE" dirty="0" err="1" smtClean="0"/>
              <a:t>planning</a:t>
            </a:r>
            <a:r>
              <a:rPr lang="de-DE" dirty="0" smtClean="0"/>
              <a:t> and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and </a:t>
            </a:r>
            <a:r>
              <a:rPr lang="de-DE" dirty="0" err="1" smtClean="0"/>
              <a:t>procedures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Describe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and </a:t>
            </a:r>
            <a:r>
              <a:rPr lang="de-DE" dirty="0" err="1" smtClean="0"/>
              <a:t>establish</a:t>
            </a:r>
            <a:r>
              <a:rPr lang="de-DE" dirty="0" smtClean="0"/>
              <a:t> </a:t>
            </a:r>
            <a:r>
              <a:rPr lang="de-DE" dirty="0" err="1" smtClean="0"/>
              <a:t>pricelist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Create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brochure</a:t>
            </a:r>
            <a:r>
              <a:rPr lang="de-DE" dirty="0" smtClean="0"/>
              <a:t>, </a:t>
            </a:r>
            <a:r>
              <a:rPr lang="de-DE" dirty="0" err="1" smtClean="0"/>
              <a:t>auditing</a:t>
            </a:r>
            <a:r>
              <a:rPr lang="de-DE" dirty="0" smtClean="0"/>
              <a:t> </a:t>
            </a:r>
            <a:r>
              <a:rPr lang="de-DE" dirty="0" err="1" smtClean="0"/>
              <a:t>flyer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Harmonize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material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regions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Extent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oriented</a:t>
            </a:r>
            <a:r>
              <a:rPr lang="de-DE" dirty="0" smtClean="0"/>
              <a:t> </a:t>
            </a:r>
            <a:r>
              <a:rPr lang="de-DE" dirty="0" err="1" smtClean="0"/>
              <a:t>courses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Harmonize</a:t>
            </a:r>
            <a:r>
              <a:rPr lang="de-DE" dirty="0" smtClean="0"/>
              <a:t> </a:t>
            </a:r>
            <a:r>
              <a:rPr lang="de-DE" dirty="0" err="1" smtClean="0"/>
              <a:t>auditing</a:t>
            </a:r>
            <a:r>
              <a:rPr lang="de-DE" dirty="0" smtClean="0"/>
              <a:t> </a:t>
            </a:r>
            <a:r>
              <a:rPr lang="de-DE" dirty="0" err="1" smtClean="0"/>
              <a:t>procedures</a:t>
            </a:r>
            <a:r>
              <a:rPr lang="de-DE" dirty="0" smtClean="0"/>
              <a:t> and material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regions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Standardize</a:t>
            </a:r>
            <a:r>
              <a:rPr lang="de-DE" dirty="0" smtClean="0"/>
              <a:t> interface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sales</a:t>
            </a:r>
            <a:r>
              <a:rPr lang="de-DE" dirty="0" smtClean="0"/>
              <a:t>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consulting</a:t>
            </a:r>
            <a:r>
              <a:rPr lang="de-DE" dirty="0" smtClean="0"/>
              <a:t> </a:t>
            </a:r>
            <a:r>
              <a:rPr lang="de-DE" dirty="0" err="1" smtClean="0"/>
              <a:t>forecast</a:t>
            </a:r>
            <a:r>
              <a:rPr lang="de-DE" dirty="0" smtClean="0"/>
              <a:t> and </a:t>
            </a:r>
            <a:r>
              <a:rPr lang="de-DE" dirty="0" err="1" smtClean="0"/>
              <a:t>utilization</a:t>
            </a:r>
            <a:r>
              <a:rPr lang="de-DE" dirty="0" smtClean="0"/>
              <a:t> </a:t>
            </a:r>
            <a:r>
              <a:rPr lang="de-DE" dirty="0" err="1" smtClean="0"/>
              <a:t>transparency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Set-</a:t>
            </a:r>
            <a:r>
              <a:rPr lang="de-DE" dirty="0" err="1" smtClean="0"/>
              <a:t>up</a:t>
            </a:r>
            <a:r>
              <a:rPr lang="de-DE" dirty="0" smtClean="0"/>
              <a:t> eZ </a:t>
            </a:r>
            <a:r>
              <a:rPr lang="de-DE" dirty="0" err="1" smtClean="0"/>
              <a:t>Academy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r>
              <a:rPr lang="de-DE" dirty="0" smtClean="0"/>
              <a:t>	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Priority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Tasks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4D2EB7-8975-5E4D-BB08-20D65BB40695}" type="datetime1">
              <a:rPr lang="de-DE" smtClean="0"/>
              <a:pPr/>
              <a:t>11.01.2012</a:t>
            </a:fld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F52A583-EBE1-7F47-946A-B35CD130931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Inhaltsplatzhalter 1"/>
          <p:cNvSpPr>
            <a:spLocks noGrp="1"/>
          </p:cNvSpPr>
          <p:nvPr>
            <p:ph idx="1"/>
          </p:nvPr>
        </p:nvSpPr>
        <p:spPr>
          <a:xfrm>
            <a:off x="7659687" y="1309576"/>
            <a:ext cx="2533441" cy="5448300"/>
          </a:xfrm>
        </p:spPr>
        <p:txBody>
          <a:bodyPr/>
          <a:lstStyle/>
          <a:p>
            <a:r>
              <a:rPr lang="de-DE" dirty="0" smtClean="0"/>
              <a:t>Marketing</a:t>
            </a:r>
          </a:p>
          <a:p>
            <a:endParaRPr lang="de-DE" dirty="0" smtClean="0"/>
          </a:p>
          <a:p>
            <a:r>
              <a:rPr lang="de-DE" dirty="0" smtClean="0"/>
              <a:t>Controlling</a:t>
            </a:r>
          </a:p>
          <a:p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Mgmt</a:t>
            </a:r>
            <a:r>
              <a:rPr lang="de-DE" dirty="0" smtClean="0"/>
              <a:t>.</a:t>
            </a:r>
          </a:p>
          <a:p>
            <a:r>
              <a:rPr lang="de-DE" dirty="0" smtClean="0"/>
              <a:t>Marketing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Z Standard Presentation">
  <a:themeElements>
    <a:clrScheme name="eZ Color Scheme">
      <a:dk1>
        <a:srgbClr val="404040"/>
      </a:dk1>
      <a:lt1>
        <a:srgbClr val="939598"/>
      </a:lt1>
      <a:dk2>
        <a:srgbClr val="FFFFFF"/>
      </a:dk2>
      <a:lt2>
        <a:srgbClr val="FFFFFF"/>
      </a:lt2>
      <a:accent1>
        <a:srgbClr val="F36C2C"/>
      </a:accent1>
      <a:accent2>
        <a:srgbClr val="2A84B7"/>
      </a:accent2>
      <a:accent3>
        <a:srgbClr val="303030"/>
      </a:accent3>
      <a:accent4>
        <a:srgbClr val="939598"/>
      </a:accent4>
      <a:accent5>
        <a:srgbClr val="F9B790"/>
      </a:accent5>
      <a:accent6>
        <a:srgbClr val="94C1DB"/>
      </a:accent6>
      <a:hlink>
        <a:srgbClr val="F36C2C"/>
      </a:hlink>
      <a:folHlink>
        <a:srgbClr val="9395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Z blu temp 3">
  <a:themeElements>
    <a:clrScheme name="eZ Color Scheme">
      <a:dk1>
        <a:srgbClr val="404040"/>
      </a:dk1>
      <a:lt1>
        <a:srgbClr val="939598"/>
      </a:lt1>
      <a:dk2>
        <a:srgbClr val="FFFFFF"/>
      </a:dk2>
      <a:lt2>
        <a:srgbClr val="FFFFFF"/>
      </a:lt2>
      <a:accent1>
        <a:srgbClr val="F36C2C"/>
      </a:accent1>
      <a:accent2>
        <a:srgbClr val="2A84B7"/>
      </a:accent2>
      <a:accent3>
        <a:srgbClr val="303030"/>
      </a:accent3>
      <a:accent4>
        <a:srgbClr val="939598"/>
      </a:accent4>
      <a:accent5>
        <a:srgbClr val="F9B790"/>
      </a:accent5>
      <a:accent6>
        <a:srgbClr val="94C1DB"/>
      </a:accent6>
      <a:hlink>
        <a:srgbClr val="F36C2C"/>
      </a:hlink>
      <a:folHlink>
        <a:srgbClr val="9395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eZ Standard Presentation</Template>
  <TotalTime>0</TotalTime>
  <Words>196</Words>
  <Application>Microsoft Office PowerPoint</Application>
  <PresentationFormat>Benutzerdefiniert</PresentationFormat>
  <Paragraphs>81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eZ Standard Presentation</vt:lpstr>
      <vt:lpstr>1_eZ blu temp 3</vt:lpstr>
      <vt:lpstr>eZ Professional Services</vt:lpstr>
      <vt:lpstr>Professional Services</vt:lpstr>
      <vt:lpstr>Status quo</vt:lpstr>
      <vt:lpstr>Mission</vt:lpstr>
      <vt:lpstr>Priority One 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 Professional Services</dc:title>
  <dc:creator>Dr. Uwe Alkemper</dc:creator>
  <cp:lastModifiedBy>Dr. Uwe Alkemper</cp:lastModifiedBy>
  <cp:revision>15</cp:revision>
  <dcterms:created xsi:type="dcterms:W3CDTF">2011-11-24T13:46:38Z</dcterms:created>
  <dcterms:modified xsi:type="dcterms:W3CDTF">2012-01-11T09:02:14Z</dcterms:modified>
</cp:coreProperties>
</file>