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4F4930-2A13-4622-989F-E85AC79A6620}" type="doc">
      <dgm:prSet loTypeId="urn:microsoft.com/office/officeart/2005/8/layout/hierarchy2" loCatId="hierarchy" qsTypeId="urn:microsoft.com/office/officeart/2005/8/quickstyle/3d1" qsCatId="3D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E5180EF-893A-4796-BA62-B8ED9C12F528}">
      <dgm:prSet phldrT="[Text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en-US" sz="1200" b="1" dirty="0" smtClean="0">
              <a:latin typeface="Bell MT" pitchFamily="18" charset="0"/>
              <a:ea typeface="Batang" pitchFamily="18" charset="-127"/>
            </a:rPr>
            <a:t>BOARD OF TRUSTEES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Bell MT" pitchFamily="18" charset="0"/>
              <a:ea typeface="Batang" pitchFamily="18" charset="-127"/>
            </a:rPr>
            <a:t>Dan French, Chairman</a:t>
          </a:r>
        </a:p>
        <a:p>
          <a:pPr>
            <a:lnSpc>
              <a:spcPct val="100000"/>
            </a:lnSpc>
            <a:spcAft>
              <a:spcPts val="0"/>
            </a:spcAft>
          </a:pPr>
          <a:endParaRPr lang="en-US" sz="1000" dirty="0" smtClean="0">
            <a:latin typeface="Bell MT" pitchFamily="18" charset="0"/>
            <a:ea typeface="Batang" pitchFamily="18" charset="-127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Bell MT" pitchFamily="18" charset="0"/>
              <a:ea typeface="Batang" pitchFamily="18" charset="-127"/>
            </a:rPr>
            <a:t>Richard </a:t>
          </a:r>
          <a:r>
            <a:rPr lang="en-US" sz="1000" dirty="0" smtClean="0">
              <a:latin typeface="Bell MT" pitchFamily="18" charset="0"/>
              <a:ea typeface="Batang" pitchFamily="18" charset="-127"/>
            </a:rPr>
            <a:t>Allen   *   Michael Nguyen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Bell MT" pitchFamily="18" charset="0"/>
              <a:ea typeface="Batang" pitchFamily="18" charset="-127"/>
            </a:rPr>
            <a:t>    </a:t>
          </a:r>
          <a:r>
            <a:rPr lang="en-US" sz="1000" dirty="0" smtClean="0">
              <a:latin typeface="Bell MT" pitchFamily="18" charset="0"/>
              <a:ea typeface="Batang" pitchFamily="18" charset="-127"/>
            </a:rPr>
            <a:t>Richard </a:t>
          </a:r>
          <a:r>
            <a:rPr lang="en-US" sz="1000" dirty="0" smtClean="0">
              <a:latin typeface="Bell MT" pitchFamily="18" charset="0"/>
              <a:ea typeface="Batang" pitchFamily="18" charset="-127"/>
            </a:rPr>
            <a:t>Whaley   *   Alton Jones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en-US" sz="1000" dirty="0" smtClean="0">
              <a:latin typeface="Bell MT" pitchFamily="18" charset="0"/>
              <a:ea typeface="Batang" pitchFamily="18" charset="-127"/>
            </a:rPr>
            <a:t>George Griffiths   *   Pierina Otiniano</a:t>
          </a:r>
          <a:endParaRPr lang="en-US" sz="1000" dirty="0">
            <a:latin typeface="Bell MT" pitchFamily="18" charset="0"/>
            <a:ea typeface="Batang" pitchFamily="18" charset="-127"/>
          </a:endParaRPr>
        </a:p>
      </dgm:t>
    </dgm:pt>
    <dgm:pt modelId="{BB2B4CDC-5E53-4D5C-98C3-D3A2A94E37AF}" type="parTrans" cxnId="{50B3517C-E95F-4631-AEA0-1D4520919ECF}">
      <dgm:prSet/>
      <dgm:spPr/>
      <dgm:t>
        <a:bodyPr/>
        <a:lstStyle/>
        <a:p>
          <a:endParaRPr lang="en-US"/>
        </a:p>
      </dgm:t>
    </dgm:pt>
    <dgm:pt modelId="{DD09E3ED-3E8F-4666-9A2C-E3C9EABFCFA4}" type="sibTrans" cxnId="{50B3517C-E95F-4631-AEA0-1D4520919ECF}">
      <dgm:prSet/>
      <dgm:spPr/>
      <dgm:t>
        <a:bodyPr/>
        <a:lstStyle/>
        <a:p>
          <a:endParaRPr lang="en-US"/>
        </a:p>
      </dgm:t>
    </dgm:pt>
    <dgm:pt modelId="{63EE1F68-08A8-46F8-8298-60D2F08BE0B4}">
      <dgm:prSet phldrT="[Text]" custT="1"/>
      <dgm:spPr/>
      <dgm:t>
        <a:bodyPr/>
        <a:lstStyle/>
        <a:p>
          <a:pPr>
            <a:spcAft>
              <a:spcPct val="35000"/>
            </a:spcAft>
          </a:pPr>
          <a:r>
            <a:rPr lang="en-US" sz="1200" b="1" dirty="0" smtClean="0">
              <a:latin typeface="Bell MT" pitchFamily="18" charset="0"/>
            </a:rPr>
            <a:t>ATLANTIC HOUSING FOUNDATION, INC.</a:t>
          </a:r>
        </a:p>
        <a:p>
          <a:pPr>
            <a:spcAft>
              <a:spcPts val="0"/>
            </a:spcAft>
          </a:pPr>
          <a:r>
            <a:rPr lang="en-US" sz="1000" dirty="0" smtClean="0">
              <a:latin typeface="Bell MT" pitchFamily="18" charset="0"/>
            </a:rPr>
            <a:t>Michael Nguyen </a:t>
          </a:r>
        </a:p>
        <a:p>
          <a:pPr>
            <a:spcAft>
              <a:spcPts val="0"/>
            </a:spcAft>
          </a:pPr>
          <a:r>
            <a:rPr lang="en-US" sz="1000" dirty="0" smtClean="0">
              <a:latin typeface="Bell MT" pitchFamily="18" charset="0"/>
            </a:rPr>
            <a:t>President &amp; CEO</a:t>
          </a:r>
          <a:endParaRPr lang="en-US" sz="1000" dirty="0">
            <a:latin typeface="Bell MT" pitchFamily="18" charset="0"/>
          </a:endParaRPr>
        </a:p>
      </dgm:t>
    </dgm:pt>
    <dgm:pt modelId="{9B6B8648-CC42-446D-AD66-6C998D7115B2}" type="parTrans" cxnId="{AA58F6E8-7022-4D92-927C-EA92342BACA3}">
      <dgm:prSet/>
      <dgm:spPr/>
      <dgm:t>
        <a:bodyPr/>
        <a:lstStyle/>
        <a:p>
          <a:endParaRPr lang="en-US"/>
        </a:p>
      </dgm:t>
    </dgm:pt>
    <dgm:pt modelId="{1A23B742-7DCF-43EA-9F4C-B020293504C4}" type="sibTrans" cxnId="{AA58F6E8-7022-4D92-927C-EA92342BACA3}">
      <dgm:prSet/>
      <dgm:spPr/>
      <dgm:t>
        <a:bodyPr/>
        <a:lstStyle/>
        <a:p>
          <a:endParaRPr lang="en-US"/>
        </a:p>
      </dgm:t>
    </dgm:pt>
    <dgm:pt modelId="{897380CD-57FE-4BA4-9E94-A3614022D061}">
      <dgm:prSet phldrT="[Text]" custT="1"/>
      <dgm:spPr/>
      <dgm:t>
        <a:bodyPr/>
        <a:lstStyle/>
        <a:p>
          <a:r>
            <a:rPr lang="en-US" sz="1200" dirty="0" smtClean="0">
              <a:latin typeface="Bell MT" pitchFamily="18" charset="0"/>
            </a:rPr>
            <a:t>FINANCE &amp; ACCOUNTING</a:t>
          </a:r>
        </a:p>
        <a:p>
          <a:r>
            <a:rPr lang="en-US" sz="1100" dirty="0" smtClean="0">
              <a:latin typeface="Bell MT" pitchFamily="18" charset="0"/>
            </a:rPr>
            <a:t>Elizabeth Snyder</a:t>
          </a:r>
          <a:endParaRPr lang="en-US" sz="1100" dirty="0">
            <a:latin typeface="Bell MT" pitchFamily="18" charset="0"/>
          </a:endParaRPr>
        </a:p>
      </dgm:t>
    </dgm:pt>
    <dgm:pt modelId="{928A7287-B313-4856-9FCA-5DC6B296FFD8}" type="parTrans" cxnId="{F1946725-83F8-477A-B2D6-E68E068B92FB}">
      <dgm:prSet/>
      <dgm:spPr/>
      <dgm:t>
        <a:bodyPr/>
        <a:lstStyle/>
        <a:p>
          <a:endParaRPr lang="en-US"/>
        </a:p>
      </dgm:t>
    </dgm:pt>
    <dgm:pt modelId="{C383576B-777D-4D35-8CBE-E1BA7848FE7C}" type="sibTrans" cxnId="{F1946725-83F8-477A-B2D6-E68E068B92FB}">
      <dgm:prSet/>
      <dgm:spPr/>
      <dgm:t>
        <a:bodyPr/>
        <a:lstStyle/>
        <a:p>
          <a:endParaRPr lang="en-US"/>
        </a:p>
      </dgm:t>
    </dgm:pt>
    <dgm:pt modelId="{934325B8-FEC4-4B99-852F-E6A00BC3267B}">
      <dgm:prSet phldrT="[Text]" custT="1"/>
      <dgm:spPr/>
      <dgm:t>
        <a:bodyPr/>
        <a:lstStyle/>
        <a:p>
          <a:r>
            <a:rPr lang="en-US" sz="1200" dirty="0" smtClean="0">
              <a:latin typeface="Bell MT" pitchFamily="18" charset="0"/>
            </a:rPr>
            <a:t>ASSET MANAGEMENT</a:t>
          </a:r>
        </a:p>
        <a:p>
          <a:r>
            <a:rPr lang="en-US" sz="1100" dirty="0" smtClean="0">
              <a:latin typeface="Bell MT" pitchFamily="18" charset="0"/>
            </a:rPr>
            <a:t>Kent Foster</a:t>
          </a:r>
          <a:endParaRPr lang="en-US" sz="1100" dirty="0">
            <a:latin typeface="Bell MT" pitchFamily="18" charset="0"/>
          </a:endParaRPr>
        </a:p>
      </dgm:t>
    </dgm:pt>
    <dgm:pt modelId="{AB216CB6-B3A7-450E-A394-FCBFE656213E}" type="parTrans" cxnId="{86291236-9BA7-49FB-803E-88CBA32A027E}">
      <dgm:prSet/>
      <dgm:spPr/>
      <dgm:t>
        <a:bodyPr/>
        <a:lstStyle/>
        <a:p>
          <a:endParaRPr lang="en-US"/>
        </a:p>
      </dgm:t>
    </dgm:pt>
    <dgm:pt modelId="{4A609423-0150-4D4B-96CB-0F16F7E78E62}" type="sibTrans" cxnId="{86291236-9BA7-49FB-803E-88CBA32A027E}">
      <dgm:prSet/>
      <dgm:spPr/>
      <dgm:t>
        <a:bodyPr/>
        <a:lstStyle/>
        <a:p>
          <a:endParaRPr lang="en-US"/>
        </a:p>
      </dgm:t>
    </dgm:pt>
    <dgm:pt modelId="{E831F9F5-131D-4AB2-A8C4-97E66816C942}">
      <dgm:prSet phldrT="[Text]" custT="1"/>
      <dgm:spPr/>
      <dgm:t>
        <a:bodyPr/>
        <a:lstStyle/>
        <a:p>
          <a:r>
            <a:rPr lang="en-US" sz="1200" dirty="0" smtClean="0">
              <a:latin typeface="Bell MT" pitchFamily="18" charset="0"/>
            </a:rPr>
            <a:t>ACQUISITION &amp; DEVELOPMENT</a:t>
          </a:r>
        </a:p>
        <a:p>
          <a:r>
            <a:rPr lang="en-US" sz="1100" dirty="0" smtClean="0">
              <a:latin typeface="Bell MT" pitchFamily="18" charset="0"/>
            </a:rPr>
            <a:t>Michael Nguyen/Dan French</a:t>
          </a:r>
          <a:endParaRPr lang="en-US" sz="1100" dirty="0">
            <a:latin typeface="Bell MT" pitchFamily="18" charset="0"/>
          </a:endParaRPr>
        </a:p>
      </dgm:t>
    </dgm:pt>
    <dgm:pt modelId="{DBED0E0C-E1F8-43F1-8845-F1B69564BE43}" type="parTrans" cxnId="{D8F42121-16B4-4B5D-80C2-D1FDAB88D945}">
      <dgm:prSet/>
      <dgm:spPr/>
      <dgm:t>
        <a:bodyPr/>
        <a:lstStyle/>
        <a:p>
          <a:endParaRPr lang="en-US"/>
        </a:p>
      </dgm:t>
    </dgm:pt>
    <dgm:pt modelId="{65F58257-0395-4CBB-8A48-4F414C05ABB9}" type="sibTrans" cxnId="{D8F42121-16B4-4B5D-80C2-D1FDAB88D945}">
      <dgm:prSet/>
      <dgm:spPr/>
      <dgm:t>
        <a:bodyPr/>
        <a:lstStyle/>
        <a:p>
          <a:endParaRPr lang="en-US"/>
        </a:p>
      </dgm:t>
    </dgm:pt>
    <dgm:pt modelId="{111B3804-E26C-4CAB-9BD8-1464E93E7EDD}">
      <dgm:prSet phldrT="[Text]" custT="1"/>
      <dgm:spPr/>
      <dgm:t>
        <a:bodyPr/>
        <a:lstStyle/>
        <a:p>
          <a:r>
            <a:rPr lang="en-US" sz="1200" dirty="0" smtClean="0">
              <a:latin typeface="Bell MT" pitchFamily="18" charset="0"/>
            </a:rPr>
            <a:t>PROPERTY MANAGEMENT</a:t>
          </a:r>
        </a:p>
        <a:p>
          <a:r>
            <a:rPr lang="en-US" sz="1100" dirty="0" smtClean="0">
              <a:latin typeface="Bell MT" pitchFamily="18" charset="0"/>
            </a:rPr>
            <a:t>Patti Thomas</a:t>
          </a:r>
          <a:endParaRPr lang="en-US" sz="1100" dirty="0">
            <a:latin typeface="Bell MT" pitchFamily="18" charset="0"/>
          </a:endParaRPr>
        </a:p>
      </dgm:t>
    </dgm:pt>
    <dgm:pt modelId="{8C57B35A-AD82-40BE-B741-78A021ED2309}" type="parTrans" cxnId="{79BBE6E0-F5C3-41B0-A704-D3E9D1FA6CC4}">
      <dgm:prSet/>
      <dgm:spPr/>
      <dgm:t>
        <a:bodyPr/>
        <a:lstStyle/>
        <a:p>
          <a:endParaRPr lang="en-US"/>
        </a:p>
      </dgm:t>
    </dgm:pt>
    <dgm:pt modelId="{D43B6AB9-1AB9-4FA5-B196-15F8EFE49F81}" type="sibTrans" cxnId="{79BBE6E0-F5C3-41B0-A704-D3E9D1FA6CC4}">
      <dgm:prSet/>
      <dgm:spPr/>
      <dgm:t>
        <a:bodyPr/>
        <a:lstStyle/>
        <a:p>
          <a:endParaRPr lang="en-US"/>
        </a:p>
      </dgm:t>
    </dgm:pt>
    <dgm:pt modelId="{DA4F1BF6-7574-4E02-93BC-C48AFE3177B4}">
      <dgm:prSet phldrT="[Text]" custT="1"/>
      <dgm:spPr/>
      <dgm:t>
        <a:bodyPr/>
        <a:lstStyle/>
        <a:p>
          <a:r>
            <a:rPr lang="en-US" sz="1200" dirty="0" smtClean="0">
              <a:latin typeface="Bell MT" pitchFamily="18" charset="0"/>
            </a:rPr>
            <a:t>COMPLIANCE</a:t>
          </a:r>
        </a:p>
        <a:p>
          <a:r>
            <a:rPr lang="en-US" sz="1100" dirty="0" smtClean="0">
              <a:latin typeface="Bell MT" pitchFamily="18" charset="0"/>
            </a:rPr>
            <a:t>Keri Terrell</a:t>
          </a:r>
        </a:p>
      </dgm:t>
    </dgm:pt>
    <dgm:pt modelId="{39345CB7-EBBB-4F26-9C12-70FA7750EC04}" type="parTrans" cxnId="{82BF68E1-9AD0-45D6-BD98-C56B9513513C}">
      <dgm:prSet/>
      <dgm:spPr/>
      <dgm:t>
        <a:bodyPr/>
        <a:lstStyle/>
        <a:p>
          <a:endParaRPr lang="en-US"/>
        </a:p>
      </dgm:t>
    </dgm:pt>
    <dgm:pt modelId="{A70C17E9-B240-4715-87B8-98E5A3C82545}" type="sibTrans" cxnId="{82BF68E1-9AD0-45D6-BD98-C56B9513513C}">
      <dgm:prSet/>
      <dgm:spPr/>
      <dgm:t>
        <a:bodyPr/>
        <a:lstStyle/>
        <a:p>
          <a:endParaRPr lang="en-US"/>
        </a:p>
      </dgm:t>
    </dgm:pt>
    <dgm:pt modelId="{2F455076-1ED1-469D-9BDA-04BAB016434B}">
      <dgm:prSet phldrT="[Text]" custT="1"/>
      <dgm:spPr/>
      <dgm:t>
        <a:bodyPr/>
        <a:lstStyle/>
        <a:p>
          <a:r>
            <a:rPr lang="en-US" sz="1200" dirty="0" smtClean="0">
              <a:latin typeface="Bell MT" pitchFamily="18" charset="0"/>
            </a:rPr>
            <a:t>COMMUNITY SERVICE</a:t>
          </a:r>
        </a:p>
        <a:p>
          <a:r>
            <a:rPr lang="en-US" sz="1100" dirty="0" smtClean="0">
              <a:latin typeface="Bell MT" pitchFamily="18" charset="0"/>
            </a:rPr>
            <a:t>Carmen McGraw</a:t>
          </a:r>
          <a:endParaRPr lang="en-US" sz="1100" dirty="0">
            <a:latin typeface="Bell MT" pitchFamily="18" charset="0"/>
          </a:endParaRPr>
        </a:p>
      </dgm:t>
    </dgm:pt>
    <dgm:pt modelId="{E4F4441B-F5F3-4296-B0CB-E65278F52633}" type="parTrans" cxnId="{B3DF32B5-80D2-45BB-AA71-2208D639146D}">
      <dgm:prSet/>
      <dgm:spPr/>
      <dgm:t>
        <a:bodyPr/>
        <a:lstStyle/>
        <a:p>
          <a:endParaRPr lang="en-US"/>
        </a:p>
      </dgm:t>
    </dgm:pt>
    <dgm:pt modelId="{031DCF36-CCE9-4441-97DB-4DCDCAA1F673}" type="sibTrans" cxnId="{B3DF32B5-80D2-45BB-AA71-2208D639146D}">
      <dgm:prSet/>
      <dgm:spPr/>
      <dgm:t>
        <a:bodyPr/>
        <a:lstStyle/>
        <a:p>
          <a:endParaRPr lang="en-US"/>
        </a:p>
      </dgm:t>
    </dgm:pt>
    <dgm:pt modelId="{A20C3F6F-F410-4130-8B0E-5F2886E20E68}" type="pres">
      <dgm:prSet presAssocID="{684F4930-2A13-4622-989F-E85AC79A662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8DAF6B-1BB8-47BB-9547-4BE4FDFE9702}" type="pres">
      <dgm:prSet presAssocID="{AE5180EF-893A-4796-BA62-B8ED9C12F528}" presName="root1" presStyleCnt="0"/>
      <dgm:spPr/>
    </dgm:pt>
    <dgm:pt modelId="{6418AE16-9833-4BAD-A872-F92646425BC9}" type="pres">
      <dgm:prSet presAssocID="{AE5180EF-893A-4796-BA62-B8ED9C12F528}" presName="LevelOneTextNode" presStyleLbl="node0" presStyleIdx="0" presStyleCnt="1" custScaleX="128934" custScaleY="1351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68AA0F-D002-4211-96EC-6A252F6915BA}" type="pres">
      <dgm:prSet presAssocID="{AE5180EF-893A-4796-BA62-B8ED9C12F528}" presName="level2hierChild" presStyleCnt="0"/>
      <dgm:spPr/>
    </dgm:pt>
    <dgm:pt modelId="{78C45AC6-34C4-40E6-8888-5F13F3DB8E20}" type="pres">
      <dgm:prSet presAssocID="{9B6B8648-CC42-446D-AD66-6C998D7115B2}" presName="conn2-1" presStyleLbl="parChTrans1D2" presStyleIdx="0" presStyleCnt="1"/>
      <dgm:spPr/>
      <dgm:t>
        <a:bodyPr/>
        <a:lstStyle/>
        <a:p>
          <a:endParaRPr lang="en-US"/>
        </a:p>
      </dgm:t>
    </dgm:pt>
    <dgm:pt modelId="{FA65001A-C290-4117-838B-6636CA0AA18B}" type="pres">
      <dgm:prSet presAssocID="{9B6B8648-CC42-446D-AD66-6C998D7115B2}" presName="connTx" presStyleLbl="parChTrans1D2" presStyleIdx="0" presStyleCnt="1"/>
      <dgm:spPr/>
      <dgm:t>
        <a:bodyPr/>
        <a:lstStyle/>
        <a:p>
          <a:endParaRPr lang="en-US"/>
        </a:p>
      </dgm:t>
    </dgm:pt>
    <dgm:pt modelId="{154A7BDD-B6C4-4299-A023-7236E1252A26}" type="pres">
      <dgm:prSet presAssocID="{63EE1F68-08A8-46F8-8298-60D2F08BE0B4}" presName="root2" presStyleCnt="0"/>
      <dgm:spPr/>
    </dgm:pt>
    <dgm:pt modelId="{7639AD25-2721-4B22-A369-3FADDC62DCBD}" type="pres">
      <dgm:prSet presAssocID="{63EE1F68-08A8-46F8-8298-60D2F08BE0B4}" presName="LevelTwoTextNode" presStyleLbl="node2" presStyleIdx="0" presStyleCnt="1" custScaleX="135462" custScaleY="1353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A1CB60-3048-408E-A146-154E3FFCA29C}" type="pres">
      <dgm:prSet presAssocID="{63EE1F68-08A8-46F8-8298-60D2F08BE0B4}" presName="level3hierChild" presStyleCnt="0"/>
      <dgm:spPr/>
    </dgm:pt>
    <dgm:pt modelId="{547897A9-8CCE-4A6B-94C2-505B838800C0}" type="pres">
      <dgm:prSet presAssocID="{928A7287-B313-4856-9FCA-5DC6B296FFD8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B58EE6EA-CB7C-4FA4-9578-A2EBC87ECAB0}" type="pres">
      <dgm:prSet presAssocID="{928A7287-B313-4856-9FCA-5DC6B296FFD8}" presName="connTx" presStyleLbl="parChTrans1D3" presStyleIdx="0" presStyleCnt="6"/>
      <dgm:spPr/>
      <dgm:t>
        <a:bodyPr/>
        <a:lstStyle/>
        <a:p>
          <a:endParaRPr lang="en-US"/>
        </a:p>
      </dgm:t>
    </dgm:pt>
    <dgm:pt modelId="{610B5F45-9617-4AA5-9960-7F231494C06A}" type="pres">
      <dgm:prSet presAssocID="{897380CD-57FE-4BA4-9E94-A3614022D061}" presName="root2" presStyleCnt="0"/>
      <dgm:spPr/>
    </dgm:pt>
    <dgm:pt modelId="{8F345620-FDB7-4388-84F3-6D8AA36728D2}" type="pres">
      <dgm:prSet presAssocID="{897380CD-57FE-4BA4-9E94-A3614022D061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9E444F-86FA-4D18-9EE6-AC7386041662}" type="pres">
      <dgm:prSet presAssocID="{897380CD-57FE-4BA4-9E94-A3614022D061}" presName="level3hierChild" presStyleCnt="0"/>
      <dgm:spPr/>
    </dgm:pt>
    <dgm:pt modelId="{2979BA57-99DE-49FF-93E7-6927D241B7EE}" type="pres">
      <dgm:prSet presAssocID="{AB216CB6-B3A7-450E-A394-FCBFE656213E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549681B6-0876-446B-B9E4-19EDF405A81C}" type="pres">
      <dgm:prSet presAssocID="{AB216CB6-B3A7-450E-A394-FCBFE656213E}" presName="connTx" presStyleLbl="parChTrans1D3" presStyleIdx="1" presStyleCnt="6"/>
      <dgm:spPr/>
      <dgm:t>
        <a:bodyPr/>
        <a:lstStyle/>
        <a:p>
          <a:endParaRPr lang="en-US"/>
        </a:p>
      </dgm:t>
    </dgm:pt>
    <dgm:pt modelId="{8E278085-2C85-46F9-8491-FADBB1CC0425}" type="pres">
      <dgm:prSet presAssocID="{934325B8-FEC4-4B99-852F-E6A00BC3267B}" presName="root2" presStyleCnt="0"/>
      <dgm:spPr/>
    </dgm:pt>
    <dgm:pt modelId="{03183CB8-0DE6-44D3-AEED-E1B77F0158D7}" type="pres">
      <dgm:prSet presAssocID="{934325B8-FEC4-4B99-852F-E6A00BC3267B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1EEEDB-E35E-4E6C-ABFA-8E62BEB686A5}" type="pres">
      <dgm:prSet presAssocID="{934325B8-FEC4-4B99-852F-E6A00BC3267B}" presName="level3hierChild" presStyleCnt="0"/>
      <dgm:spPr/>
    </dgm:pt>
    <dgm:pt modelId="{B922534A-86F6-4168-BBB3-9189A522FF09}" type="pres">
      <dgm:prSet presAssocID="{8C57B35A-AD82-40BE-B741-78A021ED2309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058E3EBE-4E75-4086-B6BA-7FEF956B5E4F}" type="pres">
      <dgm:prSet presAssocID="{8C57B35A-AD82-40BE-B741-78A021ED2309}" presName="connTx" presStyleLbl="parChTrans1D3" presStyleIdx="2" presStyleCnt="6"/>
      <dgm:spPr/>
      <dgm:t>
        <a:bodyPr/>
        <a:lstStyle/>
        <a:p>
          <a:endParaRPr lang="en-US"/>
        </a:p>
      </dgm:t>
    </dgm:pt>
    <dgm:pt modelId="{3FFFBC99-A1D4-41DD-B189-F99218C3C6CD}" type="pres">
      <dgm:prSet presAssocID="{111B3804-E26C-4CAB-9BD8-1464E93E7EDD}" presName="root2" presStyleCnt="0"/>
      <dgm:spPr/>
    </dgm:pt>
    <dgm:pt modelId="{682E6811-E6DF-474D-8FD8-89CB02386058}" type="pres">
      <dgm:prSet presAssocID="{111B3804-E26C-4CAB-9BD8-1464E93E7EDD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765AF03-267E-44E1-B13B-5429A69F0969}" type="pres">
      <dgm:prSet presAssocID="{111B3804-E26C-4CAB-9BD8-1464E93E7EDD}" presName="level3hierChild" presStyleCnt="0"/>
      <dgm:spPr/>
    </dgm:pt>
    <dgm:pt modelId="{7B32E867-9C75-4AE0-9271-D058F34C477F}" type="pres">
      <dgm:prSet presAssocID="{39345CB7-EBBB-4F26-9C12-70FA7750EC04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70E90777-AA73-4F42-9309-A9B8A5A17634}" type="pres">
      <dgm:prSet presAssocID="{39345CB7-EBBB-4F26-9C12-70FA7750EC04}" presName="connTx" presStyleLbl="parChTrans1D3" presStyleIdx="3" presStyleCnt="6"/>
      <dgm:spPr/>
      <dgm:t>
        <a:bodyPr/>
        <a:lstStyle/>
        <a:p>
          <a:endParaRPr lang="en-US"/>
        </a:p>
      </dgm:t>
    </dgm:pt>
    <dgm:pt modelId="{151412F5-6D44-48AC-BDD7-5C71609AFA8C}" type="pres">
      <dgm:prSet presAssocID="{DA4F1BF6-7574-4E02-93BC-C48AFE3177B4}" presName="root2" presStyleCnt="0"/>
      <dgm:spPr/>
    </dgm:pt>
    <dgm:pt modelId="{877DD19B-8083-416B-9E39-EB20E1BC570E}" type="pres">
      <dgm:prSet presAssocID="{DA4F1BF6-7574-4E02-93BC-C48AFE3177B4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3CD453-04BF-4FE4-AF44-7AA1081E4177}" type="pres">
      <dgm:prSet presAssocID="{DA4F1BF6-7574-4E02-93BC-C48AFE3177B4}" presName="level3hierChild" presStyleCnt="0"/>
      <dgm:spPr/>
    </dgm:pt>
    <dgm:pt modelId="{EDFF465A-EDAB-4009-A78E-8313D4FACC52}" type="pres">
      <dgm:prSet presAssocID="{E4F4441B-F5F3-4296-B0CB-E65278F52633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CAB3567C-89CF-40AD-B0EB-FDA102830000}" type="pres">
      <dgm:prSet presAssocID="{E4F4441B-F5F3-4296-B0CB-E65278F52633}" presName="connTx" presStyleLbl="parChTrans1D3" presStyleIdx="4" presStyleCnt="6"/>
      <dgm:spPr/>
      <dgm:t>
        <a:bodyPr/>
        <a:lstStyle/>
        <a:p>
          <a:endParaRPr lang="en-US"/>
        </a:p>
      </dgm:t>
    </dgm:pt>
    <dgm:pt modelId="{1EABDF39-058A-49FF-AA8F-8862585BE118}" type="pres">
      <dgm:prSet presAssocID="{2F455076-1ED1-469D-9BDA-04BAB016434B}" presName="root2" presStyleCnt="0"/>
      <dgm:spPr/>
    </dgm:pt>
    <dgm:pt modelId="{7A4A3A79-3AD9-4933-B24E-56422E7CFE5D}" type="pres">
      <dgm:prSet presAssocID="{2F455076-1ED1-469D-9BDA-04BAB016434B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D8E77C-004F-436D-8473-7A368FFA4A12}" type="pres">
      <dgm:prSet presAssocID="{2F455076-1ED1-469D-9BDA-04BAB016434B}" presName="level3hierChild" presStyleCnt="0"/>
      <dgm:spPr/>
    </dgm:pt>
    <dgm:pt modelId="{DBDB9538-8B95-4A48-92D2-40C4BDC1880A}" type="pres">
      <dgm:prSet presAssocID="{DBED0E0C-E1F8-43F1-8845-F1B69564BE43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7A6955BC-97EE-40DC-9730-BF2E6D30C988}" type="pres">
      <dgm:prSet presAssocID="{DBED0E0C-E1F8-43F1-8845-F1B69564BE43}" presName="connTx" presStyleLbl="parChTrans1D3" presStyleIdx="5" presStyleCnt="6"/>
      <dgm:spPr/>
      <dgm:t>
        <a:bodyPr/>
        <a:lstStyle/>
        <a:p>
          <a:endParaRPr lang="en-US"/>
        </a:p>
      </dgm:t>
    </dgm:pt>
    <dgm:pt modelId="{B60A587C-C4C9-4037-982A-943F9EDA0B0E}" type="pres">
      <dgm:prSet presAssocID="{E831F9F5-131D-4AB2-A8C4-97E66816C942}" presName="root2" presStyleCnt="0"/>
      <dgm:spPr/>
    </dgm:pt>
    <dgm:pt modelId="{6096F34B-47C1-4168-9F41-950B4F7E5FF1}" type="pres">
      <dgm:prSet presAssocID="{E831F9F5-131D-4AB2-A8C4-97E66816C942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B1B4CB2-7C0D-4B7D-83F6-FCA104F4AD7E}" type="pres">
      <dgm:prSet presAssocID="{E831F9F5-131D-4AB2-A8C4-97E66816C942}" presName="level3hierChild" presStyleCnt="0"/>
      <dgm:spPr/>
    </dgm:pt>
  </dgm:ptLst>
  <dgm:cxnLst>
    <dgm:cxn modelId="{D8F42121-16B4-4B5D-80C2-D1FDAB88D945}" srcId="{63EE1F68-08A8-46F8-8298-60D2F08BE0B4}" destId="{E831F9F5-131D-4AB2-A8C4-97E66816C942}" srcOrd="5" destOrd="0" parTransId="{DBED0E0C-E1F8-43F1-8845-F1B69564BE43}" sibTransId="{65F58257-0395-4CBB-8A48-4F414C05ABB9}"/>
    <dgm:cxn modelId="{AA58F6E8-7022-4D92-927C-EA92342BACA3}" srcId="{AE5180EF-893A-4796-BA62-B8ED9C12F528}" destId="{63EE1F68-08A8-46F8-8298-60D2F08BE0B4}" srcOrd="0" destOrd="0" parTransId="{9B6B8648-CC42-446D-AD66-6C998D7115B2}" sibTransId="{1A23B742-7DCF-43EA-9F4C-B020293504C4}"/>
    <dgm:cxn modelId="{6E1626E8-6314-479B-93E4-C603CCD201DA}" type="presOf" srcId="{2F455076-1ED1-469D-9BDA-04BAB016434B}" destId="{7A4A3A79-3AD9-4933-B24E-56422E7CFE5D}" srcOrd="0" destOrd="0" presId="urn:microsoft.com/office/officeart/2005/8/layout/hierarchy2"/>
    <dgm:cxn modelId="{EDAD64CF-8F6A-4AF2-9CC4-BCE5C636F7B6}" type="presOf" srcId="{DBED0E0C-E1F8-43F1-8845-F1B69564BE43}" destId="{7A6955BC-97EE-40DC-9730-BF2E6D30C988}" srcOrd="1" destOrd="0" presId="urn:microsoft.com/office/officeart/2005/8/layout/hierarchy2"/>
    <dgm:cxn modelId="{79BBE6E0-F5C3-41B0-A704-D3E9D1FA6CC4}" srcId="{63EE1F68-08A8-46F8-8298-60D2F08BE0B4}" destId="{111B3804-E26C-4CAB-9BD8-1464E93E7EDD}" srcOrd="2" destOrd="0" parTransId="{8C57B35A-AD82-40BE-B741-78A021ED2309}" sibTransId="{D43B6AB9-1AB9-4FA5-B196-15F8EFE49F81}"/>
    <dgm:cxn modelId="{96996BEB-3DBA-401D-873A-86C99A80C58A}" type="presOf" srcId="{8C57B35A-AD82-40BE-B741-78A021ED2309}" destId="{B922534A-86F6-4168-BBB3-9189A522FF09}" srcOrd="0" destOrd="0" presId="urn:microsoft.com/office/officeart/2005/8/layout/hierarchy2"/>
    <dgm:cxn modelId="{6EE0558A-5721-4C75-A3D8-19F7BE82BC0B}" type="presOf" srcId="{928A7287-B313-4856-9FCA-5DC6B296FFD8}" destId="{547897A9-8CCE-4A6B-94C2-505B838800C0}" srcOrd="0" destOrd="0" presId="urn:microsoft.com/office/officeart/2005/8/layout/hierarchy2"/>
    <dgm:cxn modelId="{62066D52-9BB8-4751-A5EA-FBEF34F89A51}" type="presOf" srcId="{DA4F1BF6-7574-4E02-93BC-C48AFE3177B4}" destId="{877DD19B-8083-416B-9E39-EB20E1BC570E}" srcOrd="0" destOrd="0" presId="urn:microsoft.com/office/officeart/2005/8/layout/hierarchy2"/>
    <dgm:cxn modelId="{54169367-F641-43DF-8B65-D07E08279AB5}" type="presOf" srcId="{9B6B8648-CC42-446D-AD66-6C998D7115B2}" destId="{FA65001A-C290-4117-838B-6636CA0AA18B}" srcOrd="1" destOrd="0" presId="urn:microsoft.com/office/officeart/2005/8/layout/hierarchy2"/>
    <dgm:cxn modelId="{A27AA1E1-34C5-45E6-A256-83A86599E0C2}" type="presOf" srcId="{E4F4441B-F5F3-4296-B0CB-E65278F52633}" destId="{EDFF465A-EDAB-4009-A78E-8313D4FACC52}" srcOrd="0" destOrd="0" presId="urn:microsoft.com/office/officeart/2005/8/layout/hierarchy2"/>
    <dgm:cxn modelId="{C97940D5-B9C5-4A3E-9A2F-D6ABEB60E8E3}" type="presOf" srcId="{AB216CB6-B3A7-450E-A394-FCBFE656213E}" destId="{549681B6-0876-446B-B9E4-19EDF405A81C}" srcOrd="1" destOrd="0" presId="urn:microsoft.com/office/officeart/2005/8/layout/hierarchy2"/>
    <dgm:cxn modelId="{3D1DA8BF-FF7D-4D33-941C-BD2500DFE3FE}" type="presOf" srcId="{9B6B8648-CC42-446D-AD66-6C998D7115B2}" destId="{78C45AC6-34C4-40E6-8888-5F13F3DB8E20}" srcOrd="0" destOrd="0" presId="urn:microsoft.com/office/officeart/2005/8/layout/hierarchy2"/>
    <dgm:cxn modelId="{B0FC00FD-1F47-497A-971B-876DFAB6A441}" type="presOf" srcId="{AE5180EF-893A-4796-BA62-B8ED9C12F528}" destId="{6418AE16-9833-4BAD-A872-F92646425BC9}" srcOrd="0" destOrd="0" presId="urn:microsoft.com/office/officeart/2005/8/layout/hierarchy2"/>
    <dgm:cxn modelId="{13CE9ECD-D127-4C0F-B8D8-5482EBF7EFC7}" type="presOf" srcId="{39345CB7-EBBB-4F26-9C12-70FA7750EC04}" destId="{70E90777-AA73-4F42-9309-A9B8A5A17634}" srcOrd="1" destOrd="0" presId="urn:microsoft.com/office/officeart/2005/8/layout/hierarchy2"/>
    <dgm:cxn modelId="{0E695051-1CB8-44C5-A0EB-0E7B9AC20BA4}" type="presOf" srcId="{8C57B35A-AD82-40BE-B741-78A021ED2309}" destId="{058E3EBE-4E75-4086-B6BA-7FEF956B5E4F}" srcOrd="1" destOrd="0" presId="urn:microsoft.com/office/officeart/2005/8/layout/hierarchy2"/>
    <dgm:cxn modelId="{B3DF32B5-80D2-45BB-AA71-2208D639146D}" srcId="{63EE1F68-08A8-46F8-8298-60D2F08BE0B4}" destId="{2F455076-1ED1-469D-9BDA-04BAB016434B}" srcOrd="4" destOrd="0" parTransId="{E4F4441B-F5F3-4296-B0CB-E65278F52633}" sibTransId="{031DCF36-CCE9-4441-97DB-4DCDCAA1F673}"/>
    <dgm:cxn modelId="{86291236-9BA7-49FB-803E-88CBA32A027E}" srcId="{63EE1F68-08A8-46F8-8298-60D2F08BE0B4}" destId="{934325B8-FEC4-4B99-852F-E6A00BC3267B}" srcOrd="1" destOrd="0" parTransId="{AB216CB6-B3A7-450E-A394-FCBFE656213E}" sibTransId="{4A609423-0150-4D4B-96CB-0F16F7E78E62}"/>
    <dgm:cxn modelId="{82BF68E1-9AD0-45D6-BD98-C56B9513513C}" srcId="{63EE1F68-08A8-46F8-8298-60D2F08BE0B4}" destId="{DA4F1BF6-7574-4E02-93BC-C48AFE3177B4}" srcOrd="3" destOrd="0" parTransId="{39345CB7-EBBB-4F26-9C12-70FA7750EC04}" sibTransId="{A70C17E9-B240-4715-87B8-98E5A3C82545}"/>
    <dgm:cxn modelId="{593D660D-FF97-4C4C-9307-0D8D4CC1400C}" type="presOf" srcId="{934325B8-FEC4-4B99-852F-E6A00BC3267B}" destId="{03183CB8-0DE6-44D3-AEED-E1B77F0158D7}" srcOrd="0" destOrd="0" presId="urn:microsoft.com/office/officeart/2005/8/layout/hierarchy2"/>
    <dgm:cxn modelId="{8FBA08F9-5D2E-436A-97FC-78365203351C}" type="presOf" srcId="{111B3804-E26C-4CAB-9BD8-1464E93E7EDD}" destId="{682E6811-E6DF-474D-8FD8-89CB02386058}" srcOrd="0" destOrd="0" presId="urn:microsoft.com/office/officeart/2005/8/layout/hierarchy2"/>
    <dgm:cxn modelId="{2AE0468C-C8B5-4186-8679-6FBF6179B18B}" type="presOf" srcId="{E4F4441B-F5F3-4296-B0CB-E65278F52633}" destId="{CAB3567C-89CF-40AD-B0EB-FDA102830000}" srcOrd="1" destOrd="0" presId="urn:microsoft.com/office/officeart/2005/8/layout/hierarchy2"/>
    <dgm:cxn modelId="{E4E16DDE-BB22-41AA-9E50-62B734B72B7B}" type="presOf" srcId="{AB216CB6-B3A7-450E-A394-FCBFE656213E}" destId="{2979BA57-99DE-49FF-93E7-6927D241B7EE}" srcOrd="0" destOrd="0" presId="urn:microsoft.com/office/officeart/2005/8/layout/hierarchy2"/>
    <dgm:cxn modelId="{D097DB9B-D5D6-4952-854F-ABF931ADED83}" type="presOf" srcId="{DBED0E0C-E1F8-43F1-8845-F1B69564BE43}" destId="{DBDB9538-8B95-4A48-92D2-40C4BDC1880A}" srcOrd="0" destOrd="0" presId="urn:microsoft.com/office/officeart/2005/8/layout/hierarchy2"/>
    <dgm:cxn modelId="{615B0CB2-4CD4-457A-AFDF-B0568590D61D}" type="presOf" srcId="{63EE1F68-08A8-46F8-8298-60D2F08BE0B4}" destId="{7639AD25-2721-4B22-A369-3FADDC62DCBD}" srcOrd="0" destOrd="0" presId="urn:microsoft.com/office/officeart/2005/8/layout/hierarchy2"/>
    <dgm:cxn modelId="{B1EE4463-6EF4-45AD-9629-8E6037F61002}" type="presOf" srcId="{928A7287-B313-4856-9FCA-5DC6B296FFD8}" destId="{B58EE6EA-CB7C-4FA4-9578-A2EBC87ECAB0}" srcOrd="1" destOrd="0" presId="urn:microsoft.com/office/officeart/2005/8/layout/hierarchy2"/>
    <dgm:cxn modelId="{50B3517C-E95F-4631-AEA0-1D4520919ECF}" srcId="{684F4930-2A13-4622-989F-E85AC79A6620}" destId="{AE5180EF-893A-4796-BA62-B8ED9C12F528}" srcOrd="0" destOrd="0" parTransId="{BB2B4CDC-5E53-4D5C-98C3-D3A2A94E37AF}" sibTransId="{DD09E3ED-3E8F-4666-9A2C-E3C9EABFCFA4}"/>
    <dgm:cxn modelId="{F1946725-83F8-477A-B2D6-E68E068B92FB}" srcId="{63EE1F68-08A8-46F8-8298-60D2F08BE0B4}" destId="{897380CD-57FE-4BA4-9E94-A3614022D061}" srcOrd="0" destOrd="0" parTransId="{928A7287-B313-4856-9FCA-5DC6B296FFD8}" sibTransId="{C383576B-777D-4D35-8CBE-E1BA7848FE7C}"/>
    <dgm:cxn modelId="{6127E5D9-600C-43CA-837B-BACB2DB3990A}" type="presOf" srcId="{897380CD-57FE-4BA4-9E94-A3614022D061}" destId="{8F345620-FDB7-4388-84F3-6D8AA36728D2}" srcOrd="0" destOrd="0" presId="urn:microsoft.com/office/officeart/2005/8/layout/hierarchy2"/>
    <dgm:cxn modelId="{F74FA235-6E07-4660-9363-F82BF8E5DCEC}" type="presOf" srcId="{684F4930-2A13-4622-989F-E85AC79A6620}" destId="{A20C3F6F-F410-4130-8B0E-5F2886E20E68}" srcOrd="0" destOrd="0" presId="urn:microsoft.com/office/officeart/2005/8/layout/hierarchy2"/>
    <dgm:cxn modelId="{2EB9079E-3D67-4C74-AC9D-617A38068773}" type="presOf" srcId="{39345CB7-EBBB-4F26-9C12-70FA7750EC04}" destId="{7B32E867-9C75-4AE0-9271-D058F34C477F}" srcOrd="0" destOrd="0" presId="urn:microsoft.com/office/officeart/2005/8/layout/hierarchy2"/>
    <dgm:cxn modelId="{12F0F57A-A7C7-491B-9FF5-24B28C687916}" type="presOf" srcId="{E831F9F5-131D-4AB2-A8C4-97E66816C942}" destId="{6096F34B-47C1-4168-9F41-950B4F7E5FF1}" srcOrd="0" destOrd="0" presId="urn:microsoft.com/office/officeart/2005/8/layout/hierarchy2"/>
    <dgm:cxn modelId="{F3B747A0-D961-482D-9FC7-47C6982C1D4A}" type="presParOf" srcId="{A20C3F6F-F410-4130-8B0E-5F2886E20E68}" destId="{E58DAF6B-1BB8-47BB-9547-4BE4FDFE9702}" srcOrd="0" destOrd="0" presId="urn:microsoft.com/office/officeart/2005/8/layout/hierarchy2"/>
    <dgm:cxn modelId="{478CF4A8-C3A9-4D07-9A5F-A3904746E77F}" type="presParOf" srcId="{E58DAF6B-1BB8-47BB-9547-4BE4FDFE9702}" destId="{6418AE16-9833-4BAD-A872-F92646425BC9}" srcOrd="0" destOrd="0" presId="urn:microsoft.com/office/officeart/2005/8/layout/hierarchy2"/>
    <dgm:cxn modelId="{304F6999-6787-4588-8AC4-9F83A757F3F6}" type="presParOf" srcId="{E58DAF6B-1BB8-47BB-9547-4BE4FDFE9702}" destId="{7668AA0F-D002-4211-96EC-6A252F6915BA}" srcOrd="1" destOrd="0" presId="urn:microsoft.com/office/officeart/2005/8/layout/hierarchy2"/>
    <dgm:cxn modelId="{4BEEE35E-0D8A-4E79-994D-C55E3D981A9F}" type="presParOf" srcId="{7668AA0F-D002-4211-96EC-6A252F6915BA}" destId="{78C45AC6-34C4-40E6-8888-5F13F3DB8E20}" srcOrd="0" destOrd="0" presId="urn:microsoft.com/office/officeart/2005/8/layout/hierarchy2"/>
    <dgm:cxn modelId="{FDEF44A4-328A-4880-BBC3-778709923020}" type="presParOf" srcId="{78C45AC6-34C4-40E6-8888-5F13F3DB8E20}" destId="{FA65001A-C290-4117-838B-6636CA0AA18B}" srcOrd="0" destOrd="0" presId="urn:microsoft.com/office/officeart/2005/8/layout/hierarchy2"/>
    <dgm:cxn modelId="{92AFBA9A-118A-469F-BF82-CB63ABA48D13}" type="presParOf" srcId="{7668AA0F-D002-4211-96EC-6A252F6915BA}" destId="{154A7BDD-B6C4-4299-A023-7236E1252A26}" srcOrd="1" destOrd="0" presId="urn:microsoft.com/office/officeart/2005/8/layout/hierarchy2"/>
    <dgm:cxn modelId="{DFC46403-31C8-4C3F-9712-23234244C045}" type="presParOf" srcId="{154A7BDD-B6C4-4299-A023-7236E1252A26}" destId="{7639AD25-2721-4B22-A369-3FADDC62DCBD}" srcOrd="0" destOrd="0" presId="urn:microsoft.com/office/officeart/2005/8/layout/hierarchy2"/>
    <dgm:cxn modelId="{B8AE5F8B-9E94-44E4-A3EA-A01DD609A6D6}" type="presParOf" srcId="{154A7BDD-B6C4-4299-A023-7236E1252A26}" destId="{F2A1CB60-3048-408E-A146-154E3FFCA29C}" srcOrd="1" destOrd="0" presId="urn:microsoft.com/office/officeart/2005/8/layout/hierarchy2"/>
    <dgm:cxn modelId="{CDE24BFE-809D-4A65-BC19-D7F017FF5FFB}" type="presParOf" srcId="{F2A1CB60-3048-408E-A146-154E3FFCA29C}" destId="{547897A9-8CCE-4A6B-94C2-505B838800C0}" srcOrd="0" destOrd="0" presId="urn:microsoft.com/office/officeart/2005/8/layout/hierarchy2"/>
    <dgm:cxn modelId="{A65E475B-DE97-4FCB-95C7-53B162C8A05F}" type="presParOf" srcId="{547897A9-8CCE-4A6B-94C2-505B838800C0}" destId="{B58EE6EA-CB7C-4FA4-9578-A2EBC87ECAB0}" srcOrd="0" destOrd="0" presId="urn:microsoft.com/office/officeart/2005/8/layout/hierarchy2"/>
    <dgm:cxn modelId="{52B81B82-9D84-4904-A275-1472D46F0AEF}" type="presParOf" srcId="{F2A1CB60-3048-408E-A146-154E3FFCA29C}" destId="{610B5F45-9617-4AA5-9960-7F231494C06A}" srcOrd="1" destOrd="0" presId="urn:microsoft.com/office/officeart/2005/8/layout/hierarchy2"/>
    <dgm:cxn modelId="{D7C12D56-6D03-43FE-AB46-793C89CE308D}" type="presParOf" srcId="{610B5F45-9617-4AA5-9960-7F231494C06A}" destId="{8F345620-FDB7-4388-84F3-6D8AA36728D2}" srcOrd="0" destOrd="0" presId="urn:microsoft.com/office/officeart/2005/8/layout/hierarchy2"/>
    <dgm:cxn modelId="{D50573AD-463D-474C-A632-4AD8BEA7D8E9}" type="presParOf" srcId="{610B5F45-9617-4AA5-9960-7F231494C06A}" destId="{419E444F-86FA-4D18-9EE6-AC7386041662}" srcOrd="1" destOrd="0" presId="urn:microsoft.com/office/officeart/2005/8/layout/hierarchy2"/>
    <dgm:cxn modelId="{04E27D5C-25E1-4F3C-960D-CDCB94482B97}" type="presParOf" srcId="{F2A1CB60-3048-408E-A146-154E3FFCA29C}" destId="{2979BA57-99DE-49FF-93E7-6927D241B7EE}" srcOrd="2" destOrd="0" presId="urn:microsoft.com/office/officeart/2005/8/layout/hierarchy2"/>
    <dgm:cxn modelId="{55D7C4F3-29FD-4CE7-B828-7D332F9201D2}" type="presParOf" srcId="{2979BA57-99DE-49FF-93E7-6927D241B7EE}" destId="{549681B6-0876-446B-B9E4-19EDF405A81C}" srcOrd="0" destOrd="0" presId="urn:microsoft.com/office/officeart/2005/8/layout/hierarchy2"/>
    <dgm:cxn modelId="{003BB731-9CC4-4CFF-9CFC-3133B3B272A8}" type="presParOf" srcId="{F2A1CB60-3048-408E-A146-154E3FFCA29C}" destId="{8E278085-2C85-46F9-8491-FADBB1CC0425}" srcOrd="3" destOrd="0" presId="urn:microsoft.com/office/officeart/2005/8/layout/hierarchy2"/>
    <dgm:cxn modelId="{066BE0F0-327F-4EFE-9805-368E902F2C2A}" type="presParOf" srcId="{8E278085-2C85-46F9-8491-FADBB1CC0425}" destId="{03183CB8-0DE6-44D3-AEED-E1B77F0158D7}" srcOrd="0" destOrd="0" presId="urn:microsoft.com/office/officeart/2005/8/layout/hierarchy2"/>
    <dgm:cxn modelId="{6F71E00E-5F1E-4C5C-9FB6-188551AD6992}" type="presParOf" srcId="{8E278085-2C85-46F9-8491-FADBB1CC0425}" destId="{511EEEDB-E35E-4E6C-ABFA-8E62BEB686A5}" srcOrd="1" destOrd="0" presId="urn:microsoft.com/office/officeart/2005/8/layout/hierarchy2"/>
    <dgm:cxn modelId="{DE4073B4-A83D-4A38-8B6F-83E81BCBFF6A}" type="presParOf" srcId="{F2A1CB60-3048-408E-A146-154E3FFCA29C}" destId="{B922534A-86F6-4168-BBB3-9189A522FF09}" srcOrd="4" destOrd="0" presId="urn:microsoft.com/office/officeart/2005/8/layout/hierarchy2"/>
    <dgm:cxn modelId="{716FDC0E-5CD9-4BD6-A10D-DE5A256869B4}" type="presParOf" srcId="{B922534A-86F6-4168-BBB3-9189A522FF09}" destId="{058E3EBE-4E75-4086-B6BA-7FEF956B5E4F}" srcOrd="0" destOrd="0" presId="urn:microsoft.com/office/officeart/2005/8/layout/hierarchy2"/>
    <dgm:cxn modelId="{51DD9E89-DEC1-4EB8-BCCB-373ED78D1011}" type="presParOf" srcId="{F2A1CB60-3048-408E-A146-154E3FFCA29C}" destId="{3FFFBC99-A1D4-41DD-B189-F99218C3C6CD}" srcOrd="5" destOrd="0" presId="urn:microsoft.com/office/officeart/2005/8/layout/hierarchy2"/>
    <dgm:cxn modelId="{4E4A55D0-B051-4F1E-B701-A5D926C0D969}" type="presParOf" srcId="{3FFFBC99-A1D4-41DD-B189-F99218C3C6CD}" destId="{682E6811-E6DF-474D-8FD8-89CB02386058}" srcOrd="0" destOrd="0" presId="urn:microsoft.com/office/officeart/2005/8/layout/hierarchy2"/>
    <dgm:cxn modelId="{BEA8A00D-757A-48F1-B749-0DD2538D76A9}" type="presParOf" srcId="{3FFFBC99-A1D4-41DD-B189-F99218C3C6CD}" destId="{7765AF03-267E-44E1-B13B-5429A69F0969}" srcOrd="1" destOrd="0" presId="urn:microsoft.com/office/officeart/2005/8/layout/hierarchy2"/>
    <dgm:cxn modelId="{2F00C475-4EF9-47B6-A669-5C4201361725}" type="presParOf" srcId="{F2A1CB60-3048-408E-A146-154E3FFCA29C}" destId="{7B32E867-9C75-4AE0-9271-D058F34C477F}" srcOrd="6" destOrd="0" presId="urn:microsoft.com/office/officeart/2005/8/layout/hierarchy2"/>
    <dgm:cxn modelId="{1021FCED-9B0E-4A15-B930-ACC34A692811}" type="presParOf" srcId="{7B32E867-9C75-4AE0-9271-D058F34C477F}" destId="{70E90777-AA73-4F42-9309-A9B8A5A17634}" srcOrd="0" destOrd="0" presId="urn:microsoft.com/office/officeart/2005/8/layout/hierarchy2"/>
    <dgm:cxn modelId="{91CBA736-02CC-4E45-ADC1-B1278174E5A3}" type="presParOf" srcId="{F2A1CB60-3048-408E-A146-154E3FFCA29C}" destId="{151412F5-6D44-48AC-BDD7-5C71609AFA8C}" srcOrd="7" destOrd="0" presId="urn:microsoft.com/office/officeart/2005/8/layout/hierarchy2"/>
    <dgm:cxn modelId="{6A398AE9-68DB-4375-8B15-72994A212D39}" type="presParOf" srcId="{151412F5-6D44-48AC-BDD7-5C71609AFA8C}" destId="{877DD19B-8083-416B-9E39-EB20E1BC570E}" srcOrd="0" destOrd="0" presId="urn:microsoft.com/office/officeart/2005/8/layout/hierarchy2"/>
    <dgm:cxn modelId="{DFE15384-2084-4445-A4A6-C0C7C64AF9FA}" type="presParOf" srcId="{151412F5-6D44-48AC-BDD7-5C71609AFA8C}" destId="{BD3CD453-04BF-4FE4-AF44-7AA1081E4177}" srcOrd="1" destOrd="0" presId="urn:microsoft.com/office/officeart/2005/8/layout/hierarchy2"/>
    <dgm:cxn modelId="{70C66F62-4FA4-4010-82A1-E32FC6D4FFCC}" type="presParOf" srcId="{F2A1CB60-3048-408E-A146-154E3FFCA29C}" destId="{EDFF465A-EDAB-4009-A78E-8313D4FACC52}" srcOrd="8" destOrd="0" presId="urn:microsoft.com/office/officeart/2005/8/layout/hierarchy2"/>
    <dgm:cxn modelId="{6443EE10-00A8-4B81-B6CC-CBFAA134480F}" type="presParOf" srcId="{EDFF465A-EDAB-4009-A78E-8313D4FACC52}" destId="{CAB3567C-89CF-40AD-B0EB-FDA102830000}" srcOrd="0" destOrd="0" presId="urn:microsoft.com/office/officeart/2005/8/layout/hierarchy2"/>
    <dgm:cxn modelId="{47E06FF2-3631-4832-AF9C-62B28FE78129}" type="presParOf" srcId="{F2A1CB60-3048-408E-A146-154E3FFCA29C}" destId="{1EABDF39-058A-49FF-AA8F-8862585BE118}" srcOrd="9" destOrd="0" presId="urn:microsoft.com/office/officeart/2005/8/layout/hierarchy2"/>
    <dgm:cxn modelId="{B1A954B0-2B29-4DBC-A900-059D0906D60E}" type="presParOf" srcId="{1EABDF39-058A-49FF-AA8F-8862585BE118}" destId="{7A4A3A79-3AD9-4933-B24E-56422E7CFE5D}" srcOrd="0" destOrd="0" presId="urn:microsoft.com/office/officeart/2005/8/layout/hierarchy2"/>
    <dgm:cxn modelId="{A3D38013-BDDC-4D94-8FB4-37BBB4100D79}" type="presParOf" srcId="{1EABDF39-058A-49FF-AA8F-8862585BE118}" destId="{F2D8E77C-004F-436D-8473-7A368FFA4A12}" srcOrd="1" destOrd="0" presId="urn:microsoft.com/office/officeart/2005/8/layout/hierarchy2"/>
    <dgm:cxn modelId="{7F66EBBB-1262-440E-A944-0DF7F952B1D7}" type="presParOf" srcId="{F2A1CB60-3048-408E-A146-154E3FFCA29C}" destId="{DBDB9538-8B95-4A48-92D2-40C4BDC1880A}" srcOrd="10" destOrd="0" presId="urn:microsoft.com/office/officeart/2005/8/layout/hierarchy2"/>
    <dgm:cxn modelId="{04653468-A41C-43FA-8F63-8A737038135B}" type="presParOf" srcId="{DBDB9538-8B95-4A48-92D2-40C4BDC1880A}" destId="{7A6955BC-97EE-40DC-9730-BF2E6D30C988}" srcOrd="0" destOrd="0" presId="urn:microsoft.com/office/officeart/2005/8/layout/hierarchy2"/>
    <dgm:cxn modelId="{8A5CE1B5-B9DB-4F2B-9D68-4E2C8663A256}" type="presParOf" srcId="{F2A1CB60-3048-408E-A146-154E3FFCA29C}" destId="{B60A587C-C4C9-4037-982A-943F9EDA0B0E}" srcOrd="11" destOrd="0" presId="urn:microsoft.com/office/officeart/2005/8/layout/hierarchy2"/>
    <dgm:cxn modelId="{764AD267-D027-4A57-870D-5BA2A81C6627}" type="presParOf" srcId="{B60A587C-C4C9-4037-982A-943F9EDA0B0E}" destId="{6096F34B-47C1-4168-9F41-950B4F7E5FF1}" srcOrd="0" destOrd="0" presId="urn:microsoft.com/office/officeart/2005/8/layout/hierarchy2"/>
    <dgm:cxn modelId="{22E1B04D-45D9-4541-80D6-FE0C772133AA}" type="presParOf" srcId="{B60A587C-C4C9-4037-982A-943F9EDA0B0E}" destId="{5B1B4CB2-7C0D-4B7D-83F6-FCA104F4AD7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418AE16-9833-4BAD-A872-F92646425BC9}">
      <dsp:nvSpPr>
        <dsp:cNvPr id="0" name=""/>
        <dsp:cNvSpPr/>
      </dsp:nvSpPr>
      <dsp:spPr>
        <a:xfrm>
          <a:off x="12858" y="2591434"/>
          <a:ext cx="2468651" cy="129413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6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6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6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 dirty="0" smtClean="0">
              <a:latin typeface="Bell MT" pitchFamily="18" charset="0"/>
              <a:ea typeface="Batang" pitchFamily="18" charset="-127"/>
            </a:rPr>
            <a:t>BOARD OF TRUSTEES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Bell MT" pitchFamily="18" charset="0"/>
              <a:ea typeface="Batang" pitchFamily="18" charset="-127"/>
            </a:rPr>
            <a:t>Dan French, Chairman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endParaRPr lang="en-US" sz="1000" kern="1200" dirty="0" smtClean="0">
            <a:latin typeface="Bell MT" pitchFamily="18" charset="0"/>
            <a:ea typeface="Batang" pitchFamily="18" charset="-127"/>
          </a:endParaRP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Bell MT" pitchFamily="18" charset="0"/>
              <a:ea typeface="Batang" pitchFamily="18" charset="-127"/>
            </a:rPr>
            <a:t>Richard </a:t>
          </a:r>
          <a:r>
            <a:rPr lang="en-US" sz="1000" kern="1200" dirty="0" smtClean="0">
              <a:latin typeface="Bell MT" pitchFamily="18" charset="0"/>
              <a:ea typeface="Batang" pitchFamily="18" charset="-127"/>
            </a:rPr>
            <a:t>Allen   *   Michael Nguyen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Bell MT" pitchFamily="18" charset="0"/>
              <a:ea typeface="Batang" pitchFamily="18" charset="-127"/>
            </a:rPr>
            <a:t>    </a:t>
          </a:r>
          <a:r>
            <a:rPr lang="en-US" sz="1000" kern="1200" dirty="0" smtClean="0">
              <a:latin typeface="Bell MT" pitchFamily="18" charset="0"/>
              <a:ea typeface="Batang" pitchFamily="18" charset="-127"/>
            </a:rPr>
            <a:t>Richard </a:t>
          </a:r>
          <a:r>
            <a:rPr lang="en-US" sz="1000" kern="1200" dirty="0" smtClean="0">
              <a:latin typeface="Bell MT" pitchFamily="18" charset="0"/>
              <a:ea typeface="Batang" pitchFamily="18" charset="-127"/>
            </a:rPr>
            <a:t>Whaley   *   Alton Jones</a:t>
          </a:r>
        </a:p>
        <a:p>
          <a:pPr lvl="0" algn="ctr" defTabSz="5334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Bell MT" pitchFamily="18" charset="0"/>
              <a:ea typeface="Batang" pitchFamily="18" charset="-127"/>
            </a:rPr>
            <a:t>George Griffiths   *   Pierina Otiniano</a:t>
          </a:r>
          <a:endParaRPr lang="en-US" sz="1000" kern="1200" dirty="0">
            <a:latin typeface="Bell MT" pitchFamily="18" charset="0"/>
            <a:ea typeface="Batang" pitchFamily="18" charset="-127"/>
          </a:endParaRPr>
        </a:p>
      </dsp:txBody>
      <dsp:txXfrm>
        <a:off x="12858" y="2591434"/>
        <a:ext cx="2468651" cy="1294130"/>
      </dsp:txXfrm>
    </dsp:sp>
    <dsp:sp modelId="{78C45AC6-34C4-40E6-8888-5F13F3DB8E20}">
      <dsp:nvSpPr>
        <dsp:cNvPr id="0" name=""/>
        <dsp:cNvSpPr/>
      </dsp:nvSpPr>
      <dsp:spPr>
        <a:xfrm>
          <a:off x="2481509" y="3225197"/>
          <a:ext cx="76586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765865" y="13302"/>
              </a:lnTo>
            </a:path>
          </a:pathLst>
        </a:custGeom>
        <a:noFill/>
        <a:ln w="25400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845294" y="3219353"/>
        <a:ext cx="38293" cy="38293"/>
      </dsp:txXfrm>
    </dsp:sp>
    <dsp:sp modelId="{7639AD25-2721-4B22-A369-3FADDC62DCBD}">
      <dsp:nvSpPr>
        <dsp:cNvPr id="0" name=""/>
        <dsp:cNvSpPr/>
      </dsp:nvSpPr>
      <dsp:spPr>
        <a:xfrm>
          <a:off x="3247374" y="2590803"/>
          <a:ext cx="2593640" cy="1295393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shade val="8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latin typeface="Bell MT" pitchFamily="18" charset="0"/>
            </a:rPr>
            <a:t>ATLANTIC HOUSING FOUNDATION, INC.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Bell MT" pitchFamily="18" charset="0"/>
            </a:rPr>
            <a:t>Michael Nguyen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000" kern="1200" dirty="0" smtClean="0">
              <a:latin typeface="Bell MT" pitchFamily="18" charset="0"/>
            </a:rPr>
            <a:t>President &amp; CEO</a:t>
          </a:r>
          <a:endParaRPr lang="en-US" sz="1000" kern="1200" dirty="0">
            <a:latin typeface="Bell MT" pitchFamily="18" charset="0"/>
          </a:endParaRPr>
        </a:p>
      </dsp:txBody>
      <dsp:txXfrm>
        <a:off x="3247374" y="2590803"/>
        <a:ext cx="2593640" cy="1295393"/>
      </dsp:txXfrm>
    </dsp:sp>
    <dsp:sp modelId="{547897A9-8CCE-4A6B-94C2-505B838800C0}">
      <dsp:nvSpPr>
        <dsp:cNvPr id="0" name=""/>
        <dsp:cNvSpPr/>
      </dsp:nvSpPr>
      <dsp:spPr>
        <a:xfrm rot="17132988">
          <a:off x="4795498" y="1849033"/>
          <a:ext cx="285689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856896" y="1330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7132988">
        <a:off x="6152524" y="1790913"/>
        <a:ext cx="142844" cy="142844"/>
      </dsp:txXfrm>
    </dsp:sp>
    <dsp:sp modelId="{8F345620-FDB7-4388-84F3-6D8AA36728D2}">
      <dsp:nvSpPr>
        <dsp:cNvPr id="0" name=""/>
        <dsp:cNvSpPr/>
      </dsp:nvSpPr>
      <dsp:spPr>
        <a:xfrm>
          <a:off x="6606879" y="7506"/>
          <a:ext cx="1914662" cy="95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Bell MT" pitchFamily="18" charset="0"/>
            </a:rPr>
            <a:t>FINANCE &amp; ACCOUNTING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Bell MT" pitchFamily="18" charset="0"/>
            </a:rPr>
            <a:t>Elizabeth Snyder</a:t>
          </a:r>
          <a:endParaRPr lang="en-US" sz="1100" kern="1200" dirty="0">
            <a:latin typeface="Bell MT" pitchFamily="18" charset="0"/>
          </a:endParaRPr>
        </a:p>
      </dsp:txBody>
      <dsp:txXfrm>
        <a:off x="6606879" y="7506"/>
        <a:ext cx="1914662" cy="957331"/>
      </dsp:txXfrm>
    </dsp:sp>
    <dsp:sp modelId="{2979BA57-99DE-49FF-93E7-6927D241B7EE}">
      <dsp:nvSpPr>
        <dsp:cNvPr id="0" name=""/>
        <dsp:cNvSpPr/>
      </dsp:nvSpPr>
      <dsp:spPr>
        <a:xfrm rot="17692822">
          <a:off x="5313773" y="2399499"/>
          <a:ext cx="182034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820345" y="1330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17692822">
        <a:off x="6178438" y="2367293"/>
        <a:ext cx="91017" cy="91017"/>
      </dsp:txXfrm>
    </dsp:sp>
    <dsp:sp modelId="{03183CB8-0DE6-44D3-AEED-E1B77F0158D7}">
      <dsp:nvSpPr>
        <dsp:cNvPr id="0" name=""/>
        <dsp:cNvSpPr/>
      </dsp:nvSpPr>
      <dsp:spPr>
        <a:xfrm>
          <a:off x="6606879" y="1108437"/>
          <a:ext cx="1914662" cy="95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Bell MT" pitchFamily="18" charset="0"/>
            </a:rPr>
            <a:t>ASSET MANAGEMENT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Bell MT" pitchFamily="18" charset="0"/>
            </a:rPr>
            <a:t>Kent Foster</a:t>
          </a:r>
          <a:endParaRPr lang="en-US" sz="1100" kern="1200" dirty="0">
            <a:latin typeface="Bell MT" pitchFamily="18" charset="0"/>
          </a:endParaRPr>
        </a:p>
      </dsp:txBody>
      <dsp:txXfrm>
        <a:off x="6606879" y="1108437"/>
        <a:ext cx="1914662" cy="957331"/>
      </dsp:txXfrm>
    </dsp:sp>
    <dsp:sp modelId="{B922534A-86F6-4168-BBB3-9189A522FF09}">
      <dsp:nvSpPr>
        <dsp:cNvPr id="0" name=""/>
        <dsp:cNvSpPr/>
      </dsp:nvSpPr>
      <dsp:spPr>
        <a:xfrm rot="19457599">
          <a:off x="5752364" y="2949964"/>
          <a:ext cx="94316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3165" y="1330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9457599">
        <a:off x="6200367" y="2939688"/>
        <a:ext cx="47158" cy="47158"/>
      </dsp:txXfrm>
    </dsp:sp>
    <dsp:sp modelId="{682E6811-E6DF-474D-8FD8-89CB02386058}">
      <dsp:nvSpPr>
        <dsp:cNvPr id="0" name=""/>
        <dsp:cNvSpPr/>
      </dsp:nvSpPr>
      <dsp:spPr>
        <a:xfrm>
          <a:off x="6606879" y="2209368"/>
          <a:ext cx="1914662" cy="95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Bell MT" pitchFamily="18" charset="0"/>
            </a:rPr>
            <a:t>PROPERTY MANAGEMENT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Bell MT" pitchFamily="18" charset="0"/>
            </a:rPr>
            <a:t>Patti Thomas</a:t>
          </a:r>
          <a:endParaRPr lang="en-US" sz="1100" kern="1200" dirty="0">
            <a:latin typeface="Bell MT" pitchFamily="18" charset="0"/>
          </a:endParaRPr>
        </a:p>
      </dsp:txBody>
      <dsp:txXfrm>
        <a:off x="6606879" y="2209368"/>
        <a:ext cx="1914662" cy="957331"/>
      </dsp:txXfrm>
    </dsp:sp>
    <dsp:sp modelId="{7B32E867-9C75-4AE0-9271-D058F34C477F}">
      <dsp:nvSpPr>
        <dsp:cNvPr id="0" name=""/>
        <dsp:cNvSpPr/>
      </dsp:nvSpPr>
      <dsp:spPr>
        <a:xfrm rot="2142401">
          <a:off x="5752364" y="3500430"/>
          <a:ext cx="94316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943165" y="1330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2142401">
        <a:off x="6200367" y="3490153"/>
        <a:ext cx="47158" cy="47158"/>
      </dsp:txXfrm>
    </dsp:sp>
    <dsp:sp modelId="{877DD19B-8083-416B-9E39-EB20E1BC570E}">
      <dsp:nvSpPr>
        <dsp:cNvPr id="0" name=""/>
        <dsp:cNvSpPr/>
      </dsp:nvSpPr>
      <dsp:spPr>
        <a:xfrm>
          <a:off x="6606879" y="3310299"/>
          <a:ext cx="1914662" cy="95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Bell MT" pitchFamily="18" charset="0"/>
            </a:rPr>
            <a:t>COMPLIANCE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Bell MT" pitchFamily="18" charset="0"/>
            </a:rPr>
            <a:t>Keri Terrell</a:t>
          </a:r>
        </a:p>
      </dsp:txBody>
      <dsp:txXfrm>
        <a:off x="6606879" y="3310299"/>
        <a:ext cx="1914662" cy="957331"/>
      </dsp:txXfrm>
    </dsp:sp>
    <dsp:sp modelId="{EDFF465A-EDAB-4009-A78E-8313D4FACC52}">
      <dsp:nvSpPr>
        <dsp:cNvPr id="0" name=""/>
        <dsp:cNvSpPr/>
      </dsp:nvSpPr>
      <dsp:spPr>
        <a:xfrm rot="3907178">
          <a:off x="5313773" y="4050895"/>
          <a:ext cx="1820345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1820345" y="1330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00" kern="1200"/>
        </a:p>
      </dsp:txBody>
      <dsp:txXfrm rot="3907178">
        <a:off x="6178438" y="4018689"/>
        <a:ext cx="91017" cy="91017"/>
      </dsp:txXfrm>
    </dsp:sp>
    <dsp:sp modelId="{7A4A3A79-3AD9-4933-B24E-56422E7CFE5D}">
      <dsp:nvSpPr>
        <dsp:cNvPr id="0" name=""/>
        <dsp:cNvSpPr/>
      </dsp:nvSpPr>
      <dsp:spPr>
        <a:xfrm>
          <a:off x="6606879" y="4411230"/>
          <a:ext cx="1914662" cy="95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Bell MT" pitchFamily="18" charset="0"/>
            </a:rPr>
            <a:t>COMMUNITY SERVICE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Bell MT" pitchFamily="18" charset="0"/>
            </a:rPr>
            <a:t>Carmen McGraw</a:t>
          </a:r>
          <a:endParaRPr lang="en-US" sz="1100" kern="1200" dirty="0">
            <a:latin typeface="Bell MT" pitchFamily="18" charset="0"/>
          </a:endParaRPr>
        </a:p>
      </dsp:txBody>
      <dsp:txXfrm>
        <a:off x="6606879" y="4411230"/>
        <a:ext cx="1914662" cy="957331"/>
      </dsp:txXfrm>
    </dsp:sp>
    <dsp:sp modelId="{DBDB9538-8B95-4A48-92D2-40C4BDC1880A}">
      <dsp:nvSpPr>
        <dsp:cNvPr id="0" name=""/>
        <dsp:cNvSpPr/>
      </dsp:nvSpPr>
      <dsp:spPr>
        <a:xfrm rot="4467012">
          <a:off x="4795498" y="4601361"/>
          <a:ext cx="2856896" cy="26604"/>
        </a:xfrm>
        <a:custGeom>
          <a:avLst/>
          <a:gdLst/>
          <a:ahLst/>
          <a:cxnLst/>
          <a:rect l="0" t="0" r="0" b="0"/>
          <a:pathLst>
            <a:path>
              <a:moveTo>
                <a:pt x="0" y="13302"/>
              </a:moveTo>
              <a:lnTo>
                <a:pt x="2856896" y="13302"/>
              </a:lnTo>
            </a:path>
          </a:pathLst>
        </a:custGeom>
        <a:noFill/>
        <a:ln w="25400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4467012">
        <a:off x="6152524" y="4543241"/>
        <a:ext cx="142844" cy="142844"/>
      </dsp:txXfrm>
    </dsp:sp>
    <dsp:sp modelId="{6096F34B-47C1-4168-9F41-950B4F7E5FF1}">
      <dsp:nvSpPr>
        <dsp:cNvPr id="0" name=""/>
        <dsp:cNvSpPr/>
      </dsp:nvSpPr>
      <dsp:spPr>
        <a:xfrm>
          <a:off x="6606879" y="5512161"/>
          <a:ext cx="1914662" cy="95733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tint val="99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tint val="99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tint val="99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>
              <a:latin typeface="Bell MT" pitchFamily="18" charset="0"/>
            </a:rPr>
            <a:t>ACQUISITION &amp; DEVELOPMENT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latin typeface="Bell MT" pitchFamily="18" charset="0"/>
            </a:rPr>
            <a:t>Michael Nguyen/Dan French</a:t>
          </a:r>
          <a:endParaRPr lang="en-US" sz="1100" kern="1200" dirty="0">
            <a:latin typeface="Bell MT" pitchFamily="18" charset="0"/>
          </a:endParaRPr>
        </a:p>
      </dsp:txBody>
      <dsp:txXfrm>
        <a:off x="6606879" y="5512161"/>
        <a:ext cx="1914662" cy="9573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EC4877-930A-46C9-8648-DC8F4A81C97A}" type="datetimeFigureOut">
              <a:rPr lang="en-US" smtClean="0"/>
              <a:pPr/>
              <a:t>2/22/2012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7B13B5-5271-4BE6-B95C-2359E70B09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381000" y="228600"/>
          <a:ext cx="8534400" cy="647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313716" y="762000"/>
            <a:ext cx="44670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latin typeface="Bell MT" pitchFamily="18" charset="0"/>
              </a:rPr>
              <a:t>Organizational Structure of </a:t>
            </a:r>
          </a:p>
          <a:p>
            <a:pPr algn="ctr"/>
            <a:r>
              <a:rPr lang="en-US" sz="2400" dirty="0" smtClean="0">
                <a:latin typeface="Bell MT" pitchFamily="18" charset="0"/>
              </a:rPr>
              <a:t>Atlantic Housing Foundation, Inc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69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Monica Knowles</dc:creator>
  <cp:lastModifiedBy>SMTP</cp:lastModifiedBy>
  <cp:revision>5</cp:revision>
  <dcterms:created xsi:type="dcterms:W3CDTF">2011-08-31T17:34:44Z</dcterms:created>
  <dcterms:modified xsi:type="dcterms:W3CDTF">2012-02-22T21:50:08Z</dcterms:modified>
</cp:coreProperties>
</file>