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840A3AE-6E96-4BF9-9E38-9308A02D1CE0}" type="slidenum"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 rot="16200000">
            <a:off x="1246680" y="1966680"/>
            <a:ext cx="352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 text turned 90 degrees counter clockwise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 rot="16200000">
            <a:off x="5040000" y="2016000"/>
            <a:ext cx="2016000" cy="936000"/>
          </a:xfrm>
          <a:custGeom>
            <a:avLst/>
            <a:gdLst/>
            <a:ahLst/>
            <a:rect l="0" t="0" r="r" b="b"/>
            <a:pathLst>
              <a:path w="5602" h="2602">
                <a:moveTo>
                  <a:pt x="0" y="650"/>
                </a:moveTo>
                <a:lnTo>
                  <a:pt x="4200" y="650"/>
                </a:lnTo>
                <a:lnTo>
                  <a:pt x="4200" y="0"/>
                </a:lnTo>
                <a:lnTo>
                  <a:pt x="5601" y="1300"/>
                </a:lnTo>
                <a:lnTo>
                  <a:pt x="4200" y="2601"/>
                </a:lnTo>
                <a:lnTo>
                  <a:pt x="4200" y="1950"/>
                </a:lnTo>
                <a:lnTo>
                  <a:pt x="0" y="1950"/>
                </a:lnTo>
                <a:lnTo>
                  <a:pt x="0" y="6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 inserted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TextShape 3"/>
          <p:cNvSpPr txBox="1"/>
          <p:nvPr/>
        </p:nvSpPr>
        <p:spPr>
          <a:xfrm rot="18961200">
            <a:off x="1224000" y="4679640"/>
            <a:ext cx="208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text 45 degrees turned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 rot="19252200">
            <a:off x="4968000" y="4607640"/>
            <a:ext cx="2880000" cy="864000"/>
          </a:xfrm>
          <a:custGeom>
            <a:avLst/>
            <a:gdLst/>
            <a:ahLst/>
            <a:rect l="0" t="0" r="r" b="b"/>
            <a:pathLst>
              <a:path w="8002" h="2405">
                <a:moveTo>
                  <a:pt x="0" y="1204"/>
                </a:moveTo>
                <a:lnTo>
                  <a:pt x="1591" y="3"/>
                </a:lnTo>
                <a:lnTo>
                  <a:pt x="1591" y="603"/>
                </a:lnTo>
                <a:lnTo>
                  <a:pt x="6407" y="601"/>
                </a:lnTo>
                <a:lnTo>
                  <a:pt x="6408" y="0"/>
                </a:lnTo>
                <a:lnTo>
                  <a:pt x="8001" y="1200"/>
                </a:lnTo>
                <a:lnTo>
                  <a:pt x="6409" y="2402"/>
                </a:lnTo>
                <a:lnTo>
                  <a:pt x="6408" y="1801"/>
                </a:lnTo>
                <a:lnTo>
                  <a:pt x="1592" y="1803"/>
                </a:lnTo>
                <a:lnTo>
                  <a:pt x="1593" y="2404"/>
                </a:lnTo>
                <a:lnTo>
                  <a:pt x="0" y="1204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Another shape 45 ° turned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5"/>
          <p:cNvSpPr txBox="1"/>
          <p:nvPr/>
        </p:nvSpPr>
        <p:spPr>
          <a:xfrm rot="10800000">
            <a:off x="3816000" y="6538320"/>
            <a:ext cx="2952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 upside down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 rot="10800000">
            <a:off x="8928000" y="7128000"/>
            <a:ext cx="3960000" cy="864000"/>
          </a:xfrm>
          <a:custGeom>
            <a:avLst/>
            <a:gdLst/>
            <a:ahLst/>
            <a:rect l="0" t="0" r="r" b="b"/>
            <a:pathLst>
              <a:path w="11002" h="2402">
                <a:moveTo>
                  <a:pt x="0" y="0"/>
                </a:moveTo>
                <a:lnTo>
                  <a:pt x="11001" y="0"/>
                </a:lnTo>
                <a:lnTo>
                  <a:pt x="8250" y="2401"/>
                </a:lnTo>
                <a:lnTo>
                  <a:pt x="2750" y="2401"/>
                </a:lnTo>
                <a:lnTo>
                  <a:pt x="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 in shape upside down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LibreOffice/5.2.3.3$Windows_x86 LibreOffice_project/d54a8868f08a7b39642414cf2c8ef2f228f780cf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2016-11-08T13:27:02Z</dcterms:created>
  <dc:creator>Oliver Brendel</dc:creator>
  <dc:description/>
  <dc:language>fr-FR</dc:language>
  <cp:lastModifiedBy>Oliver Brendel</cp:lastModifiedBy>
  <dcterms:modified xsi:type="dcterms:W3CDTF">2016-11-08T13:36:04Z</dcterms:modified>
  <cp:revision>2</cp:revision>
  <dc:subject/>
  <dc:title/>
</cp:coreProperties>
</file>