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6456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092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/>
              <a:t>Second niveau de plan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/>
              <a:t>Troisième niveau de plan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/>
              <a:t>Quatrième niveau de plan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/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/>
              <a:t>Huitième niveau de plan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fr-FR"/>
              <a:t>Neuvième niveau de plan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&lt;date/heure&gt;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fr-FR"/>
              <a:t>&lt;pied de page&gt;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91916121-2191-4161-B1C1-811171116161}" type="slidenum">
              <a:rPr lang="fr-FR"/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2711160" y="5681880"/>
            <a:ext cx="4094280" cy="346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fr-FR"/>
              <a:t>This is test text ,which was then turned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5328000" y="5904000"/>
            <a:ext cx="4536000" cy="1152000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cfe7e5"/>
          </a:solidFill>
          <a:ln>
            <a:solidFill>
              <a:srgbClr val="808080"/>
            </a:solidFill>
          </a:ln>
        </p:spPr>
        <p:txBody>
          <a:bodyPr anchor="ctr" bIns="45000" lIns="90000" rIns="90000" tIns="45000" wrap="none"/>
          <a:p>
            <a:pPr algn="ctr"/>
            <a:r>
              <a:rPr lang="fr-FR"/>
              <a:t>Test text within a horizontal arrow, </a:t>
            </a:r>
            <a:endParaRPr/>
          </a:p>
          <a:p>
            <a:pPr algn="ctr"/>
            <a:r>
              <a:rPr lang="fr-FR"/>
              <a:t>Which was then turned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