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60"/>
  </p:normalViewPr>
  <p:slideViewPr>
    <p:cSldViewPr snapToGrid="0">
      <p:cViewPr>
        <p:scale>
          <a:sx n="150" d="100"/>
          <a:sy n="150" d="100"/>
        </p:scale>
        <p:origin x="-4038" y="-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D4595-8020-47D3-87C8-5846F22847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42D6B0-3CF4-482B-A8C8-C1931CDEF7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C62F5-6910-4BB2-836B-2B0EAC04A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0DAD-041B-440D-8AA4-ECA4F3380E5E}" type="datetimeFigureOut">
              <a:rPr lang="en-AU" smtClean="0"/>
              <a:t>7/09/2020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49EFF-8849-4679-8002-964952E50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41639-AE3F-4ADC-B20A-D5BF083F1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ACBF-7135-499D-8E73-9149CB15D6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821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FAF3B-230D-4939-ADE5-E3D7A2443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FFDE43-A054-4931-AEB2-393CA88794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26AAE-114D-4F42-8BA9-444775EE5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0DAD-041B-440D-8AA4-ECA4F3380E5E}" type="datetimeFigureOut">
              <a:rPr lang="en-AU" smtClean="0"/>
              <a:t>7/09/2020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33713-46BE-4439-9B24-96E253C6B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2478F-9AE9-4FDE-9EF5-C333098DA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ACBF-7135-499D-8E73-9149CB15D6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072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C2FB54-4D21-4E9D-83F3-A278EBF289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74CA95-9468-4666-B20C-FAF7397A4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8449-9D12-410F-A620-E8CFD745E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0DAD-041B-440D-8AA4-ECA4F3380E5E}" type="datetimeFigureOut">
              <a:rPr lang="en-AU" smtClean="0"/>
              <a:t>7/09/2020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B7CA0-FB58-4B92-A45B-93A4CC02C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55785-600D-4D33-B929-65CEB9679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ACBF-7135-499D-8E73-9149CB15D6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110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69ADC-4BFC-4055-8C20-09516AA20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4E49E-B519-4BC6-B32F-2BE116EB1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1D797-1E4F-4413-8397-BEE74484C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0DAD-041B-440D-8AA4-ECA4F3380E5E}" type="datetimeFigureOut">
              <a:rPr lang="en-AU" smtClean="0"/>
              <a:t>7/09/2020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B08D2-52D1-47E5-B897-1BEF2B205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FE136-3A12-4DDB-A635-DF9A73F23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ACBF-7135-499D-8E73-9149CB15D6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040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1E1AF-FE4D-4F6E-A605-50484A853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03931-49EF-4B9A-A6D3-684A92DD2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F3F3C-92A0-4031-A4BA-17FFBE278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0DAD-041B-440D-8AA4-ECA4F3380E5E}" type="datetimeFigureOut">
              <a:rPr lang="en-AU" smtClean="0"/>
              <a:t>7/09/2020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CD7ED-3619-4BC3-906A-28ED13FD8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D7095-041D-42F3-9913-CE7D6C421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ACBF-7135-499D-8E73-9149CB15D6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065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7D027-BC1A-45B1-8A1E-4DE8EED44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A1A93-000E-4788-9DED-81DFA6EED9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20E22-478A-4F9B-BC1A-6B0A26FC2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E0838-6DB9-4E6C-BE08-09C99BB67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0DAD-041B-440D-8AA4-ECA4F3380E5E}" type="datetimeFigureOut">
              <a:rPr lang="en-AU" smtClean="0"/>
              <a:t>7/09/2020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E36D23-FABF-44C2-B113-4BA25F8FA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6A9E02-57ED-4ADC-9CAE-4D558191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ACBF-7135-499D-8E73-9149CB15D6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125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F04CF-A2D7-4F79-A567-F78B8A092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8C1BC-3C8D-4742-90F9-15E03C5CB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E352CC-0E99-40AA-B245-C5190A3C1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CC4A62-BD06-4D43-AF5B-AF7B8D107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2EDAD5-178B-4F10-86F7-88F02FD98B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BB7479-B5ED-4613-A3BE-C2510F830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0DAD-041B-440D-8AA4-ECA4F3380E5E}" type="datetimeFigureOut">
              <a:rPr lang="en-AU" smtClean="0"/>
              <a:t>7/09/2020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DD8E44-6D99-4DD5-891D-4D0181326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389056-9869-4FA5-A674-CAD8B9D02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ACBF-7135-499D-8E73-9149CB15D6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048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A589F-00ED-4749-87FC-9FC0AF634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F54DBD-E602-4288-87A0-8F5AC2DAC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0DAD-041B-440D-8AA4-ECA4F3380E5E}" type="datetimeFigureOut">
              <a:rPr lang="en-AU" smtClean="0"/>
              <a:t>7/09/2020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C99EC3-3AF0-4856-BF94-8D105569F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9C3B98-215F-445D-934D-93B94960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ACBF-7135-499D-8E73-9149CB15D6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0226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230759-04C0-49C3-89E4-BBC1F5F0D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0DAD-041B-440D-8AA4-ECA4F3380E5E}" type="datetimeFigureOut">
              <a:rPr lang="en-AU" smtClean="0"/>
              <a:t>7/09/2020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4897B9-2C3A-4926-93A8-300CD49AB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A0D248-77D2-4D67-8738-91DE63ADC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ACBF-7135-499D-8E73-9149CB15D6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4205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DB9DB-22E2-4095-A8DD-E551132FA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BBFD7-C97E-43CC-9C81-1BD0AFA1B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737495-00F7-4460-9DB8-BECB49AB5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512EF5-EEE3-4DCD-8FF5-CBD63EECD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0DAD-041B-440D-8AA4-ECA4F3380E5E}" type="datetimeFigureOut">
              <a:rPr lang="en-AU" smtClean="0"/>
              <a:t>7/09/2020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8A8F58-BCD1-4A14-B314-894C406B5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20A0A2-F876-4756-88F3-0BD86397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ACBF-7135-499D-8E73-9149CB15D6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96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6485D-A710-4A18-8667-31D753B7A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B89FE8-4C25-420A-AD93-91AADB5BDB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863A48-68F0-4B16-ABBB-BEA7EF384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13C9FB-1F04-4940-8A9A-9D8FB82A6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0DAD-041B-440D-8AA4-ECA4F3380E5E}" type="datetimeFigureOut">
              <a:rPr lang="en-AU" smtClean="0"/>
              <a:t>7/09/2020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0C48C0-2772-47EB-982B-DE1C7E78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2D24B-07F8-4E2D-B915-37A9E623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ACBF-7135-499D-8E73-9149CB15D6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804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D9BBB3-3F17-412D-90AE-1DA422481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B5B408-3980-490C-B19F-610E46C22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125CF-C369-4F21-BE4B-6E01D7BBBC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00DAD-041B-440D-8AA4-ECA4F3380E5E}" type="datetimeFigureOut">
              <a:rPr lang="en-AU" smtClean="0"/>
              <a:t>7/09/2020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A5690-4FEE-4C0E-B62D-86A31B5E2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E5898-E72E-4A25-A155-476B830438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0ACBF-7135-499D-8E73-9149CB15D6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701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w: Right 4">
            <a:extLst>
              <a:ext uri="{FF2B5EF4-FFF2-40B4-BE49-F238E27FC236}">
                <a16:creationId xmlns:a16="http://schemas.microsoft.com/office/drawing/2014/main" id="{CAC7B647-4121-416E-872D-A950F10F6942}"/>
              </a:ext>
            </a:extLst>
          </p:cNvPr>
          <p:cNvSpPr/>
          <p:nvPr/>
        </p:nvSpPr>
        <p:spPr>
          <a:xfrm>
            <a:off x="1401458" y="1348891"/>
            <a:ext cx="2482148" cy="1686819"/>
          </a:xfrm>
          <a:prstGeom prst="rightArrow">
            <a:avLst/>
          </a:prstGeom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56FC7A-5EA8-434A-9799-40AC0FE2577B}"/>
              </a:ext>
            </a:extLst>
          </p:cNvPr>
          <p:cNvSpPr txBox="1"/>
          <p:nvPr/>
        </p:nvSpPr>
        <p:spPr>
          <a:xfrm>
            <a:off x="1166070" y="411061"/>
            <a:ext cx="295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Skewed arrow (vector shape)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DC3E7E-7C31-4D7D-B679-876B035C6D5B}"/>
              </a:ext>
            </a:extLst>
          </p:cNvPr>
          <p:cNvSpPr txBox="1"/>
          <p:nvPr/>
        </p:nvSpPr>
        <p:spPr>
          <a:xfrm>
            <a:off x="6653869" y="437843"/>
            <a:ext cx="2952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Skewed arrow (bitmaps – should match)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09C16825-3F56-488B-972F-0F955A35CE3E}"/>
              </a:ext>
            </a:extLst>
          </p:cNvPr>
          <p:cNvSpPr/>
          <p:nvPr/>
        </p:nvSpPr>
        <p:spPr>
          <a:xfrm>
            <a:off x="1401458" y="3920026"/>
            <a:ext cx="2482148" cy="1686819"/>
          </a:xfrm>
          <a:prstGeom prst="rightArrow">
            <a:avLst/>
          </a:prstGeom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7070D90-2F42-4117-B0A5-E0009D61C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1118" y="1057275"/>
            <a:ext cx="2638425" cy="47434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F4592EB-5D4A-450C-A636-C41553FA36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9366" y="1671903"/>
            <a:ext cx="2222351" cy="351419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973CF27-31AB-469C-A0EB-BBB0080B1686}"/>
              </a:ext>
            </a:extLst>
          </p:cNvPr>
          <p:cNvSpPr txBox="1"/>
          <p:nvPr/>
        </p:nvSpPr>
        <p:spPr>
          <a:xfrm>
            <a:off x="9449543" y="5416550"/>
            <a:ext cx="2513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Using ‘Shape Effects’ </a:t>
            </a:r>
            <a:r>
              <a:rPr lang="en-AU" dirty="0">
                <a:sym typeface="Wingdings" panose="05000000000000000000" pitchFamily="2" charset="2"/>
              </a:rPr>
              <a:t> 3-D Rotation  Parallel (bottom) and Perspective (top)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561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Pye</dc:creator>
  <cp:lastModifiedBy>John Pye</cp:lastModifiedBy>
  <cp:revision>2</cp:revision>
  <dcterms:created xsi:type="dcterms:W3CDTF">2020-09-07T01:58:00Z</dcterms:created>
  <dcterms:modified xsi:type="dcterms:W3CDTF">2020-09-07T02:00:46Z</dcterms:modified>
</cp:coreProperties>
</file>