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3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9F290-6742-44D9-8D4D-8079B18C2A32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e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03753-167A-4C92-AE79-94CAFB410345}" type="slidenum">
              <a:rPr lang="be-BY" smtClean="0"/>
              <a:pPr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8</cp:revision>
  <dcterms:created xsi:type="dcterms:W3CDTF">2012-02-01T11:15:56Z</dcterms:created>
  <dcterms:modified xsi:type="dcterms:W3CDTF">2012-02-01T13:04:06Z</dcterms:modified>
</cp:coreProperties>
</file>