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be-B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e-BY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9F290-6742-44D9-8D4D-8079B18C2A32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e-BY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03753-167A-4C92-AE79-94CAFB410345}" type="slidenum">
              <a:rPr lang="be-BY" smtClean="0"/>
              <a:pPr/>
              <a:t>‹#›</a:t>
            </a:fld>
            <a:endParaRPr lang="be-B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E97F9-8E66-49AD-8B58-71377BEF0483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e-BY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96759-CD55-4ED2-BA11-6FCF7A8634BD}" type="datetimeFigureOut">
              <a:rPr lang="be-BY" smtClean="0"/>
              <a:pPr/>
              <a:t>01.02.2012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2F2C9-64E0-41B1-AD94-102921D7DAEB}" type="slidenum">
              <a:rPr lang="be-BY" smtClean="0"/>
              <a:pPr/>
              <a:t>‹#›</a:t>
            </a:fld>
            <a:endParaRPr lang="be-B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e-B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786842" cy="1131888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РАЗНЫЕ ЯВЛЕНИЯ В ПРИРОДЕ</a:t>
            </a:r>
            <a:endParaRPr lang="ru-RU" sz="4400" dirty="0"/>
          </a:p>
        </p:txBody>
      </p:sp>
      <p:pic>
        <p:nvPicPr>
          <p:cNvPr id="5" name="Рисунок 4" descr="Зима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tretch>
            <a:fillRect/>
          </a:stretch>
        </p:blipFill>
        <p:spPr>
          <a:xfrm>
            <a:off x="142860" y="594919"/>
            <a:ext cx="8858280" cy="5882451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</Words>
  <Application>Microsoft Office PowerPoint</Application>
  <PresentationFormat>Экран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РАЗНЫЕ ЯВЛЕНИЯ В ПРИРОДЕ</vt:lpstr>
    </vt:vector>
  </TitlesOfParts>
  <Company>Гимназия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7</cp:revision>
  <dcterms:created xsi:type="dcterms:W3CDTF">2012-02-01T11:15:56Z</dcterms:created>
  <dcterms:modified xsi:type="dcterms:W3CDTF">2012-02-01T13:02:55Z</dcterms:modified>
</cp:coreProperties>
</file>