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3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e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071546"/>
            <a:ext cx="6357982" cy="48577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e-BY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Гимназия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4</cp:revision>
  <dcterms:created xsi:type="dcterms:W3CDTF">2012-02-01T11:15:56Z</dcterms:created>
  <dcterms:modified xsi:type="dcterms:W3CDTF">2012-02-01T12:39:20Z</dcterms:modified>
</cp:coreProperties>
</file>