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3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e-BY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untitled19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428736"/>
            <a:ext cx="7072362" cy="47149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Слайд 1</vt:lpstr>
      <vt:lpstr>Слайд 2</vt:lpstr>
    </vt:vector>
  </TitlesOfParts>
  <Company>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4</cp:revision>
  <dcterms:created xsi:type="dcterms:W3CDTF">2012-02-01T11:15:56Z</dcterms:created>
  <dcterms:modified xsi:type="dcterms:W3CDTF">2012-02-01T12:27:23Z</dcterms:modified>
</cp:coreProperties>
</file>