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8FC80-451C-4A32-8043-F0F14F6E712A}" type="datetimeFigureOut">
              <a:rPr lang="be-BY" smtClean="0"/>
              <a:t>01.02.2012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E9466-7A9D-4229-AC93-C85A020D9A51}" type="slidenum">
              <a:rPr lang="be-BY" smtClean="0"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307F1-0326-4C3F-8C27-7F18C724F4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226064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   ЭНЕРГОСБЕРЕЖЕНИЕ</a:t>
            </a:r>
            <a:endParaRPr lang="ru-RU" sz="54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00562" y="5286388"/>
          <a:ext cx="4121624" cy="1188720"/>
        </p:xfrm>
        <a:graphic>
          <a:graphicData uri="http://schemas.openxmlformats.org/drawingml/2006/table">
            <a:tbl>
              <a:tblPr/>
              <a:tblGrid>
                <a:gridCol w="4121624"/>
              </a:tblGrid>
              <a:tr h="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Выполнила</a:t>
                      </a:r>
                      <a:r>
                        <a:rPr lang="ru-RU" i="1" baseline="0" dirty="0" smtClean="0"/>
                        <a:t>  ученица  6 «Б» класса</a:t>
                      </a:r>
                    </a:p>
                    <a:p>
                      <a:r>
                        <a:rPr lang="ru-RU" i="1" baseline="0" dirty="0" smtClean="0"/>
                        <a:t>              </a:t>
                      </a:r>
                      <a:r>
                        <a:rPr lang="ru-RU" i="1" baseline="0" dirty="0" err="1" smtClean="0"/>
                        <a:t>Ломец</a:t>
                      </a:r>
                      <a:r>
                        <a:rPr lang="ru-RU" i="1" baseline="0" dirty="0" smtClean="0"/>
                        <a:t> Татьяна</a:t>
                      </a:r>
                    </a:p>
                    <a:p>
                      <a:r>
                        <a:rPr lang="ru-RU" i="1" baseline="0" dirty="0" smtClean="0"/>
                        <a:t>                  Учитель:</a:t>
                      </a:r>
                    </a:p>
                    <a:p>
                      <a:r>
                        <a:rPr lang="ru-RU" i="1" baseline="0" dirty="0" smtClean="0"/>
                        <a:t>Максименко Татьяна Евгеньевна</a:t>
                      </a:r>
                      <a:endParaRPr lang="ru-RU" i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Экран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ЭНЕРГОСБЕРЕЖЕНИЕ</vt:lpstr>
      <vt:lpstr>Слайд 2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3</cp:revision>
  <dcterms:created xsi:type="dcterms:W3CDTF">2012-02-01T11:15:56Z</dcterms:created>
  <dcterms:modified xsi:type="dcterms:W3CDTF">2012-02-01T11:53:22Z</dcterms:modified>
</cp:coreProperties>
</file>