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Использовать осветительные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приборы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                         только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необходимости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/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3240088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060575"/>
            <a:ext cx="3744912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429000"/>
            <a:ext cx="2590800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3</cp:revision>
  <dcterms:created xsi:type="dcterms:W3CDTF">2012-02-01T11:15:56Z</dcterms:created>
  <dcterms:modified xsi:type="dcterms:W3CDTF">2012-02-01T11:31:09Z</dcterms:modified>
</cp:coreProperties>
</file>