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3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t>01.02.2012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t>01.02.2012</a:t>
            </a:fld>
            <a:endParaRPr lang="be-BY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t>01.02.2012</a:t>
            </a:fld>
            <a:endParaRPr lang="be-BY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t>01.02.2012</a:t>
            </a:fld>
            <a:endParaRPr 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t>01.02.2012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t>01.02.2012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96759-CD55-4ED2-BA11-6FCF7A8634BD}" type="datetimeFigureOut">
              <a:rPr lang="be-BY" smtClean="0"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2F2C9-64E0-41B1-AD94-102921D7DAEB}" type="slidenum">
              <a:rPr lang="be-BY" smtClean="0"/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e-B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ru-RU" sz="2800" dirty="0" smtClean="0"/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dirty="0" smtClean="0"/>
              <a:t>  </a:t>
            </a:r>
            <a:endParaRPr lang="ru-RU" sz="2000" dirty="0" smtClean="0"/>
          </a:p>
        </p:txBody>
      </p:sp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107950" y="188913"/>
            <a:ext cx="8785225" cy="30241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ru-RU" sz="6600" kern="10" spc="10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33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Презентация</a:t>
            </a:r>
            <a:r>
              <a:rPr lang="ru-RU" sz="6600" kern="10" spc="-6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33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6600" kern="10" spc="10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33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на</a:t>
            </a:r>
            <a:r>
              <a:rPr lang="ru-RU" sz="6600" kern="10" spc="-6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33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6600" kern="10" spc="10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33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тему</a:t>
            </a:r>
            <a:r>
              <a:rPr lang="ru-RU" sz="6600" kern="10" spc="-6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33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:</a:t>
            </a:r>
          </a:p>
          <a:p>
            <a:pPr algn="ctr">
              <a:defRPr/>
            </a:pPr>
            <a:r>
              <a:rPr lang="ru-RU" sz="6600" kern="10" spc="-6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33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"</a:t>
            </a:r>
            <a:r>
              <a:rPr lang="ru-RU" sz="6600" kern="10" spc="10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33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Энергосбережение</a:t>
            </a:r>
            <a:r>
              <a:rPr lang="ru-RU" sz="6600" kern="10" spc="-6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33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"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e-BY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Гимназия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2</cp:revision>
  <dcterms:created xsi:type="dcterms:W3CDTF">2012-02-01T11:15:56Z</dcterms:created>
  <dcterms:modified xsi:type="dcterms:W3CDTF">2012-02-01T11:18:10Z</dcterms:modified>
</cp:coreProperties>
</file>