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556500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Arial"/>
              </a:rPr>
              <a:t>Folie mittels Klicken verschieben</a:t>
            </a:r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5FD8DDAD-9F4D-4F47-894E-FD4758902F8B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sldImg"/>
          </p:nvPr>
        </p:nvSpPr>
        <p:spPr>
          <a:xfrm>
            <a:off x="1106640" y="812880"/>
            <a:ext cx="5336640" cy="4003200"/>
          </a:xfrm>
          <a:prstGeom prst="rect">
            <a:avLst/>
          </a:prstGeom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755640" y="5078520"/>
            <a:ext cx="6041520" cy="480960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de-DE" sz="2000" spc="-1" strike="noStrike">
              <a:latin typeface="Arial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4276800" y="10158480"/>
            <a:ext cx="3276360" cy="53316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95000"/>
              </a:lnSpc>
            </a:pPr>
            <a:fld id="{052D376A-8616-49FF-967E-477C9AC8847F}" type="slidenum">
              <a:rPr b="0" lang="en-GB" sz="1400" spc="-1" strike="noStrike">
                <a:solidFill>
                  <a:srgbClr val="000000"/>
                </a:solidFill>
                <a:latin typeface="Times New Roman"/>
                <a:ea typeface="Arial Unicode MS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55176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106680" y="155448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99684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55176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106680" y="3880440"/>
            <a:ext cx="243288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984240" y="255600"/>
            <a:ext cx="7443360" cy="458352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4452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868640" y="388044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GB" sz="2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9968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868640" y="1554480"/>
            <a:ext cx="368712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996840" y="3880440"/>
            <a:ext cx="7556040" cy="2123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GB" sz="24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1" descr=""/>
          <p:cNvPicPr/>
          <p:nvPr/>
        </p:nvPicPr>
        <p:blipFill>
          <a:blip r:embed="rId2"/>
          <a:stretch/>
        </p:blipFill>
        <p:spPr>
          <a:xfrm>
            <a:off x="8558280" y="196920"/>
            <a:ext cx="420480" cy="450360"/>
          </a:xfrm>
          <a:prstGeom prst="rect">
            <a:avLst/>
          </a:prstGeom>
          <a:ln w="2736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914400" y="6410160"/>
            <a:ext cx="5768640" cy="23616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>
              <a:lnSpc>
                <a:spcPct val="93000"/>
              </a:lnSpc>
            </a:pPr>
            <a:r>
              <a:rPr b="0" lang="en-GB" sz="900" spc="-1" strike="noStrike">
                <a:solidFill>
                  <a:srgbClr val="6b6b6b"/>
                </a:solidFill>
                <a:latin typeface="Arial"/>
              </a:rPr>
              <a:t>©  Novell, Inc.  All rights reserved.</a:t>
            </a:r>
            <a:endParaRPr b="0" lang="de-DE" sz="900" spc="-1" strike="noStrike">
              <a:latin typeface="Arial"/>
            </a:endParaRPr>
          </a:p>
        </p:txBody>
      </p:sp>
      <p:sp>
        <p:nvSpPr>
          <p:cNvPr id="2" name="CustomShape 2"/>
          <p:cNvSpPr/>
          <p:nvPr/>
        </p:nvSpPr>
        <p:spPr>
          <a:xfrm>
            <a:off x="388800" y="6373800"/>
            <a:ext cx="380520" cy="274320"/>
          </a:xfrm>
          <a:prstGeom prst="rect">
            <a:avLst/>
          </a:prstGeom>
          <a:noFill/>
          <a:ln w="27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noAutofit/>
          </a:bodyPr>
          <a:p>
            <a:pPr algn="r">
              <a:lnSpc>
                <a:spcPct val="93000"/>
              </a:lnSpc>
            </a:pPr>
            <a:fld id="{99298AB4-616B-4111-A2FA-34353E314CF7}" type="slidenum">
              <a:rPr b="1" lang="en-GB" sz="1200" spc="-1" strike="noStrike" baseline="1000">
                <a:solidFill>
                  <a:srgbClr val="3c3c41"/>
                </a:solidFill>
                <a:latin typeface="Arial"/>
              </a:rPr>
              <a:t>&lt;Foliennummer&gt;</a:t>
            </a:fld>
            <a:endParaRPr b="0" lang="de-DE" sz="1200" spc="-1" strike="noStrike">
              <a:latin typeface="Arial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1001880" y="0"/>
            <a:ext cx="7089480" cy="223560"/>
            <a:chOff x="1001880" y="0"/>
            <a:chExt cx="7089480" cy="223560"/>
          </a:xfrm>
        </p:grpSpPr>
        <p:sp>
          <p:nvSpPr>
            <p:cNvPr id="4" name="CustomShape 4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5"/>
            <p:cNvSpPr/>
            <p:nvPr/>
          </p:nvSpPr>
          <p:spPr>
            <a:xfrm>
              <a:off x="1001880" y="0"/>
              <a:ext cx="7089480" cy="223560"/>
            </a:xfrm>
            <a:prstGeom prst="roundRect">
              <a:avLst>
                <a:gd name="adj" fmla="val 713"/>
              </a:avLst>
            </a:prstGeom>
            <a:solidFill>
              <a:srgbClr val="00aeef"/>
            </a:solidFill>
            <a:ln w="2736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6800" bIns="46800" anchor="ctr">
              <a:noAutofit/>
            </a:bodyPr>
            <a:p>
              <a:pPr algn="ctr">
                <a:lnSpc>
                  <a:spcPct val="93000"/>
                </a:lnSpc>
              </a:pPr>
              <a:r>
                <a:rPr b="0" lang="en-GB" sz="2400" spc="-1" strike="noStrike">
                  <a:solidFill>
                    <a:srgbClr val="3c3c41"/>
                  </a:solidFill>
                  <a:latin typeface="Arial"/>
                </a:rPr>
                <a:t> </a:t>
              </a:r>
              <a:endParaRPr b="0" lang="de-DE" sz="2400" spc="-1" strike="noStrike">
                <a:latin typeface="Arial"/>
              </a:endParaRPr>
            </a:p>
          </p:txBody>
        </p:sp>
      </p:grpSp>
      <p:sp>
        <p:nvSpPr>
          <p:cNvPr id="6" name="PlaceHolder 6"/>
          <p:cNvSpPr>
            <a:spLocks noGrp="1"/>
          </p:cNvSpPr>
          <p:nvPr>
            <p:ph type="title"/>
          </p:nvPr>
        </p:nvSpPr>
        <p:spPr>
          <a:xfrm>
            <a:off x="984240" y="255600"/>
            <a:ext cx="7443360" cy="988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>
              <a:lnSpc>
                <a:spcPct val="89000"/>
              </a:lnSpc>
            </a:pPr>
            <a:r>
              <a:rPr b="1" lang="en-US" sz="3200" spc="-1" strike="noStrike">
                <a:solidFill>
                  <a:srgbClr val="455560"/>
                </a:solidFill>
                <a:latin typeface="Arial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996840" y="1554480"/>
            <a:ext cx="7556040" cy="44524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16812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•"/>
            </a:pPr>
            <a:r>
              <a:rPr b="0" lang="en-US" sz="2400" spc="-1" strike="noStrike">
                <a:solidFill>
                  <a:srgbClr val="455560"/>
                </a:solidFill>
                <a:latin typeface="Arial"/>
              </a:rPr>
              <a:t>Click to edit Master text styles</a:t>
            </a:r>
            <a:endParaRPr b="0" lang="en-GB" sz="2400" spc="-1" strike="noStrike">
              <a:solidFill>
                <a:srgbClr val="455560"/>
              </a:solidFill>
              <a:latin typeface="Arial"/>
            </a:endParaRPr>
          </a:p>
          <a:p>
            <a:pPr lvl="1" marL="512640" indent="-1695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–"/>
            </a:pPr>
            <a:r>
              <a:rPr b="0" lang="en-US" sz="2000" spc="-1" strike="noStrike">
                <a:solidFill>
                  <a:srgbClr val="455560"/>
                </a:solidFill>
                <a:latin typeface="Arial"/>
              </a:rPr>
              <a:t>Second level</a:t>
            </a:r>
            <a:endParaRPr b="0" lang="en-GB" sz="2000" spc="-1" strike="noStrike">
              <a:solidFill>
                <a:srgbClr val="455560"/>
              </a:solidFill>
              <a:latin typeface="Arial"/>
            </a:endParaRPr>
          </a:p>
          <a:p>
            <a:pPr lvl="2" marL="804960" indent="-17748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&gt;"/>
            </a:pPr>
            <a:r>
              <a:rPr b="0" lang="en-US" sz="1600" spc="-1" strike="noStrike">
                <a:solidFill>
                  <a:srgbClr val="455560"/>
                </a:solidFill>
                <a:latin typeface="Arial"/>
              </a:rPr>
              <a:t>Third level</a:t>
            </a:r>
            <a:endParaRPr b="0" lang="en-GB" sz="1600" spc="-1" strike="noStrike">
              <a:solidFill>
                <a:srgbClr val="455560"/>
              </a:solidFill>
              <a:latin typeface="Arial"/>
            </a:endParaRPr>
          </a:p>
          <a:p>
            <a:pPr lvl="3" marL="1087560" indent="-16776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»"/>
            </a:pPr>
            <a:r>
              <a:rPr b="0" lang="en-US" sz="1400" spc="-1" strike="noStrike">
                <a:solidFill>
                  <a:srgbClr val="455560"/>
                </a:solidFill>
                <a:latin typeface="Arial"/>
              </a:rPr>
              <a:t>Fourth level</a:t>
            </a:r>
            <a:endParaRPr b="0" lang="en-GB" sz="1400" spc="-1" strike="noStrike">
              <a:solidFill>
                <a:srgbClr val="455560"/>
              </a:solidFill>
              <a:latin typeface="Arial"/>
            </a:endParaRPr>
          </a:p>
          <a:p>
            <a:pPr lvl="4" marL="1316160" indent="-114120">
              <a:lnSpc>
                <a:spcPct val="98000"/>
              </a:lnSpc>
              <a:spcAft>
                <a:spcPts val="862"/>
              </a:spcAft>
              <a:buClr>
                <a:srgbClr val="455560"/>
              </a:buClr>
              <a:buSzPct val="65000"/>
              <a:buFont typeface="Arial"/>
              <a:buChar char="~"/>
            </a:pPr>
            <a:r>
              <a:rPr b="0" lang="en-US" sz="1200" spc="-1" strike="noStrike">
                <a:solidFill>
                  <a:srgbClr val="455560"/>
                </a:solidFill>
                <a:latin typeface="Arial"/>
              </a:rPr>
              <a:t>Fifth level</a:t>
            </a:r>
            <a:endParaRPr b="0" lang="en-GB" sz="1200" spc="-1" strike="noStrike">
              <a:solidFill>
                <a:srgbClr val="45556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349920" y="45000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2"/>
          <p:cNvSpPr/>
          <p:nvPr/>
        </p:nvSpPr>
        <p:spPr>
          <a:xfrm>
            <a:off x="8499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139" y="712"/>
                </a:lnTo>
                <a:lnTo>
                  <a:pt x="399" y="712"/>
                </a:lnTo>
                <a:lnTo>
                  <a:pt x="660" y="972"/>
                </a:lnTo>
                <a:lnTo>
                  <a:pt x="660" y="139"/>
                </a:lnTo>
                <a:lnTo>
                  <a:pt x="399" y="399"/>
                </a:lnTo>
                <a:close/>
                <a:moveTo>
                  <a:pt x="139" y="399"/>
                </a:moveTo>
                <a:lnTo>
                  <a:pt x="399" y="399"/>
                </a:lnTo>
                <a:lnTo>
                  <a:pt x="660" y="139"/>
                </a:lnTo>
                <a:lnTo>
                  <a:pt x="660" y="972"/>
                </a:lnTo>
                <a:lnTo>
                  <a:pt x="399" y="712"/>
                </a:lnTo>
                <a:lnTo>
                  <a:pt x="139" y="712"/>
                </a:lnTo>
                <a:close/>
                <a:moveTo>
                  <a:pt x="764" y="399"/>
                </a:moveTo>
                <a:lnTo>
                  <a:pt x="972" y="243"/>
                </a:lnTo>
                <a:moveTo>
                  <a:pt x="764" y="556"/>
                </a:moveTo>
                <a:lnTo>
                  <a:pt x="972" y="556"/>
                </a:lnTo>
                <a:moveTo>
                  <a:pt x="764" y="712"/>
                </a:moveTo>
                <a:lnTo>
                  <a:pt x="972" y="868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135000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close/>
                <a:moveTo>
                  <a:pt x="0" y="1032"/>
                </a:moveTo>
                <a:lnTo>
                  <a:pt x="0" y="1111"/>
                </a:lnTo>
                <a:close/>
                <a:moveTo>
                  <a:pt x="1111" y="0"/>
                </a:moveTo>
                <a:lnTo>
                  <a:pt x="1111" y="79"/>
                </a:lnTo>
                <a:close/>
                <a:moveTo>
                  <a:pt x="1032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18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00">
                <a:moveTo>
                  <a:pt x="0" y="833"/>
                </a:move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  <a:lnTo>
                  <a:pt x="1014" y="486"/>
                </a:lnTo>
                <a:lnTo>
                  <a:pt x="1036" y="503"/>
                </a:lnTo>
                <a:lnTo>
                  <a:pt x="1054" y="519"/>
                </a:lnTo>
                <a:lnTo>
                  <a:pt x="1070" y="536"/>
                </a:lnTo>
                <a:lnTo>
                  <a:pt x="1083" y="553"/>
                </a:lnTo>
                <a:lnTo>
                  <a:pt x="1093" y="571"/>
                </a:lnTo>
                <a:lnTo>
                  <a:pt x="1101" y="588"/>
                </a:lnTo>
                <a:lnTo>
                  <a:pt x="1105" y="606"/>
                </a:lnTo>
                <a:lnTo>
                  <a:pt x="1107" y="623"/>
                </a:lnTo>
                <a:lnTo>
                  <a:pt x="1106" y="641"/>
                </a:lnTo>
                <a:lnTo>
                  <a:pt x="1102" y="659"/>
                </a:lnTo>
                <a:lnTo>
                  <a:pt x="1095" y="676"/>
                </a:lnTo>
                <a:lnTo>
                  <a:pt x="1085" y="693"/>
                </a:lnTo>
                <a:lnTo>
                  <a:pt x="1073" y="711"/>
                </a:lnTo>
                <a:lnTo>
                  <a:pt x="1057" y="728"/>
                </a:lnTo>
                <a:lnTo>
                  <a:pt x="1039" y="744"/>
                </a:lnTo>
                <a:lnTo>
                  <a:pt x="1019" y="761"/>
                </a:lnTo>
                <a:lnTo>
                  <a:pt x="995" y="777"/>
                </a:lnTo>
                <a:lnTo>
                  <a:pt x="969" y="792"/>
                </a:lnTo>
                <a:lnTo>
                  <a:pt x="941" y="808"/>
                </a:lnTo>
                <a:lnTo>
                  <a:pt x="910" y="822"/>
                </a:lnTo>
                <a:lnTo>
                  <a:pt x="877" y="837"/>
                </a:lnTo>
                <a:lnTo>
                  <a:pt x="841" y="850"/>
                </a:lnTo>
                <a:lnTo>
                  <a:pt x="803" y="863"/>
                </a:lnTo>
                <a:lnTo>
                  <a:pt x="764" y="876"/>
                </a:lnTo>
                <a:lnTo>
                  <a:pt x="722" y="888"/>
                </a:lnTo>
                <a:lnTo>
                  <a:pt x="678" y="899"/>
                </a:lnTo>
                <a:lnTo>
                  <a:pt x="633" y="909"/>
                </a:lnTo>
                <a:lnTo>
                  <a:pt x="586" y="919"/>
                </a:lnTo>
                <a:lnTo>
                  <a:pt x="537" y="928"/>
                </a:lnTo>
                <a:lnTo>
                  <a:pt x="487" y="936"/>
                </a:lnTo>
                <a:lnTo>
                  <a:pt x="436" y="944"/>
                </a:lnTo>
                <a:lnTo>
                  <a:pt x="383" y="950"/>
                </a:lnTo>
                <a:lnTo>
                  <a:pt x="330" y="956"/>
                </a:lnTo>
                <a:lnTo>
                  <a:pt x="276" y="961"/>
                </a:lnTo>
                <a:lnTo>
                  <a:pt x="277" y="1099"/>
                </a:lnTo>
                <a:lnTo>
                  <a:pt x="0" y="833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moveTo>
                  <a:pt x="1111" y="624"/>
                </a:moveTo>
                <a:lnTo>
                  <a:pt x="1111" y="624"/>
                </a:lnTo>
                <a:lnTo>
                  <a:pt x="1109" y="606"/>
                </a:lnTo>
                <a:lnTo>
                  <a:pt x="1105" y="588"/>
                </a:lnTo>
                <a:lnTo>
                  <a:pt x="1097" y="570"/>
                </a:lnTo>
                <a:lnTo>
                  <a:pt x="1087" y="552"/>
                </a:lnTo>
                <a:lnTo>
                  <a:pt x="1073" y="534"/>
                </a:lnTo>
                <a:lnTo>
                  <a:pt x="1057" y="517"/>
                </a:lnTo>
                <a:lnTo>
                  <a:pt x="1037" y="500"/>
                </a:lnTo>
                <a:lnTo>
                  <a:pt x="1015" y="483"/>
                </a:lnTo>
                <a:lnTo>
                  <a:pt x="990" y="467"/>
                </a:lnTo>
                <a:lnTo>
                  <a:pt x="962" y="451"/>
                </a:lnTo>
                <a:lnTo>
                  <a:pt x="932" y="435"/>
                </a:lnTo>
                <a:lnTo>
                  <a:pt x="899" y="420"/>
                </a:lnTo>
                <a:lnTo>
                  <a:pt x="864" y="406"/>
                </a:lnTo>
                <a:lnTo>
                  <a:pt x="826" y="392"/>
                </a:lnTo>
                <a:lnTo>
                  <a:pt x="786" y="379"/>
                </a:lnTo>
                <a:lnTo>
                  <a:pt x="744" y="366"/>
                </a:lnTo>
                <a:lnTo>
                  <a:pt x="700" y="354"/>
                </a:lnTo>
                <a:lnTo>
                  <a:pt x="654" y="343"/>
                </a:lnTo>
                <a:lnTo>
                  <a:pt x="606" y="333"/>
                </a:lnTo>
                <a:lnTo>
                  <a:pt x="556" y="324"/>
                </a:lnTo>
                <a:lnTo>
                  <a:pt x="505" y="315"/>
                </a:lnTo>
                <a:lnTo>
                  <a:pt x="453" y="307"/>
                </a:lnTo>
                <a:lnTo>
                  <a:pt x="399" y="300"/>
                </a:lnTo>
                <a:lnTo>
                  <a:pt x="344" y="294"/>
                </a:lnTo>
                <a:lnTo>
                  <a:pt x="288" y="289"/>
                </a:lnTo>
                <a:lnTo>
                  <a:pt x="232" y="285"/>
                </a:lnTo>
                <a:lnTo>
                  <a:pt x="175" y="281"/>
                </a:lnTo>
                <a:lnTo>
                  <a:pt x="117" y="279"/>
                </a:lnTo>
                <a:lnTo>
                  <a:pt x="59" y="277"/>
                </a:lnTo>
                <a:lnTo>
                  <a:pt x="1" y="277"/>
                </a:lnTo>
                <a:lnTo>
                  <a:pt x="0" y="0"/>
                </a:lnTo>
                <a:lnTo>
                  <a:pt x="0" y="0"/>
                </a:lnTo>
                <a:lnTo>
                  <a:pt x="58" y="0"/>
                </a:lnTo>
                <a:lnTo>
                  <a:pt x="116" y="2"/>
                </a:lnTo>
                <a:lnTo>
                  <a:pt x="174" y="4"/>
                </a:lnTo>
                <a:lnTo>
                  <a:pt x="231" y="8"/>
                </a:lnTo>
                <a:lnTo>
                  <a:pt x="287" y="12"/>
                </a:lnTo>
                <a:lnTo>
                  <a:pt x="343" y="17"/>
                </a:lnTo>
                <a:lnTo>
                  <a:pt x="398" y="23"/>
                </a:lnTo>
                <a:lnTo>
                  <a:pt x="451" y="30"/>
                </a:lnTo>
                <a:lnTo>
                  <a:pt x="504" y="38"/>
                </a:lnTo>
                <a:lnTo>
                  <a:pt x="555" y="46"/>
                </a:lnTo>
                <a:lnTo>
                  <a:pt x="605" y="56"/>
                </a:lnTo>
                <a:lnTo>
                  <a:pt x="652" y="66"/>
                </a:lnTo>
                <a:lnTo>
                  <a:pt x="699" y="77"/>
                </a:lnTo>
                <a:lnTo>
                  <a:pt x="743" y="89"/>
                </a:lnTo>
                <a:lnTo>
                  <a:pt x="785" y="102"/>
                </a:lnTo>
                <a:lnTo>
                  <a:pt x="825" y="115"/>
                </a:lnTo>
                <a:lnTo>
                  <a:pt x="863" y="129"/>
                </a:lnTo>
                <a:lnTo>
                  <a:pt x="898" y="143"/>
                </a:lnTo>
                <a:lnTo>
                  <a:pt x="931" y="158"/>
                </a:lnTo>
                <a:lnTo>
                  <a:pt x="961" y="174"/>
                </a:lnTo>
                <a:lnTo>
                  <a:pt x="989" y="189"/>
                </a:lnTo>
                <a:lnTo>
                  <a:pt x="1014" y="206"/>
                </a:lnTo>
                <a:lnTo>
                  <a:pt x="1036" y="223"/>
                </a:lnTo>
                <a:lnTo>
                  <a:pt x="1056" y="240"/>
                </a:lnTo>
                <a:lnTo>
                  <a:pt x="1072" y="257"/>
                </a:lnTo>
                <a:lnTo>
                  <a:pt x="1086" y="275"/>
                </a:lnTo>
                <a:lnTo>
                  <a:pt x="1096" y="293"/>
                </a:lnTo>
                <a:lnTo>
                  <a:pt x="1104" y="311"/>
                </a:lnTo>
                <a:lnTo>
                  <a:pt x="1108" y="329"/>
                </a:lnTo>
                <a:lnTo>
                  <a:pt x="1110" y="347"/>
                </a:lnTo>
                <a:lnTo>
                  <a:pt x="1111" y="624"/>
                </a:lnTo>
                <a:lnTo>
                  <a:pt x="1111" y="624"/>
                </a:lnTo>
                <a:lnTo>
                  <a:pt x="1109" y="642"/>
                </a:lnTo>
                <a:lnTo>
                  <a:pt x="1105" y="661"/>
                </a:lnTo>
                <a:lnTo>
                  <a:pt x="1097" y="679"/>
                </a:lnTo>
                <a:lnTo>
                  <a:pt x="1086" y="697"/>
                </a:lnTo>
                <a:lnTo>
                  <a:pt x="1073" y="714"/>
                </a:lnTo>
                <a:lnTo>
                  <a:pt x="1056" y="732"/>
                </a:lnTo>
                <a:lnTo>
                  <a:pt x="1036" y="749"/>
                </a:lnTo>
                <a:lnTo>
                  <a:pt x="1014" y="766"/>
                </a:lnTo>
                <a:lnTo>
                  <a:pt x="988" y="783"/>
                </a:lnTo>
                <a:lnTo>
                  <a:pt x="960" y="799"/>
                </a:lnTo>
                <a:lnTo>
                  <a:pt x="929" y="814"/>
                </a:lnTo>
                <a:lnTo>
                  <a:pt x="896" y="829"/>
                </a:lnTo>
                <a:lnTo>
                  <a:pt x="860" y="844"/>
                </a:lnTo>
                <a:lnTo>
                  <a:pt x="822" y="857"/>
                </a:lnTo>
                <a:lnTo>
                  <a:pt x="781" y="871"/>
                </a:lnTo>
                <a:lnTo>
                  <a:pt x="739" y="883"/>
                </a:lnTo>
                <a:lnTo>
                  <a:pt x="694" y="895"/>
                </a:lnTo>
                <a:lnTo>
                  <a:pt x="647" y="906"/>
                </a:lnTo>
                <a:lnTo>
                  <a:pt x="599" y="916"/>
                </a:lnTo>
                <a:lnTo>
                  <a:pt x="549" y="926"/>
                </a:lnTo>
                <a:lnTo>
                  <a:pt x="497" y="934"/>
                </a:lnTo>
                <a:lnTo>
                  <a:pt x="444" y="942"/>
                </a:lnTo>
                <a:lnTo>
                  <a:pt x="390" y="949"/>
                </a:lnTo>
                <a:lnTo>
                  <a:pt x="334" y="955"/>
                </a:lnTo>
                <a:lnTo>
                  <a:pt x="278" y="960"/>
                </a:lnTo>
                <a:lnTo>
                  <a:pt x="277" y="1099"/>
                </a:lnTo>
                <a:lnTo>
                  <a:pt x="0" y="833"/>
                </a:lnTo>
                <a:lnTo>
                  <a:pt x="277" y="544"/>
                </a:lnTo>
                <a:lnTo>
                  <a:pt x="277" y="683"/>
                </a:lnTo>
                <a:lnTo>
                  <a:pt x="277" y="683"/>
                </a:lnTo>
                <a:lnTo>
                  <a:pt x="334" y="678"/>
                </a:lnTo>
                <a:lnTo>
                  <a:pt x="390" y="672"/>
                </a:lnTo>
                <a:lnTo>
                  <a:pt x="444" y="665"/>
                </a:lnTo>
                <a:lnTo>
                  <a:pt x="498" y="657"/>
                </a:lnTo>
                <a:lnTo>
                  <a:pt x="550" y="648"/>
                </a:lnTo>
                <a:lnTo>
                  <a:pt x="601" y="639"/>
                </a:lnTo>
                <a:lnTo>
                  <a:pt x="649" y="628"/>
                </a:lnTo>
                <a:lnTo>
                  <a:pt x="696" y="617"/>
                </a:lnTo>
                <a:lnTo>
                  <a:pt x="741" y="605"/>
                </a:lnTo>
                <a:lnTo>
                  <a:pt x="784" y="592"/>
                </a:lnTo>
                <a:lnTo>
                  <a:pt x="825" y="579"/>
                </a:lnTo>
                <a:lnTo>
                  <a:pt x="863" y="565"/>
                </a:lnTo>
                <a:lnTo>
                  <a:pt x="899" y="550"/>
                </a:lnTo>
                <a:lnTo>
                  <a:pt x="933" y="535"/>
                </a:lnTo>
                <a:lnTo>
                  <a:pt x="963" y="519"/>
                </a:lnTo>
                <a:lnTo>
                  <a:pt x="991" y="503"/>
                </a:lnTo>
                <a:lnTo>
                  <a:pt x="10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23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25"/>
                </a:moveTo>
                <a:lnTo>
                  <a:pt x="325" y="0"/>
                </a:lnTo>
                <a:lnTo>
                  <a:pt x="785" y="0"/>
                </a:lnTo>
                <a:lnTo>
                  <a:pt x="1111" y="325"/>
                </a:lnTo>
                <a:lnTo>
                  <a:pt x="1111" y="785"/>
                </a:lnTo>
                <a:lnTo>
                  <a:pt x="785" y="1111"/>
                </a:lnTo>
                <a:lnTo>
                  <a:pt x="325" y="1111"/>
                </a:lnTo>
                <a:lnTo>
                  <a:pt x="0" y="785"/>
                </a:lnTo>
                <a:lnTo>
                  <a:pt x="0" y="3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28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89" y="231"/>
                </a:lnTo>
                <a:lnTo>
                  <a:pt x="589" y="233"/>
                </a:lnTo>
                <a:lnTo>
                  <a:pt x="589" y="236"/>
                </a:lnTo>
                <a:lnTo>
                  <a:pt x="589" y="238"/>
                </a:lnTo>
                <a:lnTo>
                  <a:pt x="588" y="241"/>
                </a:lnTo>
                <a:lnTo>
                  <a:pt x="588" y="243"/>
                </a:lnTo>
                <a:lnTo>
                  <a:pt x="587" y="245"/>
                </a:lnTo>
                <a:lnTo>
                  <a:pt x="587" y="248"/>
                </a:lnTo>
                <a:lnTo>
                  <a:pt x="586" y="250"/>
                </a:lnTo>
                <a:lnTo>
                  <a:pt x="585" y="252"/>
                </a:lnTo>
                <a:lnTo>
                  <a:pt x="584" y="254"/>
                </a:lnTo>
                <a:lnTo>
                  <a:pt x="583" y="256"/>
                </a:lnTo>
                <a:lnTo>
                  <a:pt x="582" y="258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9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8" y="273"/>
                </a:lnTo>
                <a:lnTo>
                  <a:pt x="567" y="274"/>
                </a:lnTo>
                <a:lnTo>
                  <a:pt x="565" y="275"/>
                </a:lnTo>
                <a:lnTo>
                  <a:pt x="563" y="276"/>
                </a:lnTo>
                <a:lnTo>
                  <a:pt x="561" y="276"/>
                </a:lnTo>
                <a:lnTo>
                  <a:pt x="560" y="277"/>
                </a:lnTo>
                <a:lnTo>
                  <a:pt x="558" y="277"/>
                </a:lnTo>
                <a:lnTo>
                  <a:pt x="556" y="277"/>
                </a:lnTo>
                <a:lnTo>
                  <a:pt x="556" y="277"/>
                </a:lnTo>
                <a:lnTo>
                  <a:pt x="554" y="277"/>
                </a:lnTo>
                <a:lnTo>
                  <a:pt x="553" y="277"/>
                </a:lnTo>
                <a:lnTo>
                  <a:pt x="551" y="278"/>
                </a:lnTo>
                <a:lnTo>
                  <a:pt x="549" y="278"/>
                </a:lnTo>
                <a:lnTo>
                  <a:pt x="547" y="279"/>
                </a:lnTo>
                <a:lnTo>
                  <a:pt x="546" y="279"/>
                </a:lnTo>
                <a:lnTo>
                  <a:pt x="544" y="280"/>
                </a:lnTo>
                <a:lnTo>
                  <a:pt x="542" y="281"/>
                </a:lnTo>
                <a:lnTo>
                  <a:pt x="541" y="282"/>
                </a:lnTo>
                <a:lnTo>
                  <a:pt x="539" y="283"/>
                </a:lnTo>
                <a:lnTo>
                  <a:pt x="538" y="284"/>
                </a:lnTo>
                <a:lnTo>
                  <a:pt x="536" y="286"/>
                </a:lnTo>
                <a:lnTo>
                  <a:pt x="535" y="287"/>
                </a:lnTo>
                <a:lnTo>
                  <a:pt x="534" y="288"/>
                </a:lnTo>
                <a:lnTo>
                  <a:pt x="532" y="290"/>
                </a:lnTo>
                <a:lnTo>
                  <a:pt x="531" y="292"/>
                </a:lnTo>
                <a:lnTo>
                  <a:pt x="530" y="294"/>
                </a:lnTo>
                <a:lnTo>
                  <a:pt x="529" y="295"/>
                </a:lnTo>
                <a:lnTo>
                  <a:pt x="528" y="297"/>
                </a:lnTo>
                <a:lnTo>
                  <a:pt x="527" y="299"/>
                </a:lnTo>
                <a:lnTo>
                  <a:pt x="526" y="301"/>
                </a:lnTo>
                <a:lnTo>
                  <a:pt x="525" y="303"/>
                </a:lnTo>
                <a:lnTo>
                  <a:pt x="525" y="306"/>
                </a:lnTo>
                <a:lnTo>
                  <a:pt x="524" y="308"/>
                </a:lnTo>
                <a:lnTo>
                  <a:pt x="523" y="310"/>
                </a:lnTo>
                <a:lnTo>
                  <a:pt x="523" y="312"/>
                </a:lnTo>
                <a:lnTo>
                  <a:pt x="523" y="315"/>
                </a:lnTo>
                <a:lnTo>
                  <a:pt x="522" y="317"/>
                </a:lnTo>
                <a:lnTo>
                  <a:pt x="522" y="319"/>
                </a:lnTo>
                <a:lnTo>
                  <a:pt x="522" y="322"/>
                </a:lnTo>
                <a:lnTo>
                  <a:pt x="522" y="324"/>
                </a:lnTo>
                <a:lnTo>
                  <a:pt x="522" y="327"/>
                </a:lnTo>
                <a:lnTo>
                  <a:pt x="522" y="329"/>
                </a:lnTo>
                <a:lnTo>
                  <a:pt x="523" y="331"/>
                </a:lnTo>
                <a:lnTo>
                  <a:pt x="523" y="334"/>
                </a:lnTo>
                <a:lnTo>
                  <a:pt x="523" y="336"/>
                </a:lnTo>
                <a:lnTo>
                  <a:pt x="524" y="338"/>
                </a:lnTo>
                <a:lnTo>
                  <a:pt x="525" y="340"/>
                </a:lnTo>
                <a:lnTo>
                  <a:pt x="525" y="343"/>
                </a:lnTo>
                <a:lnTo>
                  <a:pt x="526" y="345"/>
                </a:lnTo>
                <a:lnTo>
                  <a:pt x="527" y="347"/>
                </a:lnTo>
                <a:lnTo>
                  <a:pt x="528" y="349"/>
                </a:lnTo>
                <a:lnTo>
                  <a:pt x="529" y="351"/>
                </a:lnTo>
                <a:lnTo>
                  <a:pt x="530" y="352"/>
                </a:lnTo>
                <a:lnTo>
                  <a:pt x="531" y="354"/>
                </a:lnTo>
                <a:lnTo>
                  <a:pt x="532" y="356"/>
                </a:lnTo>
                <a:lnTo>
                  <a:pt x="534" y="358"/>
                </a:lnTo>
                <a:lnTo>
                  <a:pt x="535" y="359"/>
                </a:lnTo>
                <a:lnTo>
                  <a:pt x="536" y="360"/>
                </a:lnTo>
                <a:lnTo>
                  <a:pt x="538" y="362"/>
                </a:lnTo>
                <a:lnTo>
                  <a:pt x="539" y="363"/>
                </a:lnTo>
                <a:lnTo>
                  <a:pt x="541" y="364"/>
                </a:lnTo>
                <a:lnTo>
                  <a:pt x="542" y="365"/>
                </a:lnTo>
                <a:lnTo>
                  <a:pt x="544" y="366"/>
                </a:lnTo>
                <a:lnTo>
                  <a:pt x="546" y="367"/>
                </a:lnTo>
                <a:lnTo>
                  <a:pt x="547" y="367"/>
                </a:lnTo>
                <a:lnTo>
                  <a:pt x="549" y="368"/>
                </a:lnTo>
                <a:lnTo>
                  <a:pt x="551" y="368"/>
                </a:lnTo>
                <a:lnTo>
                  <a:pt x="553" y="369"/>
                </a:lnTo>
                <a:lnTo>
                  <a:pt x="554" y="369"/>
                </a:lnTo>
                <a:lnTo>
                  <a:pt x="556" y="369"/>
                </a:lnTo>
                <a:lnTo>
                  <a:pt x="590" y="370"/>
                </a:lnTo>
                <a:lnTo>
                  <a:pt x="590" y="231"/>
                </a:lnTo>
                <a:moveTo>
                  <a:pt x="0" y="462"/>
                </a:moveTo>
                <a:lnTo>
                  <a:pt x="520" y="0"/>
                </a:lnTo>
                <a:lnTo>
                  <a:pt x="520" y="185"/>
                </a:lnTo>
                <a:lnTo>
                  <a:pt x="555" y="185"/>
                </a:lnTo>
                <a:lnTo>
                  <a:pt x="555" y="185"/>
                </a:lnTo>
                <a:lnTo>
                  <a:pt x="557" y="185"/>
                </a:lnTo>
                <a:lnTo>
                  <a:pt x="558" y="185"/>
                </a:lnTo>
                <a:lnTo>
                  <a:pt x="560" y="186"/>
                </a:lnTo>
                <a:lnTo>
                  <a:pt x="562" y="186"/>
                </a:lnTo>
                <a:lnTo>
                  <a:pt x="564" y="187"/>
                </a:lnTo>
                <a:lnTo>
                  <a:pt x="565" y="187"/>
                </a:lnTo>
                <a:lnTo>
                  <a:pt x="567" y="188"/>
                </a:lnTo>
                <a:lnTo>
                  <a:pt x="569" y="189"/>
                </a:lnTo>
                <a:lnTo>
                  <a:pt x="570" y="190"/>
                </a:lnTo>
                <a:lnTo>
                  <a:pt x="572" y="191"/>
                </a:lnTo>
                <a:lnTo>
                  <a:pt x="573" y="192"/>
                </a:lnTo>
                <a:lnTo>
                  <a:pt x="575" y="194"/>
                </a:lnTo>
                <a:lnTo>
                  <a:pt x="576" y="195"/>
                </a:lnTo>
                <a:lnTo>
                  <a:pt x="577" y="196"/>
                </a:lnTo>
                <a:lnTo>
                  <a:pt x="579" y="198"/>
                </a:lnTo>
                <a:lnTo>
                  <a:pt x="580" y="200"/>
                </a:lnTo>
                <a:lnTo>
                  <a:pt x="581" y="202"/>
                </a:lnTo>
                <a:lnTo>
                  <a:pt x="582" y="203"/>
                </a:lnTo>
                <a:lnTo>
                  <a:pt x="583" y="205"/>
                </a:lnTo>
                <a:lnTo>
                  <a:pt x="584" y="207"/>
                </a:lnTo>
                <a:lnTo>
                  <a:pt x="585" y="209"/>
                </a:lnTo>
                <a:lnTo>
                  <a:pt x="586" y="211"/>
                </a:lnTo>
                <a:lnTo>
                  <a:pt x="586" y="214"/>
                </a:lnTo>
                <a:lnTo>
                  <a:pt x="587" y="216"/>
                </a:lnTo>
                <a:lnTo>
                  <a:pt x="588" y="218"/>
                </a:lnTo>
                <a:lnTo>
                  <a:pt x="588" y="220"/>
                </a:lnTo>
                <a:lnTo>
                  <a:pt x="588" y="223"/>
                </a:lnTo>
                <a:lnTo>
                  <a:pt x="589" y="225"/>
                </a:lnTo>
                <a:lnTo>
                  <a:pt x="589" y="227"/>
                </a:lnTo>
                <a:lnTo>
                  <a:pt x="589" y="230"/>
                </a:lnTo>
                <a:lnTo>
                  <a:pt x="589" y="232"/>
                </a:lnTo>
                <a:lnTo>
                  <a:pt x="589" y="235"/>
                </a:lnTo>
                <a:lnTo>
                  <a:pt x="589" y="237"/>
                </a:lnTo>
                <a:lnTo>
                  <a:pt x="588" y="239"/>
                </a:lnTo>
                <a:lnTo>
                  <a:pt x="588" y="242"/>
                </a:lnTo>
                <a:lnTo>
                  <a:pt x="588" y="244"/>
                </a:lnTo>
                <a:lnTo>
                  <a:pt x="587" y="246"/>
                </a:lnTo>
                <a:lnTo>
                  <a:pt x="586" y="248"/>
                </a:lnTo>
                <a:lnTo>
                  <a:pt x="586" y="251"/>
                </a:lnTo>
                <a:lnTo>
                  <a:pt x="585" y="253"/>
                </a:lnTo>
                <a:lnTo>
                  <a:pt x="584" y="255"/>
                </a:lnTo>
                <a:lnTo>
                  <a:pt x="583" y="257"/>
                </a:lnTo>
                <a:lnTo>
                  <a:pt x="582" y="259"/>
                </a:lnTo>
                <a:lnTo>
                  <a:pt x="581" y="260"/>
                </a:lnTo>
                <a:lnTo>
                  <a:pt x="580" y="262"/>
                </a:lnTo>
                <a:lnTo>
                  <a:pt x="579" y="264"/>
                </a:lnTo>
                <a:lnTo>
                  <a:pt x="577" y="266"/>
                </a:lnTo>
                <a:lnTo>
                  <a:pt x="576" y="267"/>
                </a:lnTo>
                <a:lnTo>
                  <a:pt x="575" y="268"/>
                </a:lnTo>
                <a:lnTo>
                  <a:pt x="573" y="270"/>
                </a:lnTo>
                <a:lnTo>
                  <a:pt x="572" y="271"/>
                </a:lnTo>
                <a:lnTo>
                  <a:pt x="570" y="272"/>
                </a:lnTo>
                <a:lnTo>
                  <a:pt x="569" y="273"/>
                </a:lnTo>
                <a:lnTo>
                  <a:pt x="567" y="274"/>
                </a:lnTo>
                <a:lnTo>
                  <a:pt x="565" y="275"/>
                </a:lnTo>
                <a:lnTo>
                  <a:pt x="564" y="275"/>
                </a:lnTo>
                <a:lnTo>
                  <a:pt x="562" y="276"/>
                </a:lnTo>
                <a:lnTo>
                  <a:pt x="560" y="276"/>
                </a:lnTo>
                <a:lnTo>
                  <a:pt x="558" y="277"/>
                </a:lnTo>
                <a:lnTo>
                  <a:pt x="557" y="277"/>
                </a:lnTo>
                <a:lnTo>
                  <a:pt x="555" y="277"/>
                </a:lnTo>
                <a:lnTo>
                  <a:pt x="555" y="277"/>
                </a:lnTo>
                <a:lnTo>
                  <a:pt x="553" y="277"/>
                </a:lnTo>
                <a:lnTo>
                  <a:pt x="552" y="277"/>
                </a:lnTo>
                <a:lnTo>
                  <a:pt x="550" y="278"/>
                </a:lnTo>
                <a:lnTo>
                  <a:pt x="548" y="278"/>
                </a:lnTo>
                <a:lnTo>
                  <a:pt x="546" y="279"/>
                </a:lnTo>
                <a:lnTo>
                  <a:pt x="545" y="279"/>
                </a:lnTo>
                <a:lnTo>
                  <a:pt x="543" y="280"/>
                </a:lnTo>
                <a:lnTo>
                  <a:pt x="541" y="281"/>
                </a:lnTo>
                <a:lnTo>
                  <a:pt x="540" y="282"/>
                </a:lnTo>
                <a:lnTo>
                  <a:pt x="538" y="283"/>
                </a:lnTo>
                <a:lnTo>
                  <a:pt x="537" y="284"/>
                </a:lnTo>
                <a:lnTo>
                  <a:pt x="535" y="286"/>
                </a:lnTo>
                <a:lnTo>
                  <a:pt x="534" y="287"/>
                </a:lnTo>
                <a:lnTo>
                  <a:pt x="533" y="288"/>
                </a:lnTo>
                <a:lnTo>
                  <a:pt x="531" y="290"/>
                </a:lnTo>
                <a:lnTo>
                  <a:pt x="530" y="292"/>
                </a:lnTo>
                <a:lnTo>
                  <a:pt x="529" y="294"/>
                </a:lnTo>
                <a:lnTo>
                  <a:pt x="528" y="295"/>
                </a:lnTo>
                <a:lnTo>
                  <a:pt x="527" y="297"/>
                </a:lnTo>
                <a:lnTo>
                  <a:pt x="526" y="299"/>
                </a:lnTo>
                <a:lnTo>
                  <a:pt x="525" y="301"/>
                </a:lnTo>
                <a:lnTo>
                  <a:pt x="524" y="303"/>
                </a:lnTo>
                <a:lnTo>
                  <a:pt x="524" y="306"/>
                </a:lnTo>
                <a:lnTo>
                  <a:pt x="523" y="308"/>
                </a:lnTo>
                <a:lnTo>
                  <a:pt x="522" y="310"/>
                </a:lnTo>
                <a:lnTo>
                  <a:pt x="522" y="312"/>
                </a:lnTo>
                <a:lnTo>
                  <a:pt x="522" y="315"/>
                </a:lnTo>
                <a:lnTo>
                  <a:pt x="521" y="317"/>
                </a:lnTo>
                <a:lnTo>
                  <a:pt x="521" y="319"/>
                </a:lnTo>
                <a:lnTo>
                  <a:pt x="521" y="322"/>
                </a:lnTo>
                <a:lnTo>
                  <a:pt x="521" y="324"/>
                </a:lnTo>
                <a:lnTo>
                  <a:pt x="521" y="327"/>
                </a:lnTo>
                <a:lnTo>
                  <a:pt x="521" y="329"/>
                </a:lnTo>
                <a:lnTo>
                  <a:pt x="522" y="331"/>
                </a:lnTo>
                <a:lnTo>
                  <a:pt x="522" y="334"/>
                </a:lnTo>
                <a:lnTo>
                  <a:pt x="522" y="336"/>
                </a:lnTo>
                <a:lnTo>
                  <a:pt x="523" y="338"/>
                </a:lnTo>
                <a:lnTo>
                  <a:pt x="524" y="340"/>
                </a:lnTo>
                <a:lnTo>
                  <a:pt x="524" y="343"/>
                </a:lnTo>
                <a:lnTo>
                  <a:pt x="525" y="345"/>
                </a:lnTo>
                <a:lnTo>
                  <a:pt x="526" y="347"/>
                </a:lnTo>
                <a:lnTo>
                  <a:pt x="527" y="349"/>
                </a:lnTo>
                <a:lnTo>
                  <a:pt x="528" y="351"/>
                </a:lnTo>
                <a:lnTo>
                  <a:pt x="529" y="352"/>
                </a:lnTo>
                <a:lnTo>
                  <a:pt x="530" y="354"/>
                </a:lnTo>
                <a:lnTo>
                  <a:pt x="531" y="356"/>
                </a:lnTo>
                <a:lnTo>
                  <a:pt x="533" y="358"/>
                </a:lnTo>
                <a:lnTo>
                  <a:pt x="534" y="359"/>
                </a:lnTo>
                <a:lnTo>
                  <a:pt x="535" y="360"/>
                </a:lnTo>
                <a:lnTo>
                  <a:pt x="537" y="362"/>
                </a:lnTo>
                <a:lnTo>
                  <a:pt x="538" y="363"/>
                </a:lnTo>
                <a:lnTo>
                  <a:pt x="540" y="364"/>
                </a:lnTo>
                <a:lnTo>
                  <a:pt x="541" y="365"/>
                </a:lnTo>
                <a:lnTo>
                  <a:pt x="543" y="366"/>
                </a:lnTo>
                <a:lnTo>
                  <a:pt x="545" y="367"/>
                </a:lnTo>
                <a:lnTo>
                  <a:pt x="546" y="367"/>
                </a:lnTo>
                <a:lnTo>
                  <a:pt x="548" y="368"/>
                </a:lnTo>
                <a:lnTo>
                  <a:pt x="550" y="368"/>
                </a:lnTo>
                <a:lnTo>
                  <a:pt x="552" y="369"/>
                </a:lnTo>
                <a:lnTo>
                  <a:pt x="553" y="369"/>
                </a:lnTo>
                <a:lnTo>
                  <a:pt x="555" y="369"/>
                </a:lnTo>
                <a:lnTo>
                  <a:pt x="590" y="370"/>
                </a:lnTo>
                <a:lnTo>
                  <a:pt x="590" y="185"/>
                </a:lnTo>
                <a:lnTo>
                  <a:pt x="1111" y="648"/>
                </a:lnTo>
                <a:lnTo>
                  <a:pt x="590" y="1111"/>
                </a:lnTo>
                <a:lnTo>
                  <a:pt x="590" y="925"/>
                </a:lnTo>
                <a:lnTo>
                  <a:pt x="555" y="925"/>
                </a:lnTo>
                <a:lnTo>
                  <a:pt x="555" y="925"/>
                </a:lnTo>
                <a:lnTo>
                  <a:pt x="553" y="925"/>
                </a:lnTo>
                <a:lnTo>
                  <a:pt x="551" y="925"/>
                </a:lnTo>
                <a:lnTo>
                  <a:pt x="550" y="924"/>
                </a:lnTo>
                <a:lnTo>
                  <a:pt x="548" y="924"/>
                </a:lnTo>
                <a:lnTo>
                  <a:pt x="546" y="923"/>
                </a:lnTo>
                <a:lnTo>
                  <a:pt x="544" y="923"/>
                </a:lnTo>
                <a:lnTo>
                  <a:pt x="543" y="922"/>
                </a:lnTo>
                <a:lnTo>
                  <a:pt x="541" y="921"/>
                </a:lnTo>
                <a:lnTo>
                  <a:pt x="540" y="920"/>
                </a:lnTo>
                <a:lnTo>
                  <a:pt x="538" y="919"/>
                </a:lnTo>
                <a:lnTo>
                  <a:pt x="536" y="918"/>
                </a:lnTo>
                <a:lnTo>
                  <a:pt x="535" y="916"/>
                </a:lnTo>
                <a:lnTo>
                  <a:pt x="534" y="915"/>
                </a:lnTo>
                <a:lnTo>
                  <a:pt x="532" y="913"/>
                </a:lnTo>
                <a:lnTo>
                  <a:pt x="531" y="912"/>
                </a:lnTo>
                <a:lnTo>
                  <a:pt x="530" y="910"/>
                </a:lnTo>
                <a:lnTo>
                  <a:pt x="529" y="908"/>
                </a:lnTo>
                <a:lnTo>
                  <a:pt x="527" y="906"/>
                </a:lnTo>
                <a:lnTo>
                  <a:pt x="526" y="904"/>
                </a:lnTo>
                <a:lnTo>
                  <a:pt x="526" y="902"/>
                </a:lnTo>
                <a:lnTo>
                  <a:pt x="525" y="900"/>
                </a:lnTo>
                <a:lnTo>
                  <a:pt x="524" y="898"/>
                </a:lnTo>
                <a:lnTo>
                  <a:pt x="523" y="895"/>
                </a:lnTo>
                <a:lnTo>
                  <a:pt x="523" y="893"/>
                </a:lnTo>
                <a:lnTo>
                  <a:pt x="522" y="891"/>
                </a:lnTo>
                <a:lnTo>
                  <a:pt x="522" y="889"/>
                </a:lnTo>
                <a:lnTo>
                  <a:pt x="521" y="886"/>
                </a:lnTo>
                <a:lnTo>
                  <a:pt x="521" y="884"/>
                </a:lnTo>
                <a:lnTo>
                  <a:pt x="521" y="881"/>
                </a:lnTo>
                <a:lnTo>
                  <a:pt x="521" y="879"/>
                </a:lnTo>
                <a:lnTo>
                  <a:pt x="520" y="740"/>
                </a:lnTo>
                <a:lnTo>
                  <a:pt x="520" y="740"/>
                </a:lnTo>
                <a:lnTo>
                  <a:pt x="520" y="925"/>
                </a:lnTo>
                <a:lnTo>
                  <a:pt x="0" y="462"/>
                </a:lnTo>
                <a:moveTo>
                  <a:pt x="590" y="231"/>
                </a:moveTo>
                <a:lnTo>
                  <a:pt x="590" y="370"/>
                </a:lnTo>
                <a:moveTo>
                  <a:pt x="520" y="324"/>
                </a:moveTo>
                <a:lnTo>
                  <a:pt x="520" y="74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7"/>
          <p:cNvSpPr/>
          <p:nvPr/>
        </p:nvSpPr>
        <p:spPr>
          <a:xfrm>
            <a:off x="3350160" y="4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399" y="451"/>
                </a:lnTo>
                <a:lnTo>
                  <a:pt x="477" y="451"/>
                </a:lnTo>
                <a:lnTo>
                  <a:pt x="477" y="816"/>
                </a:lnTo>
                <a:lnTo>
                  <a:pt x="399" y="816"/>
                </a:lnTo>
                <a:lnTo>
                  <a:pt x="399" y="868"/>
                </a:lnTo>
                <a:lnTo>
                  <a:pt x="712" y="868"/>
                </a:lnTo>
                <a:lnTo>
                  <a:pt x="712" y="816"/>
                </a:lnTo>
                <a:lnTo>
                  <a:pt x="634" y="816"/>
                </a:lnTo>
                <a:lnTo>
                  <a:pt x="634" y="399"/>
                </a:ln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556" y="139"/>
                </a:moveTo>
                <a:close/>
                <a:moveTo>
                  <a:pt x="556" y="165"/>
                </a:moveTo>
                <a:moveTo>
                  <a:pt x="399" y="399"/>
                </a:moveTo>
                <a:lnTo>
                  <a:pt x="634" y="399"/>
                </a:lnTo>
                <a:lnTo>
                  <a:pt x="634" y="816"/>
                </a:lnTo>
                <a:lnTo>
                  <a:pt x="712" y="816"/>
                </a:lnTo>
                <a:lnTo>
                  <a:pt x="712" y="868"/>
                </a:lnTo>
                <a:lnTo>
                  <a:pt x="399" y="868"/>
                </a:lnTo>
                <a:lnTo>
                  <a:pt x="399" y="816"/>
                </a:lnTo>
                <a:lnTo>
                  <a:pt x="477" y="816"/>
                </a:lnTo>
                <a:lnTo>
                  <a:pt x="477" y="451"/>
                </a:lnTo>
                <a:lnTo>
                  <a:pt x="399" y="451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7" name="CustomShape 8"/>
          <p:cNvSpPr/>
          <p:nvPr/>
        </p:nvSpPr>
        <p:spPr>
          <a:xfrm>
            <a:off x="38498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555" y="555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CustomShape 9"/>
          <p:cNvSpPr/>
          <p:nvPr/>
        </p:nvSpPr>
        <p:spPr>
          <a:xfrm>
            <a:off x="4349880" y="450000"/>
            <a:ext cx="399600" cy="399600"/>
          </a:xfrm>
          <a:custGeom>
            <a:avLst/>
            <a:gdLst/>
            <a:ahLst/>
            <a:rect l="0" t="0" r="r" b="b"/>
            <a:pathLst>
              <a:path w="1020" h="487">
                <a:moveTo>
                  <a:pt x="0" y="486"/>
                </a:moveTo>
                <a:lnTo>
                  <a:pt x="0" y="486"/>
                </a:lnTo>
                <a:lnTo>
                  <a:pt x="1" y="462"/>
                </a:lnTo>
                <a:lnTo>
                  <a:pt x="2" y="437"/>
                </a:lnTo>
                <a:lnTo>
                  <a:pt x="5" y="413"/>
                </a:lnTo>
                <a:lnTo>
                  <a:pt x="10" y="389"/>
                </a:lnTo>
                <a:lnTo>
                  <a:pt x="15" y="365"/>
                </a:lnTo>
                <a:lnTo>
                  <a:pt x="22" y="342"/>
                </a:lnTo>
                <a:lnTo>
                  <a:pt x="30" y="319"/>
                </a:lnTo>
                <a:lnTo>
                  <a:pt x="39" y="296"/>
                </a:lnTo>
                <a:lnTo>
                  <a:pt x="49" y="274"/>
                </a:lnTo>
                <a:lnTo>
                  <a:pt x="60" y="252"/>
                </a:lnTo>
                <a:lnTo>
                  <a:pt x="72" y="231"/>
                </a:lnTo>
                <a:lnTo>
                  <a:pt x="85" y="211"/>
                </a:lnTo>
                <a:lnTo>
                  <a:pt x="100" y="191"/>
                </a:lnTo>
                <a:lnTo>
                  <a:pt x="115" y="172"/>
                </a:lnTo>
                <a:lnTo>
                  <a:pt x="131" y="154"/>
                </a:lnTo>
                <a:lnTo>
                  <a:pt x="148" y="136"/>
                </a:lnTo>
                <a:lnTo>
                  <a:pt x="166" y="120"/>
                </a:lnTo>
                <a:lnTo>
                  <a:pt x="185" y="104"/>
                </a:lnTo>
                <a:lnTo>
                  <a:pt x="205" y="90"/>
                </a:lnTo>
                <a:lnTo>
                  <a:pt x="225" y="76"/>
                </a:lnTo>
                <a:lnTo>
                  <a:pt x="246" y="64"/>
                </a:lnTo>
                <a:lnTo>
                  <a:pt x="267" y="52"/>
                </a:lnTo>
                <a:lnTo>
                  <a:pt x="289" y="42"/>
                </a:lnTo>
                <a:lnTo>
                  <a:pt x="312" y="32"/>
                </a:lnTo>
                <a:lnTo>
                  <a:pt x="335" y="24"/>
                </a:lnTo>
                <a:lnTo>
                  <a:pt x="358" y="17"/>
                </a:lnTo>
                <a:lnTo>
                  <a:pt x="382" y="11"/>
                </a:lnTo>
                <a:lnTo>
                  <a:pt x="406" y="7"/>
                </a:lnTo>
                <a:lnTo>
                  <a:pt x="430" y="3"/>
                </a:lnTo>
                <a:lnTo>
                  <a:pt x="454" y="1"/>
                </a:lnTo>
                <a:lnTo>
                  <a:pt x="478" y="0"/>
                </a:lnTo>
                <a:lnTo>
                  <a:pt x="503" y="0"/>
                </a:lnTo>
                <a:lnTo>
                  <a:pt x="527" y="2"/>
                </a:lnTo>
                <a:lnTo>
                  <a:pt x="551" y="4"/>
                </a:lnTo>
                <a:lnTo>
                  <a:pt x="575" y="8"/>
                </a:lnTo>
                <a:lnTo>
                  <a:pt x="599" y="13"/>
                </a:lnTo>
                <a:lnTo>
                  <a:pt x="623" y="20"/>
                </a:lnTo>
                <a:lnTo>
                  <a:pt x="646" y="27"/>
                </a:lnTo>
                <a:lnTo>
                  <a:pt x="669" y="36"/>
                </a:lnTo>
                <a:lnTo>
                  <a:pt x="691" y="45"/>
                </a:lnTo>
                <a:lnTo>
                  <a:pt x="713" y="56"/>
                </a:lnTo>
                <a:lnTo>
                  <a:pt x="734" y="68"/>
                </a:lnTo>
                <a:lnTo>
                  <a:pt x="755" y="81"/>
                </a:lnTo>
                <a:lnTo>
                  <a:pt x="775" y="95"/>
                </a:lnTo>
                <a:lnTo>
                  <a:pt x="794" y="110"/>
                </a:lnTo>
                <a:lnTo>
                  <a:pt x="813" y="126"/>
                </a:lnTo>
                <a:lnTo>
                  <a:pt x="830" y="143"/>
                </a:lnTo>
                <a:lnTo>
                  <a:pt x="847" y="161"/>
                </a:lnTo>
                <a:lnTo>
                  <a:pt x="863" y="179"/>
                </a:lnTo>
                <a:lnTo>
                  <a:pt x="878" y="198"/>
                </a:lnTo>
                <a:lnTo>
                  <a:pt x="892" y="218"/>
                </a:lnTo>
                <a:lnTo>
                  <a:pt x="905" y="239"/>
                </a:lnTo>
                <a:lnTo>
                  <a:pt x="916" y="260"/>
                </a:lnTo>
                <a:lnTo>
                  <a:pt x="927" y="282"/>
                </a:lnTo>
                <a:lnTo>
                  <a:pt x="937" y="305"/>
                </a:lnTo>
                <a:lnTo>
                  <a:pt x="945" y="328"/>
                </a:lnTo>
                <a:lnTo>
                  <a:pt x="953" y="351"/>
                </a:lnTo>
                <a:lnTo>
                  <a:pt x="1019" y="350"/>
                </a:lnTo>
                <a:lnTo>
                  <a:pt x="903" y="486"/>
                </a:lnTo>
                <a:lnTo>
                  <a:pt x="741" y="350"/>
                </a:lnTo>
                <a:lnTo>
                  <a:pt x="805" y="350"/>
                </a:lnTo>
                <a:lnTo>
                  <a:pt x="804" y="351"/>
                </a:lnTo>
                <a:lnTo>
                  <a:pt x="796" y="335"/>
                </a:lnTo>
                <a:lnTo>
                  <a:pt x="788" y="319"/>
                </a:lnTo>
                <a:lnTo>
                  <a:pt x="779" y="304"/>
                </a:lnTo>
                <a:lnTo>
                  <a:pt x="770" y="289"/>
                </a:lnTo>
                <a:lnTo>
                  <a:pt x="760" y="275"/>
                </a:lnTo>
                <a:lnTo>
                  <a:pt x="749" y="261"/>
                </a:lnTo>
                <a:lnTo>
                  <a:pt x="737" y="248"/>
                </a:lnTo>
                <a:lnTo>
                  <a:pt x="724" y="236"/>
                </a:lnTo>
                <a:lnTo>
                  <a:pt x="711" y="224"/>
                </a:lnTo>
                <a:lnTo>
                  <a:pt x="698" y="213"/>
                </a:lnTo>
                <a:lnTo>
                  <a:pt x="684" y="202"/>
                </a:lnTo>
                <a:lnTo>
                  <a:pt x="669" y="192"/>
                </a:lnTo>
                <a:lnTo>
                  <a:pt x="654" y="183"/>
                </a:lnTo>
                <a:lnTo>
                  <a:pt x="639" y="175"/>
                </a:lnTo>
                <a:lnTo>
                  <a:pt x="623" y="168"/>
                </a:lnTo>
                <a:lnTo>
                  <a:pt x="606" y="161"/>
                </a:lnTo>
                <a:lnTo>
                  <a:pt x="590" y="155"/>
                </a:lnTo>
                <a:lnTo>
                  <a:pt x="573" y="150"/>
                </a:lnTo>
                <a:lnTo>
                  <a:pt x="556" y="146"/>
                </a:lnTo>
                <a:lnTo>
                  <a:pt x="539" y="143"/>
                </a:lnTo>
                <a:lnTo>
                  <a:pt x="521" y="141"/>
                </a:lnTo>
                <a:lnTo>
                  <a:pt x="504" y="140"/>
                </a:lnTo>
                <a:lnTo>
                  <a:pt x="486" y="139"/>
                </a:lnTo>
                <a:lnTo>
                  <a:pt x="469" y="139"/>
                </a:lnTo>
                <a:lnTo>
                  <a:pt x="451" y="141"/>
                </a:lnTo>
                <a:lnTo>
                  <a:pt x="434" y="143"/>
                </a:lnTo>
                <a:lnTo>
                  <a:pt x="417" y="146"/>
                </a:lnTo>
                <a:lnTo>
                  <a:pt x="400" y="150"/>
                </a:lnTo>
                <a:lnTo>
                  <a:pt x="383" y="155"/>
                </a:lnTo>
                <a:lnTo>
                  <a:pt x="366" y="160"/>
                </a:lnTo>
                <a:lnTo>
                  <a:pt x="350" y="167"/>
                </a:lnTo>
                <a:lnTo>
                  <a:pt x="334" y="174"/>
                </a:lnTo>
                <a:lnTo>
                  <a:pt x="318" y="182"/>
                </a:lnTo>
                <a:lnTo>
                  <a:pt x="303" y="191"/>
                </a:lnTo>
                <a:lnTo>
                  <a:pt x="288" y="201"/>
                </a:lnTo>
                <a:lnTo>
                  <a:pt x="274" y="211"/>
                </a:lnTo>
                <a:lnTo>
                  <a:pt x="261" y="222"/>
                </a:lnTo>
                <a:lnTo>
                  <a:pt x="247" y="234"/>
                </a:lnTo>
                <a:lnTo>
                  <a:pt x="235" y="246"/>
                </a:lnTo>
                <a:lnTo>
                  <a:pt x="223" y="259"/>
                </a:lnTo>
                <a:lnTo>
                  <a:pt x="212" y="273"/>
                </a:lnTo>
                <a:lnTo>
                  <a:pt x="202" y="287"/>
                </a:lnTo>
                <a:lnTo>
                  <a:pt x="192" y="302"/>
                </a:lnTo>
                <a:lnTo>
                  <a:pt x="183" y="317"/>
                </a:lnTo>
                <a:lnTo>
                  <a:pt x="175" y="332"/>
                </a:lnTo>
                <a:lnTo>
                  <a:pt x="167" y="348"/>
                </a:lnTo>
                <a:lnTo>
                  <a:pt x="161" y="364"/>
                </a:lnTo>
                <a:lnTo>
                  <a:pt x="155" y="381"/>
                </a:lnTo>
                <a:lnTo>
                  <a:pt x="150" y="398"/>
                </a:lnTo>
                <a:lnTo>
                  <a:pt x="146" y="415"/>
                </a:lnTo>
                <a:lnTo>
                  <a:pt x="143" y="432"/>
                </a:lnTo>
                <a:lnTo>
                  <a:pt x="141" y="450"/>
                </a:lnTo>
                <a:lnTo>
                  <a:pt x="139" y="467"/>
                </a:lnTo>
                <a:lnTo>
                  <a:pt x="139" y="485"/>
                </a:lnTo>
                <a:lnTo>
                  <a:pt x="0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9" name="CustomShape 10"/>
          <p:cNvSpPr/>
          <p:nvPr/>
        </p:nvSpPr>
        <p:spPr>
          <a:xfrm>
            <a:off x="48499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721"/>
                </a:lnTo>
                <a:lnTo>
                  <a:pt x="694" y="721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721"/>
                </a:lnTo>
                <a:lnTo>
                  <a:pt x="0" y="72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1"/>
          <p:cNvSpPr/>
          <p:nvPr/>
        </p:nvSpPr>
        <p:spPr>
          <a:xfrm>
            <a:off x="5349960" y="450000"/>
            <a:ext cx="399600" cy="399600"/>
          </a:xfrm>
          <a:custGeom>
            <a:avLst/>
            <a:gdLst/>
            <a:ahLst/>
            <a:rect l="0" t="0" r="r" b="b"/>
            <a:pathLst>
              <a:path w="817" h="263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CustomShape 12"/>
          <p:cNvSpPr/>
          <p:nvPr/>
        </p:nvSpPr>
        <p:spPr>
          <a:xfrm>
            <a:off x="5850000" y="450000"/>
            <a:ext cx="399600" cy="399600"/>
          </a:xfrm>
          <a:custGeom>
            <a:avLst/>
            <a:gdLst/>
            <a:ahLst/>
            <a:rect l="0" t="0" r="r" b="b"/>
            <a:pathLst>
              <a:path w="1101" h="1085">
                <a:moveTo>
                  <a:pt x="783" y="173"/>
                </a:moveTo>
                <a:lnTo>
                  <a:pt x="870" y="100"/>
                </a:lnTo>
                <a:lnTo>
                  <a:pt x="939" y="158"/>
                </a:lnTo>
                <a:lnTo>
                  <a:pt x="882" y="256"/>
                </a:lnTo>
                <a:lnTo>
                  <a:pt x="882" y="256"/>
                </a:lnTo>
                <a:lnTo>
                  <a:pt x="890" y="265"/>
                </a:lnTo>
                <a:lnTo>
                  <a:pt x="897" y="274"/>
                </a:lnTo>
                <a:lnTo>
                  <a:pt x="905" y="284"/>
                </a:lnTo>
                <a:lnTo>
                  <a:pt x="912" y="294"/>
                </a:lnTo>
                <a:lnTo>
                  <a:pt x="919" y="303"/>
                </a:lnTo>
                <a:lnTo>
                  <a:pt x="925" y="314"/>
                </a:lnTo>
                <a:lnTo>
                  <a:pt x="931" y="324"/>
                </a:lnTo>
                <a:lnTo>
                  <a:pt x="937" y="334"/>
                </a:lnTo>
                <a:lnTo>
                  <a:pt x="943" y="345"/>
                </a:lnTo>
                <a:lnTo>
                  <a:pt x="949" y="355"/>
                </a:lnTo>
                <a:lnTo>
                  <a:pt x="954" y="366"/>
                </a:lnTo>
                <a:lnTo>
                  <a:pt x="959" y="377"/>
                </a:lnTo>
                <a:lnTo>
                  <a:pt x="963" y="388"/>
                </a:lnTo>
                <a:lnTo>
                  <a:pt x="967" y="400"/>
                </a:lnTo>
                <a:lnTo>
                  <a:pt x="971" y="411"/>
                </a:lnTo>
                <a:lnTo>
                  <a:pt x="1085" y="411"/>
                </a:lnTo>
                <a:lnTo>
                  <a:pt x="1100" y="500"/>
                </a:lnTo>
                <a:lnTo>
                  <a:pt x="994" y="538"/>
                </a:lnTo>
                <a:lnTo>
                  <a:pt x="994" y="538"/>
                </a:lnTo>
                <a:lnTo>
                  <a:pt x="994" y="550"/>
                </a:lnTo>
                <a:lnTo>
                  <a:pt x="994" y="562"/>
                </a:lnTo>
                <a:lnTo>
                  <a:pt x="993" y="574"/>
                </a:lnTo>
                <a:lnTo>
                  <a:pt x="993" y="586"/>
                </a:lnTo>
                <a:lnTo>
                  <a:pt x="992" y="598"/>
                </a:lnTo>
                <a:lnTo>
                  <a:pt x="990" y="610"/>
                </a:lnTo>
                <a:lnTo>
                  <a:pt x="988" y="622"/>
                </a:lnTo>
                <a:lnTo>
                  <a:pt x="986" y="633"/>
                </a:lnTo>
                <a:lnTo>
                  <a:pt x="984" y="645"/>
                </a:lnTo>
                <a:lnTo>
                  <a:pt x="981" y="657"/>
                </a:lnTo>
                <a:lnTo>
                  <a:pt x="978" y="669"/>
                </a:lnTo>
                <a:lnTo>
                  <a:pt x="975" y="680"/>
                </a:lnTo>
                <a:lnTo>
                  <a:pt x="971" y="691"/>
                </a:lnTo>
                <a:lnTo>
                  <a:pt x="967" y="703"/>
                </a:lnTo>
                <a:lnTo>
                  <a:pt x="963" y="714"/>
                </a:lnTo>
                <a:lnTo>
                  <a:pt x="1050" y="787"/>
                </a:lnTo>
                <a:lnTo>
                  <a:pt x="1004" y="865"/>
                </a:lnTo>
                <a:lnTo>
                  <a:pt x="898" y="827"/>
                </a:lnTo>
                <a:lnTo>
                  <a:pt x="897" y="826"/>
                </a:lnTo>
                <a:lnTo>
                  <a:pt x="889" y="835"/>
                </a:lnTo>
                <a:lnTo>
                  <a:pt x="881" y="844"/>
                </a:lnTo>
                <a:lnTo>
                  <a:pt x="873" y="853"/>
                </a:lnTo>
                <a:lnTo>
                  <a:pt x="865" y="862"/>
                </a:lnTo>
                <a:lnTo>
                  <a:pt x="857" y="870"/>
                </a:lnTo>
                <a:lnTo>
                  <a:pt x="848" y="879"/>
                </a:lnTo>
                <a:lnTo>
                  <a:pt x="839" y="887"/>
                </a:lnTo>
                <a:lnTo>
                  <a:pt x="830" y="894"/>
                </a:lnTo>
                <a:lnTo>
                  <a:pt x="821" y="902"/>
                </a:lnTo>
                <a:lnTo>
                  <a:pt x="811" y="909"/>
                </a:lnTo>
                <a:lnTo>
                  <a:pt x="801" y="916"/>
                </a:lnTo>
                <a:lnTo>
                  <a:pt x="791" y="923"/>
                </a:lnTo>
                <a:lnTo>
                  <a:pt x="781" y="929"/>
                </a:lnTo>
                <a:lnTo>
                  <a:pt x="771" y="935"/>
                </a:lnTo>
                <a:lnTo>
                  <a:pt x="761" y="941"/>
                </a:lnTo>
                <a:lnTo>
                  <a:pt x="781" y="1053"/>
                </a:lnTo>
                <a:lnTo>
                  <a:pt x="696" y="1084"/>
                </a:lnTo>
                <a:lnTo>
                  <a:pt x="640" y="986"/>
                </a:lnTo>
                <a:lnTo>
                  <a:pt x="640" y="986"/>
                </a:lnTo>
                <a:lnTo>
                  <a:pt x="628" y="988"/>
                </a:lnTo>
                <a:lnTo>
                  <a:pt x="616" y="990"/>
                </a:lnTo>
                <a:lnTo>
                  <a:pt x="604" y="992"/>
                </a:lnTo>
                <a:lnTo>
                  <a:pt x="592" y="993"/>
                </a:lnTo>
                <a:lnTo>
                  <a:pt x="580" y="994"/>
                </a:lnTo>
                <a:lnTo>
                  <a:pt x="569" y="995"/>
                </a:lnTo>
                <a:lnTo>
                  <a:pt x="556" y="995"/>
                </a:lnTo>
                <a:lnTo>
                  <a:pt x="544" y="995"/>
                </a:lnTo>
                <a:lnTo>
                  <a:pt x="532" y="995"/>
                </a:lnTo>
                <a:lnTo>
                  <a:pt x="520" y="994"/>
                </a:lnTo>
                <a:lnTo>
                  <a:pt x="509" y="993"/>
                </a:lnTo>
                <a:lnTo>
                  <a:pt x="497" y="992"/>
                </a:lnTo>
                <a:lnTo>
                  <a:pt x="485" y="990"/>
                </a:lnTo>
                <a:lnTo>
                  <a:pt x="473" y="988"/>
                </a:lnTo>
                <a:lnTo>
                  <a:pt x="461" y="986"/>
                </a:lnTo>
                <a:lnTo>
                  <a:pt x="404" y="1084"/>
                </a:lnTo>
                <a:lnTo>
                  <a:pt x="319" y="1053"/>
                </a:lnTo>
                <a:lnTo>
                  <a:pt x="339" y="942"/>
                </a:lnTo>
                <a:lnTo>
                  <a:pt x="339" y="942"/>
                </a:lnTo>
                <a:lnTo>
                  <a:pt x="329" y="936"/>
                </a:lnTo>
                <a:lnTo>
                  <a:pt x="318" y="930"/>
                </a:lnTo>
                <a:lnTo>
                  <a:pt x="308" y="923"/>
                </a:lnTo>
                <a:lnTo>
                  <a:pt x="298" y="917"/>
                </a:lnTo>
                <a:lnTo>
                  <a:pt x="288" y="910"/>
                </a:lnTo>
                <a:lnTo>
                  <a:pt x="279" y="903"/>
                </a:lnTo>
                <a:lnTo>
                  <a:pt x="269" y="895"/>
                </a:lnTo>
                <a:lnTo>
                  <a:pt x="260" y="887"/>
                </a:lnTo>
                <a:lnTo>
                  <a:pt x="251" y="879"/>
                </a:lnTo>
                <a:lnTo>
                  <a:pt x="242" y="871"/>
                </a:lnTo>
                <a:lnTo>
                  <a:pt x="234" y="863"/>
                </a:lnTo>
                <a:lnTo>
                  <a:pt x="226" y="854"/>
                </a:lnTo>
                <a:lnTo>
                  <a:pt x="218" y="845"/>
                </a:lnTo>
                <a:lnTo>
                  <a:pt x="210" y="836"/>
                </a:lnTo>
                <a:lnTo>
                  <a:pt x="202" y="827"/>
                </a:lnTo>
                <a:lnTo>
                  <a:pt x="96" y="865"/>
                </a:lnTo>
                <a:lnTo>
                  <a:pt x="50" y="787"/>
                </a:lnTo>
                <a:lnTo>
                  <a:pt x="137" y="715"/>
                </a:lnTo>
                <a:lnTo>
                  <a:pt x="137" y="715"/>
                </a:lnTo>
                <a:lnTo>
                  <a:pt x="133" y="704"/>
                </a:lnTo>
                <a:lnTo>
                  <a:pt x="129" y="692"/>
                </a:lnTo>
                <a:lnTo>
                  <a:pt x="125" y="681"/>
                </a:lnTo>
                <a:lnTo>
                  <a:pt x="122" y="669"/>
                </a:lnTo>
                <a:lnTo>
                  <a:pt x="119" y="658"/>
                </a:lnTo>
                <a:lnTo>
                  <a:pt x="116" y="646"/>
                </a:lnTo>
                <a:lnTo>
                  <a:pt x="114" y="634"/>
                </a:lnTo>
                <a:lnTo>
                  <a:pt x="112" y="623"/>
                </a:lnTo>
                <a:lnTo>
                  <a:pt x="110" y="611"/>
                </a:lnTo>
                <a:lnTo>
                  <a:pt x="109" y="599"/>
                </a:lnTo>
                <a:lnTo>
                  <a:pt x="107" y="587"/>
                </a:lnTo>
                <a:lnTo>
                  <a:pt x="107" y="575"/>
                </a:lnTo>
                <a:lnTo>
                  <a:pt x="106" y="563"/>
                </a:lnTo>
                <a:lnTo>
                  <a:pt x="106" y="551"/>
                </a:lnTo>
                <a:lnTo>
                  <a:pt x="106" y="539"/>
                </a:lnTo>
                <a:lnTo>
                  <a:pt x="0" y="500"/>
                </a:lnTo>
                <a:lnTo>
                  <a:pt x="15" y="411"/>
                </a:lnTo>
                <a:lnTo>
                  <a:pt x="128" y="411"/>
                </a:lnTo>
                <a:lnTo>
                  <a:pt x="129" y="411"/>
                </a:lnTo>
                <a:lnTo>
                  <a:pt x="133" y="400"/>
                </a:lnTo>
                <a:lnTo>
                  <a:pt x="137" y="389"/>
                </a:lnTo>
                <a:lnTo>
                  <a:pt x="141" y="378"/>
                </a:lnTo>
                <a:lnTo>
                  <a:pt x="146" y="367"/>
                </a:lnTo>
                <a:lnTo>
                  <a:pt x="151" y="356"/>
                </a:lnTo>
                <a:lnTo>
                  <a:pt x="157" y="345"/>
                </a:lnTo>
                <a:lnTo>
                  <a:pt x="162" y="335"/>
                </a:lnTo>
                <a:lnTo>
                  <a:pt x="168" y="324"/>
                </a:lnTo>
                <a:lnTo>
                  <a:pt x="175" y="314"/>
                </a:lnTo>
                <a:lnTo>
                  <a:pt x="181" y="304"/>
                </a:lnTo>
                <a:lnTo>
                  <a:pt x="188" y="294"/>
                </a:lnTo>
                <a:lnTo>
                  <a:pt x="195" y="284"/>
                </a:lnTo>
                <a:lnTo>
                  <a:pt x="202" y="275"/>
                </a:lnTo>
                <a:lnTo>
                  <a:pt x="210" y="266"/>
                </a:lnTo>
                <a:lnTo>
                  <a:pt x="218" y="257"/>
                </a:lnTo>
                <a:lnTo>
                  <a:pt x="161" y="158"/>
                </a:lnTo>
                <a:lnTo>
                  <a:pt x="230" y="100"/>
                </a:lnTo>
                <a:lnTo>
                  <a:pt x="317" y="173"/>
                </a:lnTo>
                <a:lnTo>
                  <a:pt x="317" y="173"/>
                </a:lnTo>
                <a:lnTo>
                  <a:pt x="327" y="167"/>
                </a:lnTo>
                <a:lnTo>
                  <a:pt x="338" y="161"/>
                </a:lnTo>
                <a:lnTo>
                  <a:pt x="348" y="155"/>
                </a:lnTo>
                <a:lnTo>
                  <a:pt x="359" y="150"/>
                </a:lnTo>
                <a:lnTo>
                  <a:pt x="370" y="145"/>
                </a:lnTo>
                <a:lnTo>
                  <a:pt x="381" y="140"/>
                </a:lnTo>
                <a:lnTo>
                  <a:pt x="392" y="136"/>
                </a:lnTo>
                <a:lnTo>
                  <a:pt x="404" y="132"/>
                </a:lnTo>
                <a:lnTo>
                  <a:pt x="415" y="128"/>
                </a:lnTo>
                <a:lnTo>
                  <a:pt x="426" y="125"/>
                </a:lnTo>
                <a:lnTo>
                  <a:pt x="438" y="121"/>
                </a:lnTo>
                <a:lnTo>
                  <a:pt x="450" y="118"/>
                </a:lnTo>
                <a:lnTo>
                  <a:pt x="461" y="116"/>
                </a:lnTo>
                <a:lnTo>
                  <a:pt x="473" y="114"/>
                </a:lnTo>
                <a:lnTo>
                  <a:pt x="485" y="112"/>
                </a:lnTo>
                <a:lnTo>
                  <a:pt x="505" y="0"/>
                </a:lnTo>
                <a:lnTo>
                  <a:pt x="595" y="0"/>
                </a:lnTo>
                <a:lnTo>
                  <a:pt x="615" y="111"/>
                </a:lnTo>
                <a:lnTo>
                  <a:pt x="615" y="112"/>
                </a:lnTo>
                <a:lnTo>
                  <a:pt x="627" y="114"/>
                </a:lnTo>
                <a:lnTo>
                  <a:pt x="638" y="116"/>
                </a:lnTo>
                <a:lnTo>
                  <a:pt x="650" y="118"/>
                </a:lnTo>
                <a:lnTo>
                  <a:pt x="662" y="121"/>
                </a:lnTo>
                <a:lnTo>
                  <a:pt x="673" y="124"/>
                </a:lnTo>
                <a:lnTo>
                  <a:pt x="685" y="128"/>
                </a:lnTo>
                <a:lnTo>
                  <a:pt x="696" y="132"/>
                </a:lnTo>
                <a:lnTo>
                  <a:pt x="707" y="136"/>
                </a:lnTo>
                <a:lnTo>
                  <a:pt x="719" y="140"/>
                </a:lnTo>
                <a:lnTo>
                  <a:pt x="730" y="145"/>
                </a:lnTo>
                <a:lnTo>
                  <a:pt x="740" y="150"/>
                </a:lnTo>
                <a:lnTo>
                  <a:pt x="751" y="155"/>
                </a:lnTo>
                <a:lnTo>
                  <a:pt x="762" y="161"/>
                </a:lnTo>
                <a:lnTo>
                  <a:pt x="772" y="167"/>
                </a:lnTo>
                <a:lnTo>
                  <a:pt x="783" y="17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3"/>
          <p:cNvSpPr/>
          <p:nvPr/>
        </p:nvSpPr>
        <p:spPr>
          <a:xfrm>
            <a:off x="635004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4"/>
          <p:cNvSpPr/>
          <p:nvPr/>
        </p:nvSpPr>
        <p:spPr>
          <a:xfrm>
            <a:off x="685008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555"/>
                </a:moveTo>
                <a:lnTo>
                  <a:pt x="886" y="635"/>
                </a:lnTo>
                <a:lnTo>
                  <a:pt x="886" y="475"/>
                </a:lnTo>
                <a:lnTo>
                  <a:pt x="1111" y="555"/>
                </a:lnTo>
                <a:moveTo>
                  <a:pt x="948" y="162"/>
                </a:moveTo>
                <a:lnTo>
                  <a:pt x="846" y="377"/>
                </a:lnTo>
                <a:lnTo>
                  <a:pt x="733" y="264"/>
                </a:lnTo>
                <a:lnTo>
                  <a:pt x="948" y="162"/>
                </a:lnTo>
                <a:moveTo>
                  <a:pt x="555" y="0"/>
                </a:moveTo>
                <a:lnTo>
                  <a:pt x="635" y="224"/>
                </a:lnTo>
                <a:lnTo>
                  <a:pt x="475" y="224"/>
                </a:lnTo>
                <a:lnTo>
                  <a:pt x="555" y="0"/>
                </a:lnTo>
                <a:moveTo>
                  <a:pt x="162" y="162"/>
                </a:moveTo>
                <a:lnTo>
                  <a:pt x="377" y="264"/>
                </a:lnTo>
                <a:lnTo>
                  <a:pt x="264" y="377"/>
                </a:lnTo>
                <a:lnTo>
                  <a:pt x="162" y="162"/>
                </a:lnTo>
                <a:moveTo>
                  <a:pt x="0" y="555"/>
                </a:moveTo>
                <a:lnTo>
                  <a:pt x="224" y="475"/>
                </a:lnTo>
                <a:lnTo>
                  <a:pt x="224" y="635"/>
                </a:lnTo>
                <a:lnTo>
                  <a:pt x="0" y="555"/>
                </a:lnTo>
                <a:moveTo>
                  <a:pt x="162" y="948"/>
                </a:moveTo>
                <a:lnTo>
                  <a:pt x="264" y="733"/>
                </a:lnTo>
                <a:lnTo>
                  <a:pt x="377" y="846"/>
                </a:lnTo>
                <a:lnTo>
                  <a:pt x="162" y="948"/>
                </a:lnTo>
                <a:moveTo>
                  <a:pt x="555" y="1111"/>
                </a:moveTo>
                <a:lnTo>
                  <a:pt x="475" y="886"/>
                </a:lnTo>
                <a:lnTo>
                  <a:pt x="635" y="886"/>
                </a:lnTo>
                <a:lnTo>
                  <a:pt x="555" y="1111"/>
                </a:lnTo>
                <a:moveTo>
                  <a:pt x="948" y="948"/>
                </a:moveTo>
                <a:lnTo>
                  <a:pt x="733" y="846"/>
                </a:lnTo>
                <a:lnTo>
                  <a:pt x="846" y="733"/>
                </a:lnTo>
                <a:lnTo>
                  <a:pt x="948" y="948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41"/>
                </a:lnTo>
                <a:lnTo>
                  <a:pt x="278" y="527"/>
                </a:lnTo>
                <a:lnTo>
                  <a:pt x="280" y="514"/>
                </a:lnTo>
                <a:lnTo>
                  <a:pt x="282" y="500"/>
                </a:lnTo>
                <a:lnTo>
                  <a:pt x="286" y="487"/>
                </a:lnTo>
                <a:lnTo>
                  <a:pt x="289" y="473"/>
                </a:lnTo>
                <a:lnTo>
                  <a:pt x="294" y="460"/>
                </a:lnTo>
                <a:lnTo>
                  <a:pt x="299" y="447"/>
                </a:lnTo>
                <a:lnTo>
                  <a:pt x="304" y="435"/>
                </a:lnTo>
                <a:lnTo>
                  <a:pt x="311" y="423"/>
                </a:lnTo>
                <a:lnTo>
                  <a:pt x="318" y="411"/>
                </a:lnTo>
                <a:lnTo>
                  <a:pt x="325" y="399"/>
                </a:lnTo>
                <a:lnTo>
                  <a:pt x="333" y="388"/>
                </a:lnTo>
                <a:lnTo>
                  <a:pt x="342" y="377"/>
                </a:lnTo>
                <a:lnTo>
                  <a:pt x="351" y="367"/>
                </a:lnTo>
                <a:lnTo>
                  <a:pt x="361" y="357"/>
                </a:lnTo>
                <a:lnTo>
                  <a:pt x="371" y="347"/>
                </a:lnTo>
                <a:lnTo>
                  <a:pt x="381" y="338"/>
                </a:lnTo>
                <a:lnTo>
                  <a:pt x="392" y="330"/>
                </a:lnTo>
                <a:lnTo>
                  <a:pt x="404" y="322"/>
                </a:lnTo>
                <a:lnTo>
                  <a:pt x="415" y="315"/>
                </a:lnTo>
                <a:lnTo>
                  <a:pt x="428" y="309"/>
                </a:lnTo>
                <a:lnTo>
                  <a:pt x="440" y="303"/>
                </a:lnTo>
                <a:lnTo>
                  <a:pt x="453" y="297"/>
                </a:lnTo>
                <a:lnTo>
                  <a:pt x="466" y="292"/>
                </a:lnTo>
                <a:lnTo>
                  <a:pt x="479" y="288"/>
                </a:lnTo>
                <a:lnTo>
                  <a:pt x="492" y="285"/>
                </a:lnTo>
                <a:lnTo>
                  <a:pt x="506" y="282"/>
                </a:lnTo>
                <a:lnTo>
                  <a:pt x="520" y="280"/>
                </a:lnTo>
                <a:lnTo>
                  <a:pt x="533" y="279"/>
                </a:lnTo>
                <a:lnTo>
                  <a:pt x="547" y="278"/>
                </a:lnTo>
                <a:lnTo>
                  <a:pt x="561" y="278"/>
                </a:lnTo>
                <a:lnTo>
                  <a:pt x="575" y="279"/>
                </a:lnTo>
                <a:lnTo>
                  <a:pt x="588" y="280"/>
                </a:lnTo>
                <a:lnTo>
                  <a:pt x="602" y="282"/>
                </a:lnTo>
                <a:lnTo>
                  <a:pt x="616" y="285"/>
                </a:lnTo>
                <a:lnTo>
                  <a:pt x="629" y="288"/>
                </a:lnTo>
                <a:lnTo>
                  <a:pt x="642" y="292"/>
                </a:lnTo>
                <a:lnTo>
                  <a:pt x="655" y="297"/>
                </a:lnTo>
                <a:lnTo>
                  <a:pt x="668" y="303"/>
                </a:lnTo>
                <a:lnTo>
                  <a:pt x="680" y="309"/>
                </a:lnTo>
                <a:lnTo>
                  <a:pt x="692" y="315"/>
                </a:lnTo>
                <a:lnTo>
                  <a:pt x="704" y="322"/>
                </a:lnTo>
                <a:lnTo>
                  <a:pt x="716" y="330"/>
                </a:lnTo>
                <a:lnTo>
                  <a:pt x="727" y="338"/>
                </a:lnTo>
                <a:lnTo>
                  <a:pt x="737" y="347"/>
                </a:lnTo>
                <a:lnTo>
                  <a:pt x="747" y="357"/>
                </a:lnTo>
                <a:lnTo>
                  <a:pt x="757" y="367"/>
                </a:lnTo>
                <a:lnTo>
                  <a:pt x="766" y="377"/>
                </a:lnTo>
                <a:lnTo>
                  <a:pt x="775" y="388"/>
                </a:lnTo>
                <a:lnTo>
                  <a:pt x="783" y="399"/>
                </a:lnTo>
                <a:lnTo>
                  <a:pt x="790" y="411"/>
                </a:lnTo>
                <a:lnTo>
                  <a:pt x="797" y="423"/>
                </a:lnTo>
                <a:lnTo>
                  <a:pt x="804" y="435"/>
                </a:lnTo>
                <a:lnTo>
                  <a:pt x="809" y="447"/>
                </a:lnTo>
                <a:lnTo>
                  <a:pt x="814" y="460"/>
                </a:lnTo>
                <a:lnTo>
                  <a:pt x="819" y="473"/>
                </a:lnTo>
                <a:lnTo>
                  <a:pt x="822" y="487"/>
                </a:lnTo>
                <a:lnTo>
                  <a:pt x="826" y="500"/>
                </a:lnTo>
                <a:lnTo>
                  <a:pt x="828" y="514"/>
                </a:lnTo>
                <a:lnTo>
                  <a:pt x="830" y="527"/>
                </a:lnTo>
                <a:lnTo>
                  <a:pt x="831" y="541"/>
                </a:lnTo>
                <a:lnTo>
                  <a:pt x="831" y="555"/>
                </a:lnTo>
                <a:lnTo>
                  <a:pt x="831" y="569"/>
                </a:lnTo>
                <a:lnTo>
                  <a:pt x="830" y="583"/>
                </a:lnTo>
                <a:lnTo>
                  <a:pt x="828" y="596"/>
                </a:lnTo>
                <a:lnTo>
                  <a:pt x="826" y="610"/>
                </a:lnTo>
                <a:lnTo>
                  <a:pt x="822" y="623"/>
                </a:lnTo>
                <a:lnTo>
                  <a:pt x="819" y="637"/>
                </a:lnTo>
                <a:lnTo>
                  <a:pt x="814" y="650"/>
                </a:lnTo>
                <a:lnTo>
                  <a:pt x="809" y="663"/>
                </a:lnTo>
                <a:lnTo>
                  <a:pt x="804" y="675"/>
                </a:lnTo>
                <a:lnTo>
                  <a:pt x="797" y="687"/>
                </a:lnTo>
                <a:lnTo>
                  <a:pt x="790" y="699"/>
                </a:lnTo>
                <a:lnTo>
                  <a:pt x="783" y="711"/>
                </a:lnTo>
                <a:lnTo>
                  <a:pt x="775" y="722"/>
                </a:lnTo>
                <a:lnTo>
                  <a:pt x="766" y="733"/>
                </a:lnTo>
                <a:lnTo>
                  <a:pt x="757" y="743"/>
                </a:lnTo>
                <a:lnTo>
                  <a:pt x="747" y="753"/>
                </a:lnTo>
                <a:lnTo>
                  <a:pt x="737" y="763"/>
                </a:lnTo>
                <a:lnTo>
                  <a:pt x="727" y="772"/>
                </a:lnTo>
                <a:lnTo>
                  <a:pt x="716" y="780"/>
                </a:lnTo>
                <a:lnTo>
                  <a:pt x="704" y="788"/>
                </a:lnTo>
                <a:lnTo>
                  <a:pt x="693" y="795"/>
                </a:lnTo>
                <a:lnTo>
                  <a:pt x="680" y="801"/>
                </a:lnTo>
                <a:lnTo>
                  <a:pt x="668" y="807"/>
                </a:lnTo>
                <a:lnTo>
                  <a:pt x="655" y="813"/>
                </a:lnTo>
                <a:lnTo>
                  <a:pt x="642" y="818"/>
                </a:lnTo>
                <a:lnTo>
                  <a:pt x="629" y="822"/>
                </a:lnTo>
                <a:lnTo>
                  <a:pt x="616" y="825"/>
                </a:lnTo>
                <a:lnTo>
                  <a:pt x="602" y="828"/>
                </a:lnTo>
                <a:lnTo>
                  <a:pt x="588" y="830"/>
                </a:lnTo>
                <a:lnTo>
                  <a:pt x="575" y="831"/>
                </a:lnTo>
                <a:lnTo>
                  <a:pt x="561" y="832"/>
                </a:lnTo>
                <a:lnTo>
                  <a:pt x="547" y="832"/>
                </a:lnTo>
                <a:lnTo>
                  <a:pt x="533" y="831"/>
                </a:lnTo>
                <a:lnTo>
                  <a:pt x="520" y="830"/>
                </a:lnTo>
                <a:lnTo>
                  <a:pt x="506" y="828"/>
                </a:lnTo>
                <a:lnTo>
                  <a:pt x="492" y="825"/>
                </a:lnTo>
                <a:lnTo>
                  <a:pt x="479" y="822"/>
                </a:lnTo>
                <a:lnTo>
                  <a:pt x="466" y="818"/>
                </a:lnTo>
                <a:lnTo>
                  <a:pt x="453" y="813"/>
                </a:lnTo>
                <a:lnTo>
                  <a:pt x="440" y="807"/>
                </a:lnTo>
                <a:lnTo>
                  <a:pt x="428" y="801"/>
                </a:lnTo>
                <a:lnTo>
                  <a:pt x="416" y="795"/>
                </a:lnTo>
                <a:lnTo>
                  <a:pt x="404" y="788"/>
                </a:lnTo>
                <a:lnTo>
                  <a:pt x="392" y="780"/>
                </a:lnTo>
                <a:lnTo>
                  <a:pt x="381" y="772"/>
                </a:lnTo>
                <a:lnTo>
                  <a:pt x="371" y="763"/>
                </a:lnTo>
                <a:lnTo>
                  <a:pt x="361" y="753"/>
                </a:lnTo>
                <a:lnTo>
                  <a:pt x="351" y="743"/>
                </a:lnTo>
                <a:lnTo>
                  <a:pt x="342" y="733"/>
                </a:lnTo>
                <a:lnTo>
                  <a:pt x="333" y="722"/>
                </a:lnTo>
                <a:lnTo>
                  <a:pt x="325" y="711"/>
                </a:lnTo>
                <a:lnTo>
                  <a:pt x="318" y="699"/>
                </a:lnTo>
                <a:lnTo>
                  <a:pt x="311" y="687"/>
                </a:lnTo>
                <a:lnTo>
                  <a:pt x="304" y="675"/>
                </a:lnTo>
                <a:lnTo>
                  <a:pt x="299" y="663"/>
                </a:lnTo>
                <a:lnTo>
                  <a:pt x="294" y="650"/>
                </a:lnTo>
                <a:lnTo>
                  <a:pt x="289" y="637"/>
                </a:lnTo>
                <a:lnTo>
                  <a:pt x="286" y="623"/>
                </a:lnTo>
                <a:lnTo>
                  <a:pt x="282" y="610"/>
                </a:lnTo>
                <a:lnTo>
                  <a:pt x="280" y="596"/>
                </a:lnTo>
                <a:lnTo>
                  <a:pt x="278" y="583"/>
                </a:lnTo>
                <a:lnTo>
                  <a:pt x="277" y="569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4" name="CustomShape 15"/>
          <p:cNvSpPr/>
          <p:nvPr/>
        </p:nvSpPr>
        <p:spPr>
          <a:xfrm>
            <a:off x="735012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10" y="185"/>
                </a:lnTo>
                <a:lnTo>
                  <a:pt x="19" y="184"/>
                </a:lnTo>
                <a:lnTo>
                  <a:pt x="29" y="183"/>
                </a:lnTo>
                <a:lnTo>
                  <a:pt x="38" y="181"/>
                </a:lnTo>
                <a:lnTo>
                  <a:pt x="48" y="179"/>
                </a:lnTo>
                <a:lnTo>
                  <a:pt x="57" y="176"/>
                </a:lnTo>
                <a:lnTo>
                  <a:pt x="66" y="173"/>
                </a:lnTo>
                <a:lnTo>
                  <a:pt x="75" y="169"/>
                </a:lnTo>
                <a:lnTo>
                  <a:pt x="84" y="165"/>
                </a:lnTo>
                <a:lnTo>
                  <a:pt x="93" y="160"/>
                </a:lnTo>
                <a:lnTo>
                  <a:pt x="101" y="155"/>
                </a:lnTo>
                <a:lnTo>
                  <a:pt x="109" y="150"/>
                </a:lnTo>
                <a:lnTo>
                  <a:pt x="116" y="144"/>
                </a:lnTo>
                <a:lnTo>
                  <a:pt x="124" y="137"/>
                </a:lnTo>
                <a:lnTo>
                  <a:pt x="131" y="131"/>
                </a:lnTo>
                <a:lnTo>
                  <a:pt x="137" y="124"/>
                </a:lnTo>
                <a:lnTo>
                  <a:pt x="144" y="116"/>
                </a:lnTo>
                <a:lnTo>
                  <a:pt x="150" y="109"/>
                </a:lnTo>
                <a:lnTo>
                  <a:pt x="155" y="101"/>
                </a:lnTo>
                <a:lnTo>
                  <a:pt x="160" y="92"/>
                </a:lnTo>
                <a:lnTo>
                  <a:pt x="165" y="84"/>
                </a:lnTo>
                <a:lnTo>
                  <a:pt x="169" y="75"/>
                </a:lnTo>
                <a:lnTo>
                  <a:pt x="173" y="66"/>
                </a:lnTo>
                <a:lnTo>
                  <a:pt x="176" y="57"/>
                </a:lnTo>
                <a:lnTo>
                  <a:pt x="179" y="48"/>
                </a:lnTo>
                <a:lnTo>
                  <a:pt x="181" y="38"/>
                </a:lnTo>
                <a:lnTo>
                  <a:pt x="183" y="29"/>
                </a:lnTo>
                <a:lnTo>
                  <a:pt x="184" y="19"/>
                </a:lnTo>
                <a:lnTo>
                  <a:pt x="185" y="1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25" y="10"/>
                </a:lnTo>
                <a:lnTo>
                  <a:pt x="926" y="19"/>
                </a:lnTo>
                <a:lnTo>
                  <a:pt x="927" y="29"/>
                </a:lnTo>
                <a:lnTo>
                  <a:pt x="929" y="38"/>
                </a:lnTo>
                <a:lnTo>
                  <a:pt x="931" y="48"/>
                </a:lnTo>
                <a:lnTo>
                  <a:pt x="934" y="57"/>
                </a:lnTo>
                <a:lnTo>
                  <a:pt x="937" y="66"/>
                </a:lnTo>
                <a:lnTo>
                  <a:pt x="941" y="75"/>
                </a:lnTo>
                <a:lnTo>
                  <a:pt x="945" y="84"/>
                </a:lnTo>
                <a:lnTo>
                  <a:pt x="950" y="93"/>
                </a:lnTo>
                <a:lnTo>
                  <a:pt x="955" y="101"/>
                </a:lnTo>
                <a:lnTo>
                  <a:pt x="960" y="109"/>
                </a:lnTo>
                <a:lnTo>
                  <a:pt x="966" y="116"/>
                </a:lnTo>
                <a:lnTo>
                  <a:pt x="973" y="124"/>
                </a:lnTo>
                <a:lnTo>
                  <a:pt x="979" y="131"/>
                </a:lnTo>
                <a:lnTo>
                  <a:pt x="986" y="137"/>
                </a:lnTo>
                <a:lnTo>
                  <a:pt x="994" y="144"/>
                </a:lnTo>
                <a:lnTo>
                  <a:pt x="1001" y="150"/>
                </a:lnTo>
                <a:lnTo>
                  <a:pt x="1009" y="155"/>
                </a:lnTo>
                <a:lnTo>
                  <a:pt x="1018" y="160"/>
                </a:lnTo>
                <a:lnTo>
                  <a:pt x="1026" y="165"/>
                </a:lnTo>
                <a:lnTo>
                  <a:pt x="1035" y="169"/>
                </a:lnTo>
                <a:lnTo>
                  <a:pt x="1044" y="173"/>
                </a:lnTo>
                <a:lnTo>
                  <a:pt x="1053" y="176"/>
                </a:lnTo>
                <a:lnTo>
                  <a:pt x="1062" y="179"/>
                </a:lnTo>
                <a:lnTo>
                  <a:pt x="1072" y="181"/>
                </a:lnTo>
                <a:lnTo>
                  <a:pt x="1081" y="183"/>
                </a:lnTo>
                <a:lnTo>
                  <a:pt x="1091" y="184"/>
                </a:lnTo>
                <a:lnTo>
                  <a:pt x="1100" y="18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01" y="925"/>
                </a:lnTo>
                <a:lnTo>
                  <a:pt x="1092" y="926"/>
                </a:lnTo>
                <a:lnTo>
                  <a:pt x="1082" y="927"/>
                </a:lnTo>
                <a:lnTo>
                  <a:pt x="1073" y="929"/>
                </a:lnTo>
                <a:lnTo>
                  <a:pt x="1063" y="931"/>
                </a:lnTo>
                <a:lnTo>
                  <a:pt x="1054" y="934"/>
                </a:lnTo>
                <a:lnTo>
                  <a:pt x="1045" y="937"/>
                </a:lnTo>
                <a:lnTo>
                  <a:pt x="1036" y="941"/>
                </a:lnTo>
                <a:lnTo>
                  <a:pt x="1027" y="945"/>
                </a:lnTo>
                <a:lnTo>
                  <a:pt x="1019" y="950"/>
                </a:lnTo>
                <a:lnTo>
                  <a:pt x="1010" y="955"/>
                </a:lnTo>
                <a:lnTo>
                  <a:pt x="1002" y="960"/>
                </a:lnTo>
                <a:lnTo>
                  <a:pt x="995" y="966"/>
                </a:lnTo>
                <a:lnTo>
                  <a:pt x="987" y="973"/>
                </a:lnTo>
                <a:lnTo>
                  <a:pt x="980" y="979"/>
                </a:lnTo>
                <a:lnTo>
                  <a:pt x="974" y="986"/>
                </a:lnTo>
                <a:lnTo>
                  <a:pt x="967" y="994"/>
                </a:lnTo>
                <a:lnTo>
                  <a:pt x="961" y="1001"/>
                </a:lnTo>
                <a:lnTo>
                  <a:pt x="956" y="1009"/>
                </a:lnTo>
                <a:lnTo>
                  <a:pt x="951" y="1017"/>
                </a:lnTo>
                <a:lnTo>
                  <a:pt x="946" y="1026"/>
                </a:lnTo>
                <a:lnTo>
                  <a:pt x="942" y="1035"/>
                </a:lnTo>
                <a:lnTo>
                  <a:pt x="938" y="1044"/>
                </a:lnTo>
                <a:lnTo>
                  <a:pt x="935" y="1053"/>
                </a:lnTo>
                <a:lnTo>
                  <a:pt x="932" y="1062"/>
                </a:lnTo>
                <a:lnTo>
                  <a:pt x="930" y="1072"/>
                </a:lnTo>
                <a:lnTo>
                  <a:pt x="928" y="1081"/>
                </a:lnTo>
                <a:lnTo>
                  <a:pt x="927" y="1091"/>
                </a:lnTo>
                <a:lnTo>
                  <a:pt x="926" y="110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01"/>
                </a:lnTo>
                <a:lnTo>
                  <a:pt x="184" y="1092"/>
                </a:lnTo>
                <a:lnTo>
                  <a:pt x="183" y="1082"/>
                </a:lnTo>
                <a:lnTo>
                  <a:pt x="181" y="1073"/>
                </a:lnTo>
                <a:lnTo>
                  <a:pt x="179" y="1063"/>
                </a:lnTo>
                <a:lnTo>
                  <a:pt x="176" y="1054"/>
                </a:lnTo>
                <a:lnTo>
                  <a:pt x="173" y="1045"/>
                </a:lnTo>
                <a:lnTo>
                  <a:pt x="169" y="1036"/>
                </a:lnTo>
                <a:lnTo>
                  <a:pt x="165" y="1027"/>
                </a:lnTo>
                <a:lnTo>
                  <a:pt x="160" y="1019"/>
                </a:lnTo>
                <a:lnTo>
                  <a:pt x="155" y="1010"/>
                </a:lnTo>
                <a:lnTo>
                  <a:pt x="150" y="1002"/>
                </a:lnTo>
                <a:lnTo>
                  <a:pt x="144" y="995"/>
                </a:lnTo>
                <a:lnTo>
                  <a:pt x="137" y="987"/>
                </a:lnTo>
                <a:lnTo>
                  <a:pt x="131" y="980"/>
                </a:lnTo>
                <a:lnTo>
                  <a:pt x="124" y="974"/>
                </a:lnTo>
                <a:lnTo>
                  <a:pt x="116" y="967"/>
                </a:lnTo>
                <a:lnTo>
                  <a:pt x="109" y="961"/>
                </a:lnTo>
                <a:lnTo>
                  <a:pt x="101" y="956"/>
                </a:lnTo>
                <a:lnTo>
                  <a:pt x="93" y="951"/>
                </a:lnTo>
                <a:lnTo>
                  <a:pt x="84" y="946"/>
                </a:lnTo>
                <a:lnTo>
                  <a:pt x="75" y="942"/>
                </a:lnTo>
                <a:lnTo>
                  <a:pt x="66" y="938"/>
                </a:lnTo>
                <a:lnTo>
                  <a:pt x="57" y="935"/>
                </a:lnTo>
                <a:lnTo>
                  <a:pt x="48" y="932"/>
                </a:lnTo>
                <a:lnTo>
                  <a:pt x="38" y="930"/>
                </a:lnTo>
                <a:lnTo>
                  <a:pt x="29" y="928"/>
                </a:lnTo>
                <a:lnTo>
                  <a:pt x="19" y="927"/>
                </a:lnTo>
                <a:lnTo>
                  <a:pt x="10" y="92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5" name="CustomShape 16"/>
          <p:cNvSpPr/>
          <p:nvPr/>
        </p:nvSpPr>
        <p:spPr>
          <a:xfrm>
            <a:off x="7850160" y="4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555" y="55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17"/>
          <p:cNvSpPr/>
          <p:nvPr/>
        </p:nvSpPr>
        <p:spPr>
          <a:xfrm>
            <a:off x="34992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5"/>
                </a:moveTo>
                <a:lnTo>
                  <a:pt x="2" y="0"/>
                </a:lnTo>
                <a:lnTo>
                  <a:pt x="8" y="0"/>
                </a:lnTo>
                <a:lnTo>
                  <a:pt x="10" y="5"/>
                </a:lnTo>
                <a:lnTo>
                  <a:pt x="8" y="10"/>
                </a:lnTo>
                <a:lnTo>
                  <a:pt x="2" y="1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18"/>
          <p:cNvSpPr/>
          <p:nvPr/>
        </p:nvSpPr>
        <p:spPr>
          <a:xfrm>
            <a:off x="8499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0"/>
                </a:lnTo>
                <a:lnTo>
                  <a:pt x="0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19"/>
          <p:cNvSpPr/>
          <p:nvPr/>
        </p:nvSpPr>
        <p:spPr>
          <a:xfrm>
            <a:off x="13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24"/>
                </a:moveTo>
                <a:lnTo>
                  <a:pt x="556" y="0"/>
                </a:lnTo>
                <a:lnTo>
                  <a:pt x="1111" y="424"/>
                </a:lnTo>
                <a:lnTo>
                  <a:pt x="899" y="1111"/>
                </a:lnTo>
                <a:lnTo>
                  <a:pt x="21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20"/>
          <p:cNvSpPr/>
          <p:nvPr/>
        </p:nvSpPr>
        <p:spPr>
          <a:xfrm>
            <a:off x="1850040" y="950040"/>
            <a:ext cx="399600" cy="399600"/>
          </a:xfrm>
          <a:custGeom>
            <a:avLst/>
            <a:gdLst/>
            <a:ahLst/>
            <a:rect l="l" t="t" r="r" b="b"/>
            <a:pathLst>
              <a:path w="689" h="1411">
                <a:moveTo>
                  <a:pt x="5" y="316"/>
                </a:moveTo>
                <a:lnTo>
                  <a:pt x="693" y="1051"/>
                </a:lnTo>
                <a:close/>
                <a:moveTo>
                  <a:pt x="56" y="278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21"/>
          <p:cNvSpPr/>
          <p:nvPr/>
        </p:nvSpPr>
        <p:spPr>
          <a:xfrm>
            <a:off x="23500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5" y="0"/>
                </a:moveTo>
                <a:lnTo>
                  <a:pt x="5" y="1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22"/>
          <p:cNvSpPr/>
          <p:nvPr/>
        </p:nvSpPr>
        <p:spPr>
          <a:xfrm>
            <a:off x="2850120" y="95004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23"/>
          <p:cNvSpPr/>
          <p:nvPr/>
        </p:nvSpPr>
        <p:spPr>
          <a:xfrm>
            <a:off x="335016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277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4"/>
          <p:cNvSpPr/>
          <p:nvPr/>
        </p:nvSpPr>
        <p:spPr>
          <a:xfrm>
            <a:off x="38498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58" y="0"/>
                </a:lnTo>
                <a:lnTo>
                  <a:pt x="116" y="1"/>
                </a:lnTo>
                <a:lnTo>
                  <a:pt x="174" y="1"/>
                </a:lnTo>
                <a:lnTo>
                  <a:pt x="231" y="2"/>
                </a:lnTo>
                <a:lnTo>
                  <a:pt x="288" y="3"/>
                </a:lnTo>
                <a:lnTo>
                  <a:pt x="343" y="5"/>
                </a:lnTo>
                <a:lnTo>
                  <a:pt x="398" y="6"/>
                </a:lnTo>
                <a:lnTo>
                  <a:pt x="452" y="8"/>
                </a:lnTo>
                <a:lnTo>
                  <a:pt x="504" y="10"/>
                </a:lnTo>
                <a:lnTo>
                  <a:pt x="556" y="12"/>
                </a:lnTo>
                <a:lnTo>
                  <a:pt x="605" y="15"/>
                </a:lnTo>
                <a:lnTo>
                  <a:pt x="653" y="18"/>
                </a:lnTo>
                <a:lnTo>
                  <a:pt x="699" y="21"/>
                </a:lnTo>
                <a:lnTo>
                  <a:pt x="743" y="24"/>
                </a:lnTo>
                <a:lnTo>
                  <a:pt x="786" y="27"/>
                </a:lnTo>
                <a:lnTo>
                  <a:pt x="826" y="30"/>
                </a:lnTo>
                <a:lnTo>
                  <a:pt x="863" y="34"/>
                </a:lnTo>
                <a:lnTo>
                  <a:pt x="899" y="38"/>
                </a:lnTo>
                <a:lnTo>
                  <a:pt x="932" y="42"/>
                </a:lnTo>
                <a:lnTo>
                  <a:pt x="962" y="46"/>
                </a:lnTo>
                <a:lnTo>
                  <a:pt x="990" y="50"/>
                </a:lnTo>
                <a:lnTo>
                  <a:pt x="1015" y="55"/>
                </a:lnTo>
                <a:lnTo>
                  <a:pt x="1037" y="59"/>
                </a:lnTo>
                <a:lnTo>
                  <a:pt x="1057" y="64"/>
                </a:lnTo>
                <a:lnTo>
                  <a:pt x="1073" y="68"/>
                </a:lnTo>
                <a:lnTo>
                  <a:pt x="1087" y="73"/>
                </a:lnTo>
                <a:lnTo>
                  <a:pt x="1097" y="78"/>
                </a:lnTo>
                <a:lnTo>
                  <a:pt x="1105" y="82"/>
                </a:lnTo>
                <a:lnTo>
                  <a:pt x="1109" y="87"/>
                </a:lnTo>
                <a:lnTo>
                  <a:pt x="1111" y="92"/>
                </a:lnTo>
                <a:lnTo>
                  <a:pt x="1111" y="1018"/>
                </a:lnTo>
                <a:lnTo>
                  <a:pt x="1111" y="1018"/>
                </a:lnTo>
                <a:lnTo>
                  <a:pt x="1109" y="1023"/>
                </a:lnTo>
                <a:lnTo>
                  <a:pt x="1105" y="1028"/>
                </a:lnTo>
                <a:lnTo>
                  <a:pt x="1097" y="1032"/>
                </a:lnTo>
                <a:lnTo>
                  <a:pt x="1087" y="1037"/>
                </a:lnTo>
                <a:lnTo>
                  <a:pt x="1073" y="1042"/>
                </a:lnTo>
                <a:lnTo>
                  <a:pt x="1057" y="1046"/>
                </a:lnTo>
                <a:lnTo>
                  <a:pt x="1037" y="1051"/>
                </a:lnTo>
                <a:lnTo>
                  <a:pt x="1015" y="1055"/>
                </a:lnTo>
                <a:lnTo>
                  <a:pt x="990" y="1060"/>
                </a:lnTo>
                <a:lnTo>
                  <a:pt x="962" y="1064"/>
                </a:lnTo>
                <a:lnTo>
                  <a:pt x="932" y="1068"/>
                </a:lnTo>
                <a:lnTo>
                  <a:pt x="899" y="1072"/>
                </a:lnTo>
                <a:lnTo>
                  <a:pt x="864" y="1076"/>
                </a:lnTo>
                <a:lnTo>
                  <a:pt x="826" y="1080"/>
                </a:lnTo>
                <a:lnTo>
                  <a:pt x="786" y="1083"/>
                </a:lnTo>
                <a:lnTo>
                  <a:pt x="744" y="1086"/>
                </a:lnTo>
                <a:lnTo>
                  <a:pt x="700" y="1089"/>
                </a:lnTo>
                <a:lnTo>
                  <a:pt x="654" y="1092"/>
                </a:lnTo>
                <a:lnTo>
                  <a:pt x="606" y="1095"/>
                </a:lnTo>
                <a:lnTo>
                  <a:pt x="556" y="1098"/>
                </a:lnTo>
                <a:lnTo>
                  <a:pt x="505" y="1100"/>
                </a:lnTo>
                <a:lnTo>
                  <a:pt x="453" y="1102"/>
                </a:lnTo>
                <a:lnTo>
                  <a:pt x="399" y="1104"/>
                </a:lnTo>
                <a:lnTo>
                  <a:pt x="344" y="1105"/>
                </a:lnTo>
                <a:lnTo>
                  <a:pt x="288" y="1107"/>
                </a:lnTo>
                <a:lnTo>
                  <a:pt x="232" y="1108"/>
                </a:lnTo>
                <a:lnTo>
                  <a:pt x="175" y="1109"/>
                </a:lnTo>
                <a:lnTo>
                  <a:pt x="117" y="1109"/>
                </a:lnTo>
                <a:lnTo>
                  <a:pt x="59" y="1110"/>
                </a:lnTo>
                <a:lnTo>
                  <a:pt x="1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25"/>
          <p:cNvSpPr/>
          <p:nvPr/>
        </p:nvSpPr>
        <p:spPr>
          <a:xfrm>
            <a:off x="4349880" y="95004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0"/>
                </a:lnTo>
                <a:lnTo>
                  <a:pt x="10" y="8"/>
                </a:lnTo>
                <a:lnTo>
                  <a:pt x="5" y="10"/>
                </a:lnTo>
                <a:lnTo>
                  <a:pt x="0" y="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26"/>
          <p:cNvSpPr/>
          <p:nvPr/>
        </p:nvSpPr>
        <p:spPr>
          <a:xfrm>
            <a:off x="48499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27"/>
          <p:cNvSpPr/>
          <p:nvPr/>
        </p:nvSpPr>
        <p:spPr>
          <a:xfrm>
            <a:off x="53499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106" y="212"/>
                </a:lnTo>
                <a:lnTo>
                  <a:pt x="384" y="0"/>
                </a:lnTo>
                <a:lnTo>
                  <a:pt x="727" y="0"/>
                </a:lnTo>
                <a:lnTo>
                  <a:pt x="1005" y="212"/>
                </a:lnTo>
                <a:lnTo>
                  <a:pt x="1111" y="556"/>
                </a:lnTo>
                <a:lnTo>
                  <a:pt x="1005" y="899"/>
                </a:lnTo>
                <a:lnTo>
                  <a:pt x="727" y="1111"/>
                </a:lnTo>
                <a:lnTo>
                  <a:pt x="384" y="1111"/>
                </a:lnTo>
                <a:lnTo>
                  <a:pt x="106" y="899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28"/>
          <p:cNvSpPr/>
          <p:nvPr/>
        </p:nvSpPr>
        <p:spPr>
          <a:xfrm>
            <a:off x="5850000" y="950040"/>
            <a:ext cx="399600" cy="399600"/>
          </a:xfrm>
          <a:custGeom>
            <a:avLst/>
            <a:gdLst/>
            <a:ahLst/>
            <a:rect l="l" t="t" r="r" b="b"/>
            <a:pathLst>
              <a:path w="1111" h="129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317" y="377"/>
                </a:moveTo>
                <a:lnTo>
                  <a:pt x="615" y="764"/>
                </a:lnTo>
                <a:lnTo>
                  <a:pt x="496" y="764"/>
                </a:lnTo>
                <a:lnTo>
                  <a:pt x="496" y="645"/>
                </a:lnTo>
                <a:close/>
                <a:moveTo>
                  <a:pt x="556" y="794"/>
                </a:move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29"/>
          <p:cNvSpPr/>
          <p:nvPr/>
        </p:nvSpPr>
        <p:spPr>
          <a:xfrm>
            <a:off x="635004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2" y="501"/>
                </a:lnTo>
                <a:lnTo>
                  <a:pt x="18" y="411"/>
                </a:lnTo>
                <a:lnTo>
                  <a:pt x="170" y="396"/>
                </a:lnTo>
                <a:lnTo>
                  <a:pt x="74" y="277"/>
                </a:lnTo>
                <a:lnTo>
                  <a:pt x="224" y="301"/>
                </a:lnTo>
                <a:lnTo>
                  <a:pt x="162" y="162"/>
                </a:lnTo>
                <a:lnTo>
                  <a:pt x="301" y="224"/>
                </a:lnTo>
                <a:lnTo>
                  <a:pt x="277" y="74"/>
                </a:lnTo>
                <a:lnTo>
                  <a:pt x="396" y="170"/>
                </a:lnTo>
                <a:lnTo>
                  <a:pt x="411" y="18"/>
                </a:lnTo>
                <a:lnTo>
                  <a:pt x="501" y="142"/>
                </a:lnTo>
                <a:lnTo>
                  <a:pt x="555" y="0"/>
                </a:lnTo>
                <a:lnTo>
                  <a:pt x="609" y="142"/>
                </a:lnTo>
                <a:lnTo>
                  <a:pt x="699" y="18"/>
                </a:lnTo>
                <a:lnTo>
                  <a:pt x="714" y="170"/>
                </a:lnTo>
                <a:lnTo>
                  <a:pt x="833" y="74"/>
                </a:lnTo>
                <a:lnTo>
                  <a:pt x="809" y="224"/>
                </a:lnTo>
                <a:lnTo>
                  <a:pt x="948" y="162"/>
                </a:lnTo>
                <a:lnTo>
                  <a:pt x="886" y="301"/>
                </a:lnTo>
                <a:lnTo>
                  <a:pt x="1036" y="277"/>
                </a:lnTo>
                <a:lnTo>
                  <a:pt x="940" y="396"/>
                </a:lnTo>
                <a:lnTo>
                  <a:pt x="1092" y="411"/>
                </a:lnTo>
                <a:lnTo>
                  <a:pt x="968" y="501"/>
                </a:lnTo>
                <a:lnTo>
                  <a:pt x="1111" y="555"/>
                </a:lnTo>
                <a:lnTo>
                  <a:pt x="968" y="609"/>
                </a:lnTo>
                <a:lnTo>
                  <a:pt x="1092" y="699"/>
                </a:lnTo>
                <a:lnTo>
                  <a:pt x="940" y="714"/>
                </a:lnTo>
                <a:lnTo>
                  <a:pt x="1036" y="833"/>
                </a:lnTo>
                <a:lnTo>
                  <a:pt x="886" y="809"/>
                </a:lnTo>
                <a:lnTo>
                  <a:pt x="948" y="948"/>
                </a:lnTo>
                <a:lnTo>
                  <a:pt x="809" y="886"/>
                </a:lnTo>
                <a:lnTo>
                  <a:pt x="833" y="1036"/>
                </a:lnTo>
                <a:lnTo>
                  <a:pt x="714" y="940"/>
                </a:lnTo>
                <a:lnTo>
                  <a:pt x="699" y="1092"/>
                </a:lnTo>
                <a:lnTo>
                  <a:pt x="609" y="968"/>
                </a:lnTo>
                <a:lnTo>
                  <a:pt x="555" y="1111"/>
                </a:lnTo>
                <a:lnTo>
                  <a:pt x="501" y="968"/>
                </a:lnTo>
                <a:lnTo>
                  <a:pt x="411" y="1092"/>
                </a:lnTo>
                <a:lnTo>
                  <a:pt x="396" y="940"/>
                </a:lnTo>
                <a:lnTo>
                  <a:pt x="277" y="1036"/>
                </a:lnTo>
                <a:lnTo>
                  <a:pt x="301" y="886"/>
                </a:lnTo>
                <a:lnTo>
                  <a:pt x="162" y="948"/>
                </a:lnTo>
                <a:lnTo>
                  <a:pt x="224" y="809"/>
                </a:lnTo>
                <a:lnTo>
                  <a:pt x="74" y="833"/>
                </a:lnTo>
                <a:lnTo>
                  <a:pt x="170" y="714"/>
                </a:lnTo>
                <a:lnTo>
                  <a:pt x="18" y="699"/>
                </a:lnTo>
                <a:lnTo>
                  <a:pt x="142" y="609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30"/>
          <p:cNvSpPr/>
          <p:nvPr/>
        </p:nvSpPr>
        <p:spPr>
          <a:xfrm>
            <a:off x="6850080" y="950040"/>
            <a:ext cx="399600" cy="399600"/>
          </a:xfrm>
          <a:custGeom>
            <a:avLst/>
            <a:gdLst/>
            <a:ahLst/>
            <a:rect l="0" t="0" r="r" b="b"/>
            <a:pathLst>
              <a:path w="817" h="851">
                <a:moveTo>
                  <a:pt x="408" y="0"/>
                </a:moveTo>
                <a:lnTo>
                  <a:pt x="408" y="0"/>
                </a:lnTo>
                <a:lnTo>
                  <a:pt x="414" y="0"/>
                </a:lnTo>
                <a:lnTo>
                  <a:pt x="421" y="1"/>
                </a:lnTo>
                <a:lnTo>
                  <a:pt x="427" y="1"/>
                </a:lnTo>
                <a:lnTo>
                  <a:pt x="434" y="3"/>
                </a:lnTo>
                <a:lnTo>
                  <a:pt x="440" y="4"/>
                </a:lnTo>
                <a:lnTo>
                  <a:pt x="446" y="6"/>
                </a:lnTo>
                <a:lnTo>
                  <a:pt x="452" y="8"/>
                </a:lnTo>
                <a:lnTo>
                  <a:pt x="458" y="10"/>
                </a:lnTo>
                <a:lnTo>
                  <a:pt x="464" y="13"/>
                </a:lnTo>
                <a:lnTo>
                  <a:pt x="470" y="16"/>
                </a:lnTo>
                <a:lnTo>
                  <a:pt x="476" y="19"/>
                </a:lnTo>
                <a:lnTo>
                  <a:pt x="481" y="23"/>
                </a:lnTo>
                <a:lnTo>
                  <a:pt x="486" y="26"/>
                </a:lnTo>
                <a:lnTo>
                  <a:pt x="492" y="30"/>
                </a:lnTo>
                <a:lnTo>
                  <a:pt x="496" y="35"/>
                </a:lnTo>
                <a:lnTo>
                  <a:pt x="501" y="39"/>
                </a:lnTo>
                <a:lnTo>
                  <a:pt x="505" y="44"/>
                </a:lnTo>
                <a:lnTo>
                  <a:pt x="510" y="49"/>
                </a:lnTo>
                <a:lnTo>
                  <a:pt x="514" y="54"/>
                </a:lnTo>
                <a:lnTo>
                  <a:pt x="517" y="59"/>
                </a:lnTo>
                <a:lnTo>
                  <a:pt x="521" y="65"/>
                </a:lnTo>
                <a:lnTo>
                  <a:pt x="524" y="71"/>
                </a:lnTo>
                <a:lnTo>
                  <a:pt x="526" y="77"/>
                </a:lnTo>
                <a:lnTo>
                  <a:pt x="529" y="83"/>
                </a:lnTo>
                <a:lnTo>
                  <a:pt x="531" y="89"/>
                </a:lnTo>
                <a:lnTo>
                  <a:pt x="533" y="95"/>
                </a:lnTo>
                <a:lnTo>
                  <a:pt x="535" y="101"/>
                </a:lnTo>
                <a:lnTo>
                  <a:pt x="536" y="107"/>
                </a:lnTo>
                <a:lnTo>
                  <a:pt x="537" y="114"/>
                </a:lnTo>
                <a:lnTo>
                  <a:pt x="538" y="120"/>
                </a:lnTo>
                <a:lnTo>
                  <a:pt x="538" y="127"/>
                </a:lnTo>
                <a:lnTo>
                  <a:pt x="538" y="133"/>
                </a:lnTo>
                <a:lnTo>
                  <a:pt x="538" y="140"/>
                </a:lnTo>
                <a:lnTo>
                  <a:pt x="537" y="146"/>
                </a:lnTo>
                <a:lnTo>
                  <a:pt x="536" y="153"/>
                </a:lnTo>
                <a:lnTo>
                  <a:pt x="535" y="159"/>
                </a:lnTo>
                <a:lnTo>
                  <a:pt x="533" y="165"/>
                </a:lnTo>
                <a:lnTo>
                  <a:pt x="531" y="171"/>
                </a:lnTo>
                <a:lnTo>
                  <a:pt x="529" y="177"/>
                </a:lnTo>
                <a:lnTo>
                  <a:pt x="526" y="183"/>
                </a:lnTo>
                <a:lnTo>
                  <a:pt x="524" y="189"/>
                </a:lnTo>
                <a:lnTo>
                  <a:pt x="521" y="195"/>
                </a:lnTo>
                <a:lnTo>
                  <a:pt x="517" y="201"/>
                </a:lnTo>
                <a:lnTo>
                  <a:pt x="514" y="206"/>
                </a:lnTo>
                <a:lnTo>
                  <a:pt x="510" y="211"/>
                </a:lnTo>
                <a:lnTo>
                  <a:pt x="505" y="216"/>
                </a:lnTo>
                <a:lnTo>
                  <a:pt x="501" y="221"/>
                </a:lnTo>
                <a:lnTo>
                  <a:pt x="496" y="225"/>
                </a:lnTo>
                <a:lnTo>
                  <a:pt x="492" y="230"/>
                </a:lnTo>
                <a:lnTo>
                  <a:pt x="486" y="234"/>
                </a:lnTo>
                <a:lnTo>
                  <a:pt x="481" y="237"/>
                </a:lnTo>
                <a:lnTo>
                  <a:pt x="476" y="241"/>
                </a:lnTo>
                <a:lnTo>
                  <a:pt x="470" y="244"/>
                </a:lnTo>
                <a:lnTo>
                  <a:pt x="464" y="247"/>
                </a:lnTo>
                <a:lnTo>
                  <a:pt x="458" y="250"/>
                </a:lnTo>
                <a:lnTo>
                  <a:pt x="452" y="252"/>
                </a:lnTo>
                <a:lnTo>
                  <a:pt x="446" y="254"/>
                </a:lnTo>
                <a:lnTo>
                  <a:pt x="440" y="256"/>
                </a:lnTo>
                <a:lnTo>
                  <a:pt x="434" y="257"/>
                </a:lnTo>
                <a:lnTo>
                  <a:pt x="427" y="259"/>
                </a:lnTo>
                <a:lnTo>
                  <a:pt x="421" y="259"/>
                </a:lnTo>
                <a:lnTo>
                  <a:pt x="414" y="260"/>
                </a:lnTo>
                <a:lnTo>
                  <a:pt x="408" y="260"/>
                </a:lnTo>
                <a:lnTo>
                  <a:pt x="402" y="260"/>
                </a:lnTo>
                <a:lnTo>
                  <a:pt x="395" y="259"/>
                </a:lnTo>
                <a:lnTo>
                  <a:pt x="389" y="259"/>
                </a:lnTo>
                <a:lnTo>
                  <a:pt x="382" y="257"/>
                </a:lnTo>
                <a:lnTo>
                  <a:pt x="376" y="256"/>
                </a:lnTo>
                <a:lnTo>
                  <a:pt x="370" y="254"/>
                </a:lnTo>
                <a:lnTo>
                  <a:pt x="364" y="252"/>
                </a:lnTo>
                <a:lnTo>
                  <a:pt x="358" y="250"/>
                </a:lnTo>
                <a:lnTo>
                  <a:pt x="352" y="247"/>
                </a:lnTo>
                <a:lnTo>
                  <a:pt x="346" y="244"/>
                </a:lnTo>
                <a:lnTo>
                  <a:pt x="340" y="241"/>
                </a:lnTo>
                <a:lnTo>
                  <a:pt x="335" y="237"/>
                </a:lnTo>
                <a:lnTo>
                  <a:pt x="330" y="234"/>
                </a:lnTo>
                <a:lnTo>
                  <a:pt x="324" y="230"/>
                </a:lnTo>
                <a:lnTo>
                  <a:pt x="320" y="225"/>
                </a:lnTo>
                <a:lnTo>
                  <a:pt x="315" y="221"/>
                </a:lnTo>
                <a:lnTo>
                  <a:pt x="311" y="216"/>
                </a:lnTo>
                <a:lnTo>
                  <a:pt x="306" y="211"/>
                </a:lnTo>
                <a:lnTo>
                  <a:pt x="302" y="206"/>
                </a:lnTo>
                <a:lnTo>
                  <a:pt x="299" y="201"/>
                </a:lnTo>
                <a:lnTo>
                  <a:pt x="295" y="195"/>
                </a:lnTo>
                <a:lnTo>
                  <a:pt x="292" y="189"/>
                </a:lnTo>
                <a:lnTo>
                  <a:pt x="290" y="183"/>
                </a:lnTo>
                <a:lnTo>
                  <a:pt x="287" y="177"/>
                </a:lnTo>
                <a:lnTo>
                  <a:pt x="285" y="171"/>
                </a:lnTo>
                <a:lnTo>
                  <a:pt x="283" y="165"/>
                </a:lnTo>
                <a:lnTo>
                  <a:pt x="281" y="159"/>
                </a:lnTo>
                <a:lnTo>
                  <a:pt x="280" y="153"/>
                </a:lnTo>
                <a:lnTo>
                  <a:pt x="279" y="146"/>
                </a:lnTo>
                <a:lnTo>
                  <a:pt x="278" y="140"/>
                </a:lnTo>
                <a:lnTo>
                  <a:pt x="278" y="133"/>
                </a:lnTo>
                <a:lnTo>
                  <a:pt x="278" y="127"/>
                </a:lnTo>
                <a:lnTo>
                  <a:pt x="278" y="120"/>
                </a:lnTo>
                <a:lnTo>
                  <a:pt x="279" y="114"/>
                </a:lnTo>
                <a:lnTo>
                  <a:pt x="280" y="107"/>
                </a:lnTo>
                <a:lnTo>
                  <a:pt x="281" y="101"/>
                </a:lnTo>
                <a:lnTo>
                  <a:pt x="283" y="95"/>
                </a:lnTo>
                <a:lnTo>
                  <a:pt x="285" y="89"/>
                </a:lnTo>
                <a:lnTo>
                  <a:pt x="287" y="83"/>
                </a:lnTo>
                <a:lnTo>
                  <a:pt x="290" y="77"/>
                </a:lnTo>
                <a:lnTo>
                  <a:pt x="292" y="71"/>
                </a:lnTo>
                <a:lnTo>
                  <a:pt x="295" y="65"/>
                </a:lnTo>
                <a:lnTo>
                  <a:pt x="299" y="59"/>
                </a:lnTo>
                <a:lnTo>
                  <a:pt x="302" y="54"/>
                </a:lnTo>
                <a:lnTo>
                  <a:pt x="306" y="49"/>
                </a:lnTo>
                <a:lnTo>
                  <a:pt x="311" y="44"/>
                </a:lnTo>
                <a:lnTo>
                  <a:pt x="315" y="39"/>
                </a:lnTo>
                <a:lnTo>
                  <a:pt x="320" y="35"/>
                </a:lnTo>
                <a:lnTo>
                  <a:pt x="324" y="30"/>
                </a:lnTo>
                <a:lnTo>
                  <a:pt x="330" y="26"/>
                </a:lnTo>
                <a:lnTo>
                  <a:pt x="335" y="23"/>
                </a:lnTo>
                <a:lnTo>
                  <a:pt x="340" y="19"/>
                </a:lnTo>
                <a:lnTo>
                  <a:pt x="346" y="16"/>
                </a:lnTo>
                <a:lnTo>
                  <a:pt x="352" y="13"/>
                </a:lnTo>
                <a:lnTo>
                  <a:pt x="358" y="10"/>
                </a:lnTo>
                <a:lnTo>
                  <a:pt x="364" y="8"/>
                </a:lnTo>
                <a:lnTo>
                  <a:pt x="370" y="6"/>
                </a:lnTo>
                <a:lnTo>
                  <a:pt x="376" y="4"/>
                </a:lnTo>
                <a:lnTo>
                  <a:pt x="382" y="3"/>
                </a:lnTo>
                <a:lnTo>
                  <a:pt x="389" y="1"/>
                </a:lnTo>
                <a:lnTo>
                  <a:pt x="395" y="1"/>
                </a:lnTo>
                <a:lnTo>
                  <a:pt x="402" y="0"/>
                </a:lnTo>
                <a:lnTo>
                  <a:pt x="408" y="0"/>
                </a:lnTo>
                <a:moveTo>
                  <a:pt x="408" y="850"/>
                </a:moveTo>
                <a:lnTo>
                  <a:pt x="408" y="849"/>
                </a:lnTo>
                <a:lnTo>
                  <a:pt x="402" y="849"/>
                </a:lnTo>
                <a:lnTo>
                  <a:pt x="395" y="848"/>
                </a:lnTo>
                <a:lnTo>
                  <a:pt x="389" y="848"/>
                </a:lnTo>
                <a:lnTo>
                  <a:pt x="382" y="846"/>
                </a:lnTo>
                <a:lnTo>
                  <a:pt x="376" y="845"/>
                </a:lnTo>
                <a:lnTo>
                  <a:pt x="370" y="843"/>
                </a:lnTo>
                <a:lnTo>
                  <a:pt x="364" y="841"/>
                </a:lnTo>
                <a:lnTo>
                  <a:pt x="358" y="839"/>
                </a:lnTo>
                <a:lnTo>
                  <a:pt x="352" y="836"/>
                </a:lnTo>
                <a:lnTo>
                  <a:pt x="346" y="833"/>
                </a:lnTo>
                <a:lnTo>
                  <a:pt x="340" y="830"/>
                </a:lnTo>
                <a:lnTo>
                  <a:pt x="335" y="826"/>
                </a:lnTo>
                <a:lnTo>
                  <a:pt x="330" y="823"/>
                </a:lnTo>
                <a:lnTo>
                  <a:pt x="324" y="819"/>
                </a:lnTo>
                <a:lnTo>
                  <a:pt x="320" y="814"/>
                </a:lnTo>
                <a:lnTo>
                  <a:pt x="315" y="810"/>
                </a:lnTo>
                <a:lnTo>
                  <a:pt x="311" y="805"/>
                </a:lnTo>
                <a:lnTo>
                  <a:pt x="306" y="800"/>
                </a:lnTo>
                <a:lnTo>
                  <a:pt x="302" y="795"/>
                </a:lnTo>
                <a:lnTo>
                  <a:pt x="299" y="790"/>
                </a:lnTo>
                <a:lnTo>
                  <a:pt x="295" y="784"/>
                </a:lnTo>
                <a:lnTo>
                  <a:pt x="292" y="778"/>
                </a:lnTo>
                <a:lnTo>
                  <a:pt x="290" y="772"/>
                </a:lnTo>
                <a:lnTo>
                  <a:pt x="287" y="766"/>
                </a:lnTo>
                <a:lnTo>
                  <a:pt x="285" y="760"/>
                </a:lnTo>
                <a:lnTo>
                  <a:pt x="283" y="754"/>
                </a:lnTo>
                <a:lnTo>
                  <a:pt x="281" y="748"/>
                </a:lnTo>
                <a:lnTo>
                  <a:pt x="280" y="742"/>
                </a:lnTo>
                <a:lnTo>
                  <a:pt x="279" y="735"/>
                </a:lnTo>
                <a:lnTo>
                  <a:pt x="278" y="729"/>
                </a:lnTo>
                <a:lnTo>
                  <a:pt x="278" y="722"/>
                </a:lnTo>
                <a:lnTo>
                  <a:pt x="278" y="716"/>
                </a:lnTo>
                <a:lnTo>
                  <a:pt x="278" y="709"/>
                </a:lnTo>
                <a:lnTo>
                  <a:pt x="279" y="703"/>
                </a:lnTo>
                <a:lnTo>
                  <a:pt x="280" y="696"/>
                </a:lnTo>
                <a:lnTo>
                  <a:pt x="281" y="690"/>
                </a:lnTo>
                <a:lnTo>
                  <a:pt x="283" y="684"/>
                </a:lnTo>
                <a:lnTo>
                  <a:pt x="285" y="678"/>
                </a:lnTo>
                <a:lnTo>
                  <a:pt x="287" y="672"/>
                </a:lnTo>
                <a:lnTo>
                  <a:pt x="290" y="666"/>
                </a:lnTo>
                <a:lnTo>
                  <a:pt x="292" y="660"/>
                </a:lnTo>
                <a:lnTo>
                  <a:pt x="295" y="654"/>
                </a:lnTo>
                <a:lnTo>
                  <a:pt x="299" y="648"/>
                </a:lnTo>
                <a:lnTo>
                  <a:pt x="302" y="643"/>
                </a:lnTo>
                <a:lnTo>
                  <a:pt x="306" y="638"/>
                </a:lnTo>
                <a:lnTo>
                  <a:pt x="311" y="633"/>
                </a:lnTo>
                <a:lnTo>
                  <a:pt x="315" y="628"/>
                </a:lnTo>
                <a:lnTo>
                  <a:pt x="320" y="624"/>
                </a:lnTo>
                <a:lnTo>
                  <a:pt x="324" y="619"/>
                </a:lnTo>
                <a:lnTo>
                  <a:pt x="330" y="615"/>
                </a:lnTo>
                <a:lnTo>
                  <a:pt x="335" y="612"/>
                </a:lnTo>
                <a:lnTo>
                  <a:pt x="340" y="608"/>
                </a:lnTo>
                <a:lnTo>
                  <a:pt x="346" y="605"/>
                </a:lnTo>
                <a:lnTo>
                  <a:pt x="352" y="602"/>
                </a:lnTo>
                <a:lnTo>
                  <a:pt x="358" y="599"/>
                </a:lnTo>
                <a:lnTo>
                  <a:pt x="364" y="597"/>
                </a:lnTo>
                <a:lnTo>
                  <a:pt x="370" y="595"/>
                </a:lnTo>
                <a:lnTo>
                  <a:pt x="376" y="593"/>
                </a:lnTo>
                <a:lnTo>
                  <a:pt x="382" y="592"/>
                </a:lnTo>
                <a:lnTo>
                  <a:pt x="389" y="590"/>
                </a:lnTo>
                <a:lnTo>
                  <a:pt x="395" y="590"/>
                </a:lnTo>
                <a:lnTo>
                  <a:pt x="402" y="589"/>
                </a:lnTo>
                <a:lnTo>
                  <a:pt x="408" y="589"/>
                </a:lnTo>
                <a:lnTo>
                  <a:pt x="414" y="589"/>
                </a:lnTo>
                <a:lnTo>
                  <a:pt x="421" y="590"/>
                </a:lnTo>
                <a:lnTo>
                  <a:pt x="427" y="590"/>
                </a:lnTo>
                <a:lnTo>
                  <a:pt x="434" y="592"/>
                </a:lnTo>
                <a:lnTo>
                  <a:pt x="440" y="593"/>
                </a:lnTo>
                <a:lnTo>
                  <a:pt x="446" y="595"/>
                </a:lnTo>
                <a:lnTo>
                  <a:pt x="452" y="597"/>
                </a:lnTo>
                <a:lnTo>
                  <a:pt x="458" y="599"/>
                </a:lnTo>
                <a:lnTo>
                  <a:pt x="464" y="602"/>
                </a:lnTo>
                <a:lnTo>
                  <a:pt x="470" y="605"/>
                </a:lnTo>
                <a:lnTo>
                  <a:pt x="476" y="608"/>
                </a:lnTo>
                <a:lnTo>
                  <a:pt x="481" y="612"/>
                </a:lnTo>
                <a:lnTo>
                  <a:pt x="486" y="615"/>
                </a:lnTo>
                <a:lnTo>
                  <a:pt x="492" y="619"/>
                </a:lnTo>
                <a:lnTo>
                  <a:pt x="496" y="624"/>
                </a:lnTo>
                <a:lnTo>
                  <a:pt x="501" y="628"/>
                </a:lnTo>
                <a:lnTo>
                  <a:pt x="505" y="633"/>
                </a:lnTo>
                <a:lnTo>
                  <a:pt x="510" y="638"/>
                </a:lnTo>
                <a:lnTo>
                  <a:pt x="514" y="643"/>
                </a:lnTo>
                <a:lnTo>
                  <a:pt x="517" y="648"/>
                </a:lnTo>
                <a:lnTo>
                  <a:pt x="521" y="654"/>
                </a:lnTo>
                <a:lnTo>
                  <a:pt x="524" y="660"/>
                </a:lnTo>
                <a:lnTo>
                  <a:pt x="526" y="666"/>
                </a:lnTo>
                <a:lnTo>
                  <a:pt x="529" y="672"/>
                </a:lnTo>
                <a:lnTo>
                  <a:pt x="531" y="678"/>
                </a:lnTo>
                <a:lnTo>
                  <a:pt x="533" y="684"/>
                </a:lnTo>
                <a:lnTo>
                  <a:pt x="535" y="690"/>
                </a:lnTo>
                <a:lnTo>
                  <a:pt x="536" y="696"/>
                </a:lnTo>
                <a:lnTo>
                  <a:pt x="537" y="703"/>
                </a:lnTo>
                <a:lnTo>
                  <a:pt x="538" y="709"/>
                </a:lnTo>
                <a:lnTo>
                  <a:pt x="538" y="716"/>
                </a:lnTo>
                <a:lnTo>
                  <a:pt x="538" y="722"/>
                </a:lnTo>
                <a:lnTo>
                  <a:pt x="538" y="729"/>
                </a:lnTo>
                <a:lnTo>
                  <a:pt x="537" y="735"/>
                </a:lnTo>
                <a:lnTo>
                  <a:pt x="536" y="742"/>
                </a:lnTo>
                <a:lnTo>
                  <a:pt x="535" y="748"/>
                </a:lnTo>
                <a:lnTo>
                  <a:pt x="533" y="754"/>
                </a:lnTo>
                <a:lnTo>
                  <a:pt x="531" y="760"/>
                </a:lnTo>
                <a:lnTo>
                  <a:pt x="529" y="766"/>
                </a:lnTo>
                <a:lnTo>
                  <a:pt x="526" y="772"/>
                </a:lnTo>
                <a:lnTo>
                  <a:pt x="524" y="778"/>
                </a:lnTo>
                <a:lnTo>
                  <a:pt x="521" y="784"/>
                </a:lnTo>
                <a:lnTo>
                  <a:pt x="517" y="790"/>
                </a:lnTo>
                <a:lnTo>
                  <a:pt x="514" y="795"/>
                </a:lnTo>
                <a:lnTo>
                  <a:pt x="510" y="800"/>
                </a:lnTo>
                <a:lnTo>
                  <a:pt x="505" y="805"/>
                </a:lnTo>
                <a:lnTo>
                  <a:pt x="501" y="810"/>
                </a:lnTo>
                <a:lnTo>
                  <a:pt x="496" y="814"/>
                </a:lnTo>
                <a:lnTo>
                  <a:pt x="492" y="819"/>
                </a:lnTo>
                <a:lnTo>
                  <a:pt x="486" y="823"/>
                </a:lnTo>
                <a:lnTo>
                  <a:pt x="481" y="826"/>
                </a:lnTo>
                <a:lnTo>
                  <a:pt x="476" y="830"/>
                </a:lnTo>
                <a:lnTo>
                  <a:pt x="470" y="833"/>
                </a:lnTo>
                <a:lnTo>
                  <a:pt x="464" y="836"/>
                </a:lnTo>
                <a:lnTo>
                  <a:pt x="458" y="839"/>
                </a:lnTo>
                <a:lnTo>
                  <a:pt x="452" y="841"/>
                </a:lnTo>
                <a:lnTo>
                  <a:pt x="446" y="843"/>
                </a:lnTo>
                <a:lnTo>
                  <a:pt x="440" y="845"/>
                </a:lnTo>
                <a:lnTo>
                  <a:pt x="434" y="846"/>
                </a:lnTo>
                <a:lnTo>
                  <a:pt x="427" y="848"/>
                </a:lnTo>
                <a:lnTo>
                  <a:pt x="421" y="848"/>
                </a:lnTo>
                <a:lnTo>
                  <a:pt x="414" y="849"/>
                </a:lnTo>
                <a:lnTo>
                  <a:pt x="408" y="849"/>
                </a:lnTo>
                <a:lnTo>
                  <a:pt x="408" y="850"/>
                </a:lnTo>
                <a:moveTo>
                  <a:pt x="0" y="294"/>
                </a:moveTo>
                <a:lnTo>
                  <a:pt x="816" y="294"/>
                </a:lnTo>
                <a:lnTo>
                  <a:pt x="816" y="556"/>
                </a:lnTo>
                <a:lnTo>
                  <a:pt x="0" y="556"/>
                </a:lnTo>
                <a:lnTo>
                  <a:pt x="0" y="29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31"/>
          <p:cNvSpPr/>
          <p:nvPr/>
        </p:nvSpPr>
        <p:spPr>
          <a:xfrm>
            <a:off x="7350120" y="9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694" y="555"/>
                  <a:pt x="833" y="555"/>
                </a:cubicBezTo>
                <a:cubicBezTo>
                  <a:pt x="972" y="555"/>
                  <a:pt x="1111" y="833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32"/>
          <p:cNvSpPr/>
          <p:nvPr/>
        </p:nvSpPr>
        <p:spPr>
          <a:xfrm>
            <a:off x="7850160" y="9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close/>
                <a:moveTo>
                  <a:pt x="556" y="0"/>
                </a:moveTo>
                <a:lnTo>
                  <a:pt x="556" y="1111"/>
                </a:lnTo>
                <a:moveTo>
                  <a:pt x="0" y="556"/>
                </a:moveTo>
                <a:lnTo>
                  <a:pt x="1111" y="556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33"/>
          <p:cNvSpPr/>
          <p:nvPr/>
        </p:nvSpPr>
        <p:spPr>
          <a:xfrm>
            <a:off x="349920" y="14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34"/>
          <p:cNvSpPr/>
          <p:nvPr/>
        </p:nvSpPr>
        <p:spPr>
          <a:xfrm>
            <a:off x="8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88"/>
                </a:moveTo>
                <a:lnTo>
                  <a:pt x="416" y="288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288"/>
                </a:lnTo>
                <a:lnTo>
                  <a:pt x="1111" y="288"/>
                </a:lnTo>
                <a:lnTo>
                  <a:pt x="1111" y="822"/>
                </a:lnTo>
                <a:lnTo>
                  <a:pt x="694" y="822"/>
                </a:lnTo>
                <a:lnTo>
                  <a:pt x="694" y="833"/>
                </a:lnTo>
                <a:lnTo>
                  <a:pt x="833" y="833"/>
                </a:lnTo>
                <a:lnTo>
                  <a:pt x="555" y="1111"/>
                </a:lnTo>
                <a:lnTo>
                  <a:pt x="277" y="833"/>
                </a:lnTo>
                <a:lnTo>
                  <a:pt x="416" y="833"/>
                </a:lnTo>
                <a:lnTo>
                  <a:pt x="416" y="822"/>
                </a:lnTo>
                <a:lnTo>
                  <a:pt x="0" y="822"/>
                </a:lnTo>
                <a:lnTo>
                  <a:pt x="0" y="28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35"/>
          <p:cNvSpPr/>
          <p:nvPr/>
        </p:nvSpPr>
        <p:spPr>
          <a:xfrm>
            <a:off x="1350000" y="14500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36"/>
          <p:cNvSpPr/>
          <p:nvPr/>
        </p:nvSpPr>
        <p:spPr>
          <a:xfrm>
            <a:off x="185004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288" y="416"/>
                </a:lnTo>
                <a:lnTo>
                  <a:pt x="288" y="0"/>
                </a:lnTo>
                <a:lnTo>
                  <a:pt x="822" y="0"/>
                </a:lnTo>
                <a:lnTo>
                  <a:pt x="822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822" y="694"/>
                </a:lnTo>
                <a:lnTo>
                  <a:pt x="822" y="1111"/>
                </a:lnTo>
                <a:lnTo>
                  <a:pt x="288" y="1111"/>
                </a:lnTo>
                <a:lnTo>
                  <a:pt x="288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37"/>
          <p:cNvSpPr/>
          <p:nvPr/>
        </p:nvSpPr>
        <p:spPr>
          <a:xfrm>
            <a:off x="235008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38"/>
          <p:cNvSpPr/>
          <p:nvPr/>
        </p:nvSpPr>
        <p:spPr>
          <a:xfrm>
            <a:off x="2850120" y="14500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0"/>
                </a:moveTo>
                <a:lnTo>
                  <a:pt x="5" y="0"/>
                </a:lnTo>
                <a:lnTo>
                  <a:pt x="4" y="5"/>
                </a:lnTo>
                <a:lnTo>
                  <a:pt x="1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39"/>
          <p:cNvSpPr/>
          <p:nvPr/>
        </p:nvSpPr>
        <p:spPr>
          <a:xfrm>
            <a:off x="3350160" y="1450080"/>
            <a:ext cx="399600" cy="399600"/>
          </a:xfrm>
          <a:custGeom>
            <a:avLst/>
            <a:gdLst/>
            <a:ahLst/>
            <a:rect l="0" t="0" r="r" b="b"/>
            <a:pathLst>
              <a:path w="817" h="817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539" y="0"/>
                </a:lnTo>
                <a:lnTo>
                  <a:pt x="539" y="277"/>
                </a:lnTo>
                <a:lnTo>
                  <a:pt x="816" y="277"/>
                </a:lnTo>
                <a:lnTo>
                  <a:pt x="816" y="539"/>
                </a:lnTo>
                <a:lnTo>
                  <a:pt x="539" y="539"/>
                </a:lnTo>
                <a:lnTo>
                  <a:pt x="539" y="816"/>
                </a:lnTo>
                <a:lnTo>
                  <a:pt x="277" y="816"/>
                </a:lnTo>
                <a:lnTo>
                  <a:pt x="277" y="539"/>
                </a:lnTo>
                <a:lnTo>
                  <a:pt x="0" y="539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40"/>
          <p:cNvSpPr/>
          <p:nvPr/>
        </p:nvSpPr>
        <p:spPr>
          <a:xfrm>
            <a:off x="3849840" y="145008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" y="138"/>
                </a:moveTo>
                <a:lnTo>
                  <a:pt x="1" y="138"/>
                </a:lnTo>
                <a:lnTo>
                  <a:pt x="2" y="145"/>
                </a:lnTo>
                <a:lnTo>
                  <a:pt x="4" y="152"/>
                </a:lnTo>
                <a:lnTo>
                  <a:pt x="7" y="159"/>
                </a:lnTo>
                <a:lnTo>
                  <a:pt x="12" y="166"/>
                </a:lnTo>
                <a:lnTo>
                  <a:pt x="19" y="173"/>
                </a:lnTo>
                <a:lnTo>
                  <a:pt x="26" y="179"/>
                </a:lnTo>
                <a:lnTo>
                  <a:pt x="36" y="186"/>
                </a:lnTo>
                <a:lnTo>
                  <a:pt x="46" y="192"/>
                </a:lnTo>
                <a:lnTo>
                  <a:pt x="58" y="199"/>
                </a:lnTo>
                <a:lnTo>
                  <a:pt x="71" y="205"/>
                </a:lnTo>
                <a:lnTo>
                  <a:pt x="85" y="211"/>
                </a:lnTo>
                <a:lnTo>
                  <a:pt x="100" y="217"/>
                </a:lnTo>
                <a:lnTo>
                  <a:pt x="117" y="222"/>
                </a:lnTo>
                <a:lnTo>
                  <a:pt x="135" y="228"/>
                </a:lnTo>
                <a:lnTo>
                  <a:pt x="154" y="233"/>
                </a:lnTo>
                <a:lnTo>
                  <a:pt x="174" y="238"/>
                </a:lnTo>
                <a:lnTo>
                  <a:pt x="194" y="243"/>
                </a:lnTo>
                <a:lnTo>
                  <a:pt x="216" y="247"/>
                </a:lnTo>
                <a:lnTo>
                  <a:pt x="239" y="251"/>
                </a:lnTo>
                <a:lnTo>
                  <a:pt x="262" y="255"/>
                </a:lnTo>
                <a:lnTo>
                  <a:pt x="287" y="259"/>
                </a:lnTo>
                <a:lnTo>
                  <a:pt x="312" y="262"/>
                </a:lnTo>
                <a:lnTo>
                  <a:pt x="337" y="265"/>
                </a:lnTo>
                <a:lnTo>
                  <a:pt x="363" y="267"/>
                </a:lnTo>
                <a:lnTo>
                  <a:pt x="390" y="270"/>
                </a:lnTo>
                <a:lnTo>
                  <a:pt x="417" y="272"/>
                </a:lnTo>
                <a:lnTo>
                  <a:pt x="444" y="273"/>
                </a:lnTo>
                <a:lnTo>
                  <a:pt x="472" y="274"/>
                </a:lnTo>
                <a:lnTo>
                  <a:pt x="500" y="275"/>
                </a:lnTo>
                <a:lnTo>
                  <a:pt x="528" y="276"/>
                </a:lnTo>
                <a:lnTo>
                  <a:pt x="556" y="276"/>
                </a:lnTo>
                <a:lnTo>
                  <a:pt x="584" y="276"/>
                </a:lnTo>
                <a:lnTo>
                  <a:pt x="612" y="275"/>
                </a:lnTo>
                <a:lnTo>
                  <a:pt x="640" y="274"/>
                </a:lnTo>
                <a:lnTo>
                  <a:pt x="668" y="273"/>
                </a:lnTo>
                <a:lnTo>
                  <a:pt x="695" y="272"/>
                </a:lnTo>
                <a:lnTo>
                  <a:pt x="722" y="270"/>
                </a:lnTo>
                <a:lnTo>
                  <a:pt x="749" y="267"/>
                </a:lnTo>
                <a:lnTo>
                  <a:pt x="775" y="265"/>
                </a:lnTo>
                <a:lnTo>
                  <a:pt x="800" y="262"/>
                </a:lnTo>
                <a:lnTo>
                  <a:pt x="825" y="259"/>
                </a:lnTo>
                <a:lnTo>
                  <a:pt x="850" y="255"/>
                </a:lnTo>
                <a:lnTo>
                  <a:pt x="873" y="251"/>
                </a:lnTo>
                <a:lnTo>
                  <a:pt x="896" y="247"/>
                </a:lnTo>
                <a:lnTo>
                  <a:pt x="918" y="243"/>
                </a:lnTo>
                <a:lnTo>
                  <a:pt x="938" y="238"/>
                </a:lnTo>
                <a:lnTo>
                  <a:pt x="958" y="233"/>
                </a:lnTo>
                <a:lnTo>
                  <a:pt x="977" y="228"/>
                </a:lnTo>
                <a:lnTo>
                  <a:pt x="995" y="222"/>
                </a:lnTo>
                <a:lnTo>
                  <a:pt x="1012" y="217"/>
                </a:lnTo>
                <a:lnTo>
                  <a:pt x="1027" y="211"/>
                </a:lnTo>
                <a:lnTo>
                  <a:pt x="1041" y="205"/>
                </a:lnTo>
                <a:lnTo>
                  <a:pt x="1054" y="199"/>
                </a:lnTo>
                <a:lnTo>
                  <a:pt x="1066" y="192"/>
                </a:lnTo>
                <a:lnTo>
                  <a:pt x="1076" y="186"/>
                </a:lnTo>
                <a:lnTo>
                  <a:pt x="1086" y="179"/>
                </a:lnTo>
                <a:lnTo>
                  <a:pt x="1093" y="173"/>
                </a:lnTo>
                <a:lnTo>
                  <a:pt x="1100" y="166"/>
                </a:lnTo>
                <a:lnTo>
                  <a:pt x="1105" y="159"/>
                </a:lnTo>
                <a:lnTo>
                  <a:pt x="1108" y="152"/>
                </a:lnTo>
                <a:lnTo>
                  <a:pt x="1110" y="145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  <a:moveTo>
                  <a:pt x="1" y="138"/>
                </a:move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0" y="138"/>
                </a:lnTo>
                <a:lnTo>
                  <a:pt x="1109" y="145"/>
                </a:lnTo>
                <a:lnTo>
                  <a:pt x="1107" y="152"/>
                </a:lnTo>
                <a:lnTo>
                  <a:pt x="1104" y="159"/>
                </a:lnTo>
                <a:lnTo>
                  <a:pt x="1099" y="166"/>
                </a:lnTo>
                <a:lnTo>
                  <a:pt x="1092" y="173"/>
                </a:lnTo>
                <a:lnTo>
                  <a:pt x="1085" y="179"/>
                </a:lnTo>
                <a:lnTo>
                  <a:pt x="1075" y="186"/>
                </a:lnTo>
                <a:lnTo>
                  <a:pt x="1065" y="192"/>
                </a:lnTo>
                <a:lnTo>
                  <a:pt x="1053" y="199"/>
                </a:lnTo>
                <a:lnTo>
                  <a:pt x="1040" y="205"/>
                </a:lnTo>
                <a:lnTo>
                  <a:pt x="1026" y="211"/>
                </a:lnTo>
                <a:lnTo>
                  <a:pt x="1011" y="217"/>
                </a:lnTo>
                <a:lnTo>
                  <a:pt x="994" y="222"/>
                </a:lnTo>
                <a:lnTo>
                  <a:pt x="976" y="228"/>
                </a:lnTo>
                <a:lnTo>
                  <a:pt x="957" y="233"/>
                </a:lnTo>
                <a:lnTo>
                  <a:pt x="937" y="238"/>
                </a:lnTo>
                <a:lnTo>
                  <a:pt x="917" y="243"/>
                </a:lnTo>
                <a:lnTo>
                  <a:pt x="895" y="247"/>
                </a:lnTo>
                <a:lnTo>
                  <a:pt x="872" y="251"/>
                </a:lnTo>
                <a:lnTo>
                  <a:pt x="849" y="255"/>
                </a:lnTo>
                <a:lnTo>
                  <a:pt x="824" y="259"/>
                </a:lnTo>
                <a:lnTo>
                  <a:pt x="799" y="262"/>
                </a:lnTo>
                <a:lnTo>
                  <a:pt x="774" y="265"/>
                </a:lnTo>
                <a:lnTo>
                  <a:pt x="748" y="267"/>
                </a:lnTo>
                <a:lnTo>
                  <a:pt x="721" y="270"/>
                </a:lnTo>
                <a:lnTo>
                  <a:pt x="694" y="272"/>
                </a:lnTo>
                <a:lnTo>
                  <a:pt x="667" y="273"/>
                </a:lnTo>
                <a:lnTo>
                  <a:pt x="639" y="274"/>
                </a:lnTo>
                <a:lnTo>
                  <a:pt x="611" y="275"/>
                </a:lnTo>
                <a:lnTo>
                  <a:pt x="583" y="276"/>
                </a:lnTo>
                <a:lnTo>
                  <a:pt x="555" y="276"/>
                </a:lnTo>
                <a:lnTo>
                  <a:pt x="527" y="276"/>
                </a:lnTo>
                <a:lnTo>
                  <a:pt x="499" y="275"/>
                </a:lnTo>
                <a:lnTo>
                  <a:pt x="471" y="274"/>
                </a:lnTo>
                <a:lnTo>
                  <a:pt x="443" y="273"/>
                </a:lnTo>
                <a:lnTo>
                  <a:pt x="416" y="272"/>
                </a:lnTo>
                <a:lnTo>
                  <a:pt x="389" y="270"/>
                </a:lnTo>
                <a:lnTo>
                  <a:pt x="362" y="267"/>
                </a:lnTo>
                <a:lnTo>
                  <a:pt x="336" y="265"/>
                </a:lnTo>
                <a:lnTo>
                  <a:pt x="311" y="262"/>
                </a:lnTo>
                <a:lnTo>
                  <a:pt x="286" y="259"/>
                </a:lnTo>
                <a:lnTo>
                  <a:pt x="261" y="255"/>
                </a:lnTo>
                <a:lnTo>
                  <a:pt x="238" y="251"/>
                </a:lnTo>
                <a:lnTo>
                  <a:pt x="215" y="247"/>
                </a:lnTo>
                <a:lnTo>
                  <a:pt x="193" y="243"/>
                </a:lnTo>
                <a:lnTo>
                  <a:pt x="173" y="238"/>
                </a:lnTo>
                <a:lnTo>
                  <a:pt x="153" y="233"/>
                </a:lnTo>
                <a:lnTo>
                  <a:pt x="134" y="228"/>
                </a:lnTo>
                <a:lnTo>
                  <a:pt x="116" y="222"/>
                </a:lnTo>
                <a:lnTo>
                  <a:pt x="99" y="217"/>
                </a:lnTo>
                <a:lnTo>
                  <a:pt x="84" y="211"/>
                </a:lnTo>
                <a:lnTo>
                  <a:pt x="70" y="205"/>
                </a:lnTo>
                <a:lnTo>
                  <a:pt x="57" y="199"/>
                </a:lnTo>
                <a:lnTo>
                  <a:pt x="45" y="192"/>
                </a:lnTo>
                <a:lnTo>
                  <a:pt x="35" y="186"/>
                </a:lnTo>
                <a:lnTo>
                  <a:pt x="25" y="179"/>
                </a:lnTo>
                <a:lnTo>
                  <a:pt x="18" y="173"/>
                </a:lnTo>
                <a:lnTo>
                  <a:pt x="11" y="166"/>
                </a:lnTo>
                <a:lnTo>
                  <a:pt x="6" y="159"/>
                </a:lnTo>
                <a:lnTo>
                  <a:pt x="3" y="152"/>
                </a:lnTo>
                <a:lnTo>
                  <a:pt x="1" y="145"/>
                </a:lnTo>
                <a:lnTo>
                  <a:pt x="0" y="138"/>
                </a:lnTo>
                <a:lnTo>
                  <a:pt x="1" y="138"/>
                </a:lnTo>
                <a:moveTo>
                  <a:pt x="1112" y="138"/>
                </a:moveTo>
                <a:lnTo>
                  <a:pt x="1111" y="138"/>
                </a:lnTo>
                <a:lnTo>
                  <a:pt x="1110" y="145"/>
                </a:lnTo>
                <a:lnTo>
                  <a:pt x="1108" y="152"/>
                </a:lnTo>
                <a:lnTo>
                  <a:pt x="1105" y="159"/>
                </a:lnTo>
                <a:lnTo>
                  <a:pt x="1100" y="166"/>
                </a:lnTo>
                <a:lnTo>
                  <a:pt x="1093" y="173"/>
                </a:lnTo>
                <a:lnTo>
                  <a:pt x="1086" y="179"/>
                </a:lnTo>
                <a:lnTo>
                  <a:pt x="1076" y="186"/>
                </a:lnTo>
                <a:lnTo>
                  <a:pt x="1066" y="192"/>
                </a:lnTo>
                <a:lnTo>
                  <a:pt x="1054" y="199"/>
                </a:lnTo>
                <a:lnTo>
                  <a:pt x="1041" y="205"/>
                </a:lnTo>
                <a:lnTo>
                  <a:pt x="1027" y="211"/>
                </a:lnTo>
                <a:lnTo>
                  <a:pt x="1012" y="217"/>
                </a:lnTo>
                <a:lnTo>
                  <a:pt x="995" y="222"/>
                </a:lnTo>
                <a:lnTo>
                  <a:pt x="977" y="228"/>
                </a:lnTo>
                <a:lnTo>
                  <a:pt x="958" y="233"/>
                </a:lnTo>
                <a:lnTo>
                  <a:pt x="938" y="238"/>
                </a:lnTo>
                <a:lnTo>
                  <a:pt x="918" y="243"/>
                </a:lnTo>
                <a:lnTo>
                  <a:pt x="896" y="247"/>
                </a:lnTo>
                <a:lnTo>
                  <a:pt x="873" y="251"/>
                </a:lnTo>
                <a:lnTo>
                  <a:pt x="850" y="255"/>
                </a:lnTo>
                <a:lnTo>
                  <a:pt x="825" y="259"/>
                </a:lnTo>
                <a:lnTo>
                  <a:pt x="800" y="262"/>
                </a:lnTo>
                <a:lnTo>
                  <a:pt x="775" y="265"/>
                </a:lnTo>
                <a:lnTo>
                  <a:pt x="749" y="267"/>
                </a:lnTo>
                <a:lnTo>
                  <a:pt x="722" y="270"/>
                </a:lnTo>
                <a:lnTo>
                  <a:pt x="695" y="272"/>
                </a:lnTo>
                <a:lnTo>
                  <a:pt x="668" y="273"/>
                </a:lnTo>
                <a:lnTo>
                  <a:pt x="640" y="274"/>
                </a:lnTo>
                <a:lnTo>
                  <a:pt x="612" y="275"/>
                </a:lnTo>
                <a:lnTo>
                  <a:pt x="584" y="276"/>
                </a:lnTo>
                <a:lnTo>
                  <a:pt x="556" y="276"/>
                </a:lnTo>
                <a:lnTo>
                  <a:pt x="528" y="276"/>
                </a:lnTo>
                <a:lnTo>
                  <a:pt x="500" y="275"/>
                </a:lnTo>
                <a:lnTo>
                  <a:pt x="472" y="274"/>
                </a:lnTo>
                <a:lnTo>
                  <a:pt x="444" y="273"/>
                </a:lnTo>
                <a:lnTo>
                  <a:pt x="417" y="272"/>
                </a:lnTo>
                <a:lnTo>
                  <a:pt x="390" y="270"/>
                </a:lnTo>
                <a:lnTo>
                  <a:pt x="363" y="267"/>
                </a:lnTo>
                <a:lnTo>
                  <a:pt x="337" y="265"/>
                </a:lnTo>
                <a:lnTo>
                  <a:pt x="312" y="262"/>
                </a:lnTo>
                <a:lnTo>
                  <a:pt x="287" y="259"/>
                </a:lnTo>
                <a:lnTo>
                  <a:pt x="262" y="255"/>
                </a:lnTo>
                <a:lnTo>
                  <a:pt x="239" y="251"/>
                </a:lnTo>
                <a:lnTo>
                  <a:pt x="216" y="247"/>
                </a:lnTo>
                <a:lnTo>
                  <a:pt x="194" y="243"/>
                </a:lnTo>
                <a:lnTo>
                  <a:pt x="174" y="238"/>
                </a:lnTo>
                <a:lnTo>
                  <a:pt x="154" y="233"/>
                </a:lnTo>
                <a:lnTo>
                  <a:pt x="135" y="228"/>
                </a:lnTo>
                <a:lnTo>
                  <a:pt x="117" y="222"/>
                </a:lnTo>
                <a:lnTo>
                  <a:pt x="100" y="217"/>
                </a:lnTo>
                <a:lnTo>
                  <a:pt x="85" y="211"/>
                </a:lnTo>
                <a:lnTo>
                  <a:pt x="71" y="205"/>
                </a:lnTo>
                <a:lnTo>
                  <a:pt x="58" y="199"/>
                </a:lnTo>
                <a:lnTo>
                  <a:pt x="46" y="192"/>
                </a:lnTo>
                <a:lnTo>
                  <a:pt x="36" y="186"/>
                </a:lnTo>
                <a:lnTo>
                  <a:pt x="26" y="179"/>
                </a:lnTo>
                <a:lnTo>
                  <a:pt x="19" y="173"/>
                </a:lnTo>
                <a:lnTo>
                  <a:pt x="12" y="166"/>
                </a:lnTo>
                <a:lnTo>
                  <a:pt x="7" y="159"/>
                </a:lnTo>
                <a:lnTo>
                  <a:pt x="4" y="152"/>
                </a:lnTo>
                <a:lnTo>
                  <a:pt x="2" y="145"/>
                </a:lnTo>
                <a:lnTo>
                  <a:pt x="1" y="138"/>
                </a:lnTo>
                <a:lnTo>
                  <a:pt x="1" y="138"/>
                </a:lnTo>
                <a:lnTo>
                  <a:pt x="2" y="131"/>
                </a:lnTo>
                <a:lnTo>
                  <a:pt x="4" y="124"/>
                </a:lnTo>
                <a:lnTo>
                  <a:pt x="7" y="117"/>
                </a:lnTo>
                <a:lnTo>
                  <a:pt x="12" y="110"/>
                </a:lnTo>
                <a:lnTo>
                  <a:pt x="19" y="103"/>
                </a:lnTo>
                <a:lnTo>
                  <a:pt x="26" y="97"/>
                </a:lnTo>
                <a:lnTo>
                  <a:pt x="36" y="90"/>
                </a:lnTo>
                <a:lnTo>
                  <a:pt x="46" y="84"/>
                </a:lnTo>
                <a:lnTo>
                  <a:pt x="58" y="77"/>
                </a:lnTo>
                <a:lnTo>
                  <a:pt x="71" y="71"/>
                </a:lnTo>
                <a:lnTo>
                  <a:pt x="85" y="65"/>
                </a:lnTo>
                <a:lnTo>
                  <a:pt x="100" y="59"/>
                </a:lnTo>
                <a:lnTo>
                  <a:pt x="117" y="54"/>
                </a:lnTo>
                <a:lnTo>
                  <a:pt x="135" y="48"/>
                </a:lnTo>
                <a:lnTo>
                  <a:pt x="154" y="43"/>
                </a:lnTo>
                <a:lnTo>
                  <a:pt x="174" y="38"/>
                </a:lnTo>
                <a:lnTo>
                  <a:pt x="194" y="33"/>
                </a:lnTo>
                <a:lnTo>
                  <a:pt x="216" y="29"/>
                </a:lnTo>
                <a:lnTo>
                  <a:pt x="239" y="25"/>
                </a:lnTo>
                <a:lnTo>
                  <a:pt x="262" y="21"/>
                </a:lnTo>
                <a:lnTo>
                  <a:pt x="287" y="17"/>
                </a:lnTo>
                <a:lnTo>
                  <a:pt x="312" y="14"/>
                </a:lnTo>
                <a:lnTo>
                  <a:pt x="337" y="11"/>
                </a:lnTo>
                <a:lnTo>
                  <a:pt x="363" y="9"/>
                </a:lnTo>
                <a:lnTo>
                  <a:pt x="390" y="6"/>
                </a:lnTo>
                <a:lnTo>
                  <a:pt x="417" y="4"/>
                </a:lnTo>
                <a:lnTo>
                  <a:pt x="444" y="3"/>
                </a:lnTo>
                <a:lnTo>
                  <a:pt x="472" y="2"/>
                </a:lnTo>
                <a:lnTo>
                  <a:pt x="500" y="1"/>
                </a:lnTo>
                <a:lnTo>
                  <a:pt x="528" y="0"/>
                </a:lnTo>
                <a:lnTo>
                  <a:pt x="556" y="0"/>
                </a:lnTo>
                <a:lnTo>
                  <a:pt x="584" y="0"/>
                </a:lnTo>
                <a:lnTo>
                  <a:pt x="612" y="1"/>
                </a:lnTo>
                <a:lnTo>
                  <a:pt x="640" y="2"/>
                </a:lnTo>
                <a:lnTo>
                  <a:pt x="668" y="3"/>
                </a:lnTo>
                <a:lnTo>
                  <a:pt x="695" y="4"/>
                </a:lnTo>
                <a:lnTo>
                  <a:pt x="722" y="6"/>
                </a:lnTo>
                <a:lnTo>
                  <a:pt x="749" y="9"/>
                </a:lnTo>
                <a:lnTo>
                  <a:pt x="775" y="11"/>
                </a:lnTo>
                <a:lnTo>
                  <a:pt x="800" y="14"/>
                </a:lnTo>
                <a:lnTo>
                  <a:pt x="825" y="17"/>
                </a:lnTo>
                <a:lnTo>
                  <a:pt x="850" y="21"/>
                </a:lnTo>
                <a:lnTo>
                  <a:pt x="873" y="25"/>
                </a:lnTo>
                <a:lnTo>
                  <a:pt x="896" y="29"/>
                </a:lnTo>
                <a:lnTo>
                  <a:pt x="918" y="33"/>
                </a:lnTo>
                <a:lnTo>
                  <a:pt x="938" y="38"/>
                </a:lnTo>
                <a:lnTo>
                  <a:pt x="958" y="43"/>
                </a:lnTo>
                <a:lnTo>
                  <a:pt x="977" y="48"/>
                </a:lnTo>
                <a:lnTo>
                  <a:pt x="995" y="54"/>
                </a:lnTo>
                <a:lnTo>
                  <a:pt x="1012" y="59"/>
                </a:lnTo>
                <a:lnTo>
                  <a:pt x="1027" y="65"/>
                </a:lnTo>
                <a:lnTo>
                  <a:pt x="1041" y="71"/>
                </a:lnTo>
                <a:lnTo>
                  <a:pt x="1054" y="77"/>
                </a:lnTo>
                <a:lnTo>
                  <a:pt x="1066" y="84"/>
                </a:lnTo>
                <a:lnTo>
                  <a:pt x="1076" y="90"/>
                </a:lnTo>
                <a:lnTo>
                  <a:pt x="1086" y="97"/>
                </a:lnTo>
                <a:lnTo>
                  <a:pt x="1093" y="103"/>
                </a:lnTo>
                <a:lnTo>
                  <a:pt x="1100" y="110"/>
                </a:lnTo>
                <a:lnTo>
                  <a:pt x="1105" y="117"/>
                </a:lnTo>
                <a:lnTo>
                  <a:pt x="1108" y="124"/>
                </a:lnTo>
                <a:lnTo>
                  <a:pt x="1110" y="131"/>
                </a:lnTo>
                <a:lnTo>
                  <a:pt x="1111" y="138"/>
                </a:lnTo>
                <a:lnTo>
                  <a:pt x="1112" y="972"/>
                </a:lnTo>
                <a:lnTo>
                  <a:pt x="1111" y="972"/>
                </a:lnTo>
                <a:lnTo>
                  <a:pt x="1110" y="979"/>
                </a:lnTo>
                <a:lnTo>
                  <a:pt x="1108" y="986"/>
                </a:lnTo>
                <a:lnTo>
                  <a:pt x="1105" y="993"/>
                </a:lnTo>
                <a:lnTo>
                  <a:pt x="1100" y="1000"/>
                </a:lnTo>
                <a:lnTo>
                  <a:pt x="1093" y="1007"/>
                </a:lnTo>
                <a:lnTo>
                  <a:pt x="1086" y="1013"/>
                </a:lnTo>
                <a:lnTo>
                  <a:pt x="1076" y="1020"/>
                </a:lnTo>
                <a:lnTo>
                  <a:pt x="1066" y="1026"/>
                </a:lnTo>
                <a:lnTo>
                  <a:pt x="1054" y="1033"/>
                </a:lnTo>
                <a:lnTo>
                  <a:pt x="1041" y="1039"/>
                </a:lnTo>
                <a:lnTo>
                  <a:pt x="1027" y="1045"/>
                </a:lnTo>
                <a:lnTo>
                  <a:pt x="1012" y="1051"/>
                </a:lnTo>
                <a:lnTo>
                  <a:pt x="995" y="1056"/>
                </a:lnTo>
                <a:lnTo>
                  <a:pt x="977" y="1062"/>
                </a:lnTo>
                <a:lnTo>
                  <a:pt x="958" y="1067"/>
                </a:lnTo>
                <a:lnTo>
                  <a:pt x="938" y="1072"/>
                </a:lnTo>
                <a:lnTo>
                  <a:pt x="918" y="1077"/>
                </a:lnTo>
                <a:lnTo>
                  <a:pt x="896" y="1081"/>
                </a:lnTo>
                <a:lnTo>
                  <a:pt x="873" y="1085"/>
                </a:lnTo>
                <a:lnTo>
                  <a:pt x="850" y="1089"/>
                </a:lnTo>
                <a:lnTo>
                  <a:pt x="825" y="1093"/>
                </a:lnTo>
                <a:lnTo>
                  <a:pt x="800" y="1096"/>
                </a:lnTo>
                <a:lnTo>
                  <a:pt x="775" y="1099"/>
                </a:lnTo>
                <a:lnTo>
                  <a:pt x="749" y="1101"/>
                </a:lnTo>
                <a:lnTo>
                  <a:pt x="722" y="1104"/>
                </a:lnTo>
                <a:lnTo>
                  <a:pt x="695" y="1106"/>
                </a:lnTo>
                <a:lnTo>
                  <a:pt x="668" y="1107"/>
                </a:lnTo>
                <a:lnTo>
                  <a:pt x="640" y="1108"/>
                </a:lnTo>
                <a:lnTo>
                  <a:pt x="612" y="1109"/>
                </a:lnTo>
                <a:lnTo>
                  <a:pt x="584" y="1110"/>
                </a:lnTo>
                <a:lnTo>
                  <a:pt x="556" y="1110"/>
                </a:lnTo>
                <a:lnTo>
                  <a:pt x="528" y="1110"/>
                </a:lnTo>
                <a:lnTo>
                  <a:pt x="500" y="1109"/>
                </a:lnTo>
                <a:lnTo>
                  <a:pt x="472" y="1108"/>
                </a:lnTo>
                <a:lnTo>
                  <a:pt x="444" y="1107"/>
                </a:lnTo>
                <a:lnTo>
                  <a:pt x="417" y="1106"/>
                </a:lnTo>
                <a:lnTo>
                  <a:pt x="390" y="1104"/>
                </a:lnTo>
                <a:lnTo>
                  <a:pt x="363" y="1101"/>
                </a:lnTo>
                <a:lnTo>
                  <a:pt x="337" y="1099"/>
                </a:lnTo>
                <a:lnTo>
                  <a:pt x="312" y="1096"/>
                </a:lnTo>
                <a:lnTo>
                  <a:pt x="287" y="1093"/>
                </a:lnTo>
                <a:lnTo>
                  <a:pt x="262" y="1089"/>
                </a:lnTo>
                <a:lnTo>
                  <a:pt x="239" y="1085"/>
                </a:lnTo>
                <a:lnTo>
                  <a:pt x="216" y="1081"/>
                </a:lnTo>
                <a:lnTo>
                  <a:pt x="194" y="1077"/>
                </a:lnTo>
                <a:lnTo>
                  <a:pt x="174" y="1072"/>
                </a:lnTo>
                <a:lnTo>
                  <a:pt x="154" y="1067"/>
                </a:lnTo>
                <a:lnTo>
                  <a:pt x="135" y="1062"/>
                </a:lnTo>
                <a:lnTo>
                  <a:pt x="117" y="1056"/>
                </a:lnTo>
                <a:lnTo>
                  <a:pt x="100" y="1051"/>
                </a:lnTo>
                <a:lnTo>
                  <a:pt x="85" y="1045"/>
                </a:lnTo>
                <a:lnTo>
                  <a:pt x="71" y="1039"/>
                </a:lnTo>
                <a:lnTo>
                  <a:pt x="58" y="1033"/>
                </a:lnTo>
                <a:lnTo>
                  <a:pt x="46" y="1026"/>
                </a:lnTo>
                <a:lnTo>
                  <a:pt x="36" y="1020"/>
                </a:lnTo>
                <a:lnTo>
                  <a:pt x="26" y="1013"/>
                </a:lnTo>
                <a:lnTo>
                  <a:pt x="19" y="1007"/>
                </a:lnTo>
                <a:lnTo>
                  <a:pt x="12" y="1000"/>
                </a:lnTo>
                <a:lnTo>
                  <a:pt x="7" y="993"/>
                </a:lnTo>
                <a:lnTo>
                  <a:pt x="4" y="986"/>
                </a:lnTo>
                <a:lnTo>
                  <a:pt x="2" y="979"/>
                </a:lnTo>
                <a:lnTo>
                  <a:pt x="1" y="972"/>
                </a:lnTo>
                <a:lnTo>
                  <a:pt x="1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41"/>
          <p:cNvSpPr/>
          <p:nvPr/>
        </p:nvSpPr>
        <p:spPr>
          <a:xfrm>
            <a:off x="4349880" y="14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972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1" name="CustomShape 42"/>
          <p:cNvSpPr/>
          <p:nvPr/>
        </p:nvSpPr>
        <p:spPr>
          <a:xfrm>
            <a:off x="484992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moveTo>
                  <a:pt x="925" y="1111"/>
                </a:moveTo>
                <a:lnTo>
                  <a:pt x="962" y="962"/>
                </a:lnTo>
                <a:lnTo>
                  <a:pt x="1111" y="925"/>
                </a:lnTo>
                <a:lnTo>
                  <a:pt x="925" y="1111"/>
                </a:lnTo>
                <a:lnTo>
                  <a:pt x="0" y="1111"/>
                </a:lnTo>
                <a:lnTo>
                  <a:pt x="0" y="0"/>
                </a:lnTo>
                <a:lnTo>
                  <a:pt x="1111" y="0"/>
                </a:lnTo>
                <a:lnTo>
                  <a:pt x="1111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2" name="CustomShape 43"/>
          <p:cNvSpPr/>
          <p:nvPr/>
        </p:nvSpPr>
        <p:spPr>
          <a:xfrm>
            <a:off x="53499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0" y="514"/>
                </a:lnTo>
                <a:lnTo>
                  <a:pt x="10" y="447"/>
                </a:lnTo>
                <a:lnTo>
                  <a:pt x="156" y="434"/>
                </a:lnTo>
                <a:lnTo>
                  <a:pt x="42" y="342"/>
                </a:lnTo>
                <a:lnTo>
                  <a:pt x="188" y="359"/>
                </a:lnTo>
                <a:lnTo>
                  <a:pt x="93" y="246"/>
                </a:lnTo>
                <a:lnTo>
                  <a:pt x="233" y="291"/>
                </a:lnTo>
                <a:lnTo>
                  <a:pt x="162" y="162"/>
                </a:lnTo>
                <a:lnTo>
                  <a:pt x="291" y="233"/>
                </a:lnTo>
                <a:lnTo>
                  <a:pt x="246" y="93"/>
                </a:lnTo>
                <a:lnTo>
                  <a:pt x="359" y="188"/>
                </a:lnTo>
                <a:lnTo>
                  <a:pt x="342" y="42"/>
                </a:lnTo>
                <a:lnTo>
                  <a:pt x="434" y="156"/>
                </a:lnTo>
                <a:lnTo>
                  <a:pt x="447" y="10"/>
                </a:lnTo>
                <a:lnTo>
                  <a:pt x="514" y="140"/>
                </a:lnTo>
                <a:lnTo>
                  <a:pt x="555" y="0"/>
                </a:lnTo>
                <a:lnTo>
                  <a:pt x="596" y="140"/>
                </a:lnTo>
                <a:lnTo>
                  <a:pt x="663" y="10"/>
                </a:lnTo>
                <a:lnTo>
                  <a:pt x="676" y="156"/>
                </a:lnTo>
                <a:lnTo>
                  <a:pt x="768" y="42"/>
                </a:lnTo>
                <a:lnTo>
                  <a:pt x="751" y="188"/>
                </a:lnTo>
                <a:lnTo>
                  <a:pt x="864" y="93"/>
                </a:lnTo>
                <a:lnTo>
                  <a:pt x="819" y="233"/>
                </a:lnTo>
                <a:lnTo>
                  <a:pt x="948" y="162"/>
                </a:lnTo>
                <a:lnTo>
                  <a:pt x="877" y="291"/>
                </a:lnTo>
                <a:lnTo>
                  <a:pt x="1017" y="246"/>
                </a:lnTo>
                <a:lnTo>
                  <a:pt x="922" y="359"/>
                </a:lnTo>
                <a:lnTo>
                  <a:pt x="1068" y="342"/>
                </a:lnTo>
                <a:lnTo>
                  <a:pt x="954" y="434"/>
                </a:lnTo>
                <a:lnTo>
                  <a:pt x="1100" y="447"/>
                </a:lnTo>
                <a:lnTo>
                  <a:pt x="970" y="514"/>
                </a:lnTo>
                <a:lnTo>
                  <a:pt x="1111" y="555"/>
                </a:lnTo>
                <a:lnTo>
                  <a:pt x="970" y="596"/>
                </a:lnTo>
                <a:lnTo>
                  <a:pt x="1100" y="663"/>
                </a:lnTo>
                <a:lnTo>
                  <a:pt x="954" y="676"/>
                </a:lnTo>
                <a:lnTo>
                  <a:pt x="1068" y="768"/>
                </a:lnTo>
                <a:lnTo>
                  <a:pt x="922" y="751"/>
                </a:lnTo>
                <a:lnTo>
                  <a:pt x="1017" y="864"/>
                </a:lnTo>
                <a:lnTo>
                  <a:pt x="877" y="819"/>
                </a:lnTo>
                <a:lnTo>
                  <a:pt x="948" y="948"/>
                </a:lnTo>
                <a:lnTo>
                  <a:pt x="819" y="877"/>
                </a:lnTo>
                <a:lnTo>
                  <a:pt x="864" y="1017"/>
                </a:lnTo>
                <a:lnTo>
                  <a:pt x="751" y="922"/>
                </a:lnTo>
                <a:lnTo>
                  <a:pt x="768" y="1068"/>
                </a:lnTo>
                <a:lnTo>
                  <a:pt x="676" y="954"/>
                </a:lnTo>
                <a:lnTo>
                  <a:pt x="663" y="1100"/>
                </a:lnTo>
                <a:lnTo>
                  <a:pt x="596" y="970"/>
                </a:lnTo>
                <a:lnTo>
                  <a:pt x="555" y="1111"/>
                </a:lnTo>
                <a:lnTo>
                  <a:pt x="514" y="970"/>
                </a:lnTo>
                <a:lnTo>
                  <a:pt x="447" y="1100"/>
                </a:lnTo>
                <a:lnTo>
                  <a:pt x="434" y="954"/>
                </a:lnTo>
                <a:lnTo>
                  <a:pt x="342" y="1068"/>
                </a:lnTo>
                <a:lnTo>
                  <a:pt x="359" y="922"/>
                </a:lnTo>
                <a:lnTo>
                  <a:pt x="246" y="1017"/>
                </a:lnTo>
                <a:lnTo>
                  <a:pt x="291" y="877"/>
                </a:lnTo>
                <a:lnTo>
                  <a:pt x="162" y="948"/>
                </a:lnTo>
                <a:lnTo>
                  <a:pt x="233" y="819"/>
                </a:lnTo>
                <a:lnTo>
                  <a:pt x="93" y="864"/>
                </a:lnTo>
                <a:lnTo>
                  <a:pt x="188" y="751"/>
                </a:lnTo>
                <a:lnTo>
                  <a:pt x="42" y="768"/>
                </a:lnTo>
                <a:lnTo>
                  <a:pt x="156" y="676"/>
                </a:lnTo>
                <a:lnTo>
                  <a:pt x="10" y="663"/>
                </a:lnTo>
                <a:lnTo>
                  <a:pt x="140" y="59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3" name="CustomShape 44"/>
          <p:cNvSpPr/>
          <p:nvPr/>
        </p:nvSpPr>
        <p:spPr>
          <a:xfrm>
            <a:off x="585000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1111" y="555"/>
                </a:lnTo>
                <a:lnTo>
                  <a:pt x="833" y="555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  <a:lnTo>
                  <a:pt x="277" y="555"/>
                </a:lnTo>
                <a:lnTo>
                  <a:pt x="277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4" name="CustomShape 45"/>
          <p:cNvSpPr/>
          <p:nvPr/>
        </p:nvSpPr>
        <p:spPr>
          <a:xfrm>
            <a:off x="6350040" y="145008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0" y="1"/>
                </a:moveTo>
                <a:lnTo>
                  <a:pt x="8" y="1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CustomShape 46"/>
          <p:cNvSpPr/>
          <p:nvPr/>
        </p:nvSpPr>
        <p:spPr>
          <a:xfrm>
            <a:off x="6850080" y="1450080"/>
            <a:ext cx="399600" cy="399600"/>
          </a:xfrm>
          <a:custGeom>
            <a:avLst/>
            <a:gdLst/>
            <a:ahLst/>
            <a:rect l="0" t="0" r="r" b="b"/>
            <a:pathLst>
              <a:path w="817" h="655">
                <a:moveTo>
                  <a:pt x="0" y="0"/>
                </a:moveTo>
                <a:lnTo>
                  <a:pt x="816" y="0"/>
                </a:lnTo>
                <a:lnTo>
                  <a:pt x="816" y="262"/>
                </a:lnTo>
                <a:lnTo>
                  <a:pt x="0" y="262"/>
                </a:lnTo>
                <a:lnTo>
                  <a:pt x="0" y="0"/>
                </a:lnTo>
                <a:moveTo>
                  <a:pt x="0" y="392"/>
                </a:moveTo>
                <a:lnTo>
                  <a:pt x="816" y="392"/>
                </a:lnTo>
                <a:lnTo>
                  <a:pt x="816" y="654"/>
                </a:lnTo>
                <a:lnTo>
                  <a:pt x="0" y="654"/>
                </a:lnTo>
                <a:lnTo>
                  <a:pt x="0" y="39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CustomShape 47"/>
          <p:cNvSpPr/>
          <p:nvPr/>
        </p:nvSpPr>
        <p:spPr>
          <a:xfrm>
            <a:off x="7350120" y="14500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1462" y="4342"/>
                </a:moveTo>
                <a:lnTo>
                  <a:pt x="14790" y="0"/>
                </a:lnTo>
                <a:lnTo>
                  <a:pt x="14525" y="5777"/>
                </a:lnTo>
                <a:lnTo>
                  <a:pt x="18007" y="3172"/>
                </a:lnTo>
                <a:lnTo>
                  <a:pt x="16380" y="6532"/>
                </a:lnTo>
                <a:lnTo>
                  <a:pt x="21600" y="6645"/>
                </a:lnTo>
                <a:lnTo>
                  <a:pt x="16985" y="9402"/>
                </a:lnTo>
                <a:lnTo>
                  <a:pt x="18270" y="11290"/>
                </a:lnTo>
                <a:lnTo>
                  <a:pt x="16380" y="12310"/>
                </a:lnTo>
                <a:lnTo>
                  <a:pt x="18877" y="15632"/>
                </a:lnTo>
                <a:lnTo>
                  <a:pt x="14640" y="14350"/>
                </a:lnTo>
                <a:lnTo>
                  <a:pt x="14942" y="17370"/>
                </a:lnTo>
                <a:lnTo>
                  <a:pt x="12180" y="15935"/>
                </a:lnTo>
                <a:lnTo>
                  <a:pt x="11612" y="18842"/>
                </a:lnTo>
                <a:lnTo>
                  <a:pt x="9872" y="17370"/>
                </a:lnTo>
                <a:lnTo>
                  <a:pt x="8700" y="19712"/>
                </a:lnTo>
                <a:lnTo>
                  <a:pt x="7527" y="18125"/>
                </a:lnTo>
                <a:lnTo>
                  <a:pt x="4917" y="21600"/>
                </a:lnTo>
                <a:lnTo>
                  <a:pt x="4805" y="18240"/>
                </a:lnTo>
                <a:lnTo>
                  <a:pt x="1285" y="17825"/>
                </a:lnTo>
                <a:lnTo>
                  <a:pt x="3330" y="15370"/>
                </a:lnTo>
                <a:lnTo>
                  <a:pt x="0" y="12877"/>
                </a:lnTo>
                <a:lnTo>
                  <a:pt x="3935" y="11592"/>
                </a:lnTo>
                <a:lnTo>
                  <a:pt x="1172" y="8270"/>
                </a:lnTo>
                <a:lnTo>
                  <a:pt x="5372" y="7817"/>
                </a:lnTo>
                <a:lnTo>
                  <a:pt x="4502" y="3625"/>
                </a:lnTo>
                <a:lnTo>
                  <a:pt x="8550" y="6382"/>
                </a:lnTo>
                <a:lnTo>
                  <a:pt x="9722" y="1887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48"/>
          <p:cNvSpPr/>
          <p:nvPr/>
        </p:nvSpPr>
        <p:spPr>
          <a:xfrm>
            <a:off x="7850160" y="14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486"/>
                </a:lnTo>
                <a:lnTo>
                  <a:pt x="0" y="486"/>
                </a:lnTo>
                <a:lnTo>
                  <a:pt x="1" y="461"/>
                </a:lnTo>
                <a:lnTo>
                  <a:pt x="3" y="435"/>
                </a:lnTo>
                <a:lnTo>
                  <a:pt x="6" y="410"/>
                </a:lnTo>
                <a:lnTo>
                  <a:pt x="11" y="385"/>
                </a:lnTo>
                <a:lnTo>
                  <a:pt x="17" y="360"/>
                </a:lnTo>
                <a:lnTo>
                  <a:pt x="24" y="336"/>
                </a:lnTo>
                <a:lnTo>
                  <a:pt x="32" y="312"/>
                </a:lnTo>
                <a:lnTo>
                  <a:pt x="42" y="288"/>
                </a:lnTo>
                <a:lnTo>
                  <a:pt x="53" y="265"/>
                </a:lnTo>
                <a:lnTo>
                  <a:pt x="65" y="243"/>
                </a:lnTo>
                <a:lnTo>
                  <a:pt x="78" y="221"/>
                </a:lnTo>
                <a:lnTo>
                  <a:pt x="93" y="200"/>
                </a:lnTo>
                <a:lnTo>
                  <a:pt x="108" y="180"/>
                </a:lnTo>
                <a:lnTo>
                  <a:pt x="125" y="161"/>
                </a:lnTo>
                <a:lnTo>
                  <a:pt x="142" y="142"/>
                </a:lnTo>
                <a:lnTo>
                  <a:pt x="161" y="125"/>
                </a:lnTo>
                <a:lnTo>
                  <a:pt x="180" y="108"/>
                </a:lnTo>
                <a:lnTo>
                  <a:pt x="200" y="93"/>
                </a:lnTo>
                <a:lnTo>
                  <a:pt x="221" y="78"/>
                </a:lnTo>
                <a:lnTo>
                  <a:pt x="243" y="65"/>
                </a:lnTo>
                <a:lnTo>
                  <a:pt x="265" y="53"/>
                </a:lnTo>
                <a:lnTo>
                  <a:pt x="288" y="42"/>
                </a:lnTo>
                <a:lnTo>
                  <a:pt x="312" y="32"/>
                </a:lnTo>
                <a:lnTo>
                  <a:pt x="336" y="24"/>
                </a:lnTo>
                <a:lnTo>
                  <a:pt x="360" y="17"/>
                </a:lnTo>
                <a:lnTo>
                  <a:pt x="385" y="11"/>
                </a:lnTo>
                <a:lnTo>
                  <a:pt x="410" y="6"/>
                </a:lnTo>
                <a:lnTo>
                  <a:pt x="435" y="3"/>
                </a:lnTo>
                <a:lnTo>
                  <a:pt x="461" y="1"/>
                </a:lnTo>
                <a:lnTo>
                  <a:pt x="486" y="0"/>
                </a:lnTo>
                <a:lnTo>
                  <a:pt x="486" y="0"/>
                </a:lnTo>
                <a:lnTo>
                  <a:pt x="486" y="0"/>
                </a:lnTo>
                <a:lnTo>
                  <a:pt x="511" y="1"/>
                </a:lnTo>
                <a:lnTo>
                  <a:pt x="537" y="3"/>
                </a:lnTo>
                <a:lnTo>
                  <a:pt x="562" y="6"/>
                </a:lnTo>
                <a:lnTo>
                  <a:pt x="587" y="11"/>
                </a:lnTo>
                <a:lnTo>
                  <a:pt x="612" y="17"/>
                </a:lnTo>
                <a:lnTo>
                  <a:pt x="636" y="24"/>
                </a:lnTo>
                <a:lnTo>
                  <a:pt x="660" y="32"/>
                </a:lnTo>
                <a:lnTo>
                  <a:pt x="684" y="42"/>
                </a:lnTo>
                <a:lnTo>
                  <a:pt x="707" y="53"/>
                </a:lnTo>
                <a:lnTo>
                  <a:pt x="729" y="65"/>
                </a:lnTo>
                <a:lnTo>
                  <a:pt x="751" y="78"/>
                </a:lnTo>
                <a:lnTo>
                  <a:pt x="772" y="93"/>
                </a:lnTo>
                <a:lnTo>
                  <a:pt x="792" y="108"/>
                </a:lnTo>
                <a:lnTo>
                  <a:pt x="811" y="125"/>
                </a:lnTo>
                <a:lnTo>
                  <a:pt x="830" y="142"/>
                </a:lnTo>
                <a:lnTo>
                  <a:pt x="847" y="161"/>
                </a:lnTo>
                <a:lnTo>
                  <a:pt x="864" y="180"/>
                </a:lnTo>
                <a:lnTo>
                  <a:pt x="879" y="200"/>
                </a:lnTo>
                <a:lnTo>
                  <a:pt x="894" y="221"/>
                </a:lnTo>
                <a:lnTo>
                  <a:pt x="907" y="243"/>
                </a:lnTo>
                <a:lnTo>
                  <a:pt x="919" y="265"/>
                </a:lnTo>
                <a:lnTo>
                  <a:pt x="930" y="288"/>
                </a:lnTo>
                <a:lnTo>
                  <a:pt x="940" y="312"/>
                </a:lnTo>
                <a:lnTo>
                  <a:pt x="948" y="336"/>
                </a:lnTo>
                <a:lnTo>
                  <a:pt x="955" y="360"/>
                </a:lnTo>
                <a:lnTo>
                  <a:pt x="961" y="385"/>
                </a:lnTo>
                <a:lnTo>
                  <a:pt x="966" y="410"/>
                </a:lnTo>
                <a:lnTo>
                  <a:pt x="969" y="435"/>
                </a:lnTo>
                <a:lnTo>
                  <a:pt x="971" y="461"/>
                </a:lnTo>
                <a:lnTo>
                  <a:pt x="972" y="486"/>
                </a:lnTo>
                <a:lnTo>
                  <a:pt x="972" y="555"/>
                </a:lnTo>
                <a:lnTo>
                  <a:pt x="1111" y="555"/>
                </a:lnTo>
                <a:lnTo>
                  <a:pt x="833" y="833"/>
                </a:lnTo>
                <a:lnTo>
                  <a:pt x="555" y="555"/>
                </a:lnTo>
                <a:lnTo>
                  <a:pt x="694" y="555"/>
                </a:lnTo>
                <a:lnTo>
                  <a:pt x="694" y="486"/>
                </a:lnTo>
                <a:lnTo>
                  <a:pt x="694" y="486"/>
                </a:lnTo>
                <a:lnTo>
                  <a:pt x="694" y="475"/>
                </a:lnTo>
                <a:lnTo>
                  <a:pt x="693" y="464"/>
                </a:lnTo>
                <a:lnTo>
                  <a:pt x="691" y="453"/>
                </a:lnTo>
                <a:lnTo>
                  <a:pt x="689" y="443"/>
                </a:lnTo>
                <a:lnTo>
                  <a:pt x="687" y="432"/>
                </a:lnTo>
                <a:lnTo>
                  <a:pt x="684" y="422"/>
                </a:lnTo>
                <a:lnTo>
                  <a:pt x="680" y="411"/>
                </a:lnTo>
                <a:lnTo>
                  <a:pt x="676" y="401"/>
                </a:lnTo>
                <a:lnTo>
                  <a:pt x="671" y="392"/>
                </a:lnTo>
                <a:lnTo>
                  <a:pt x="666" y="382"/>
                </a:lnTo>
                <a:lnTo>
                  <a:pt x="660" y="373"/>
                </a:lnTo>
                <a:lnTo>
                  <a:pt x="654" y="364"/>
                </a:lnTo>
                <a:lnTo>
                  <a:pt x="648" y="355"/>
                </a:lnTo>
                <a:lnTo>
                  <a:pt x="641" y="347"/>
                </a:lnTo>
                <a:lnTo>
                  <a:pt x="633" y="339"/>
                </a:lnTo>
                <a:lnTo>
                  <a:pt x="625" y="331"/>
                </a:lnTo>
                <a:lnTo>
                  <a:pt x="617" y="324"/>
                </a:lnTo>
                <a:lnTo>
                  <a:pt x="608" y="318"/>
                </a:lnTo>
                <a:lnTo>
                  <a:pt x="599" y="312"/>
                </a:lnTo>
                <a:lnTo>
                  <a:pt x="590" y="306"/>
                </a:lnTo>
                <a:lnTo>
                  <a:pt x="580" y="301"/>
                </a:lnTo>
                <a:lnTo>
                  <a:pt x="571" y="296"/>
                </a:lnTo>
                <a:lnTo>
                  <a:pt x="561" y="292"/>
                </a:lnTo>
                <a:lnTo>
                  <a:pt x="550" y="288"/>
                </a:lnTo>
                <a:lnTo>
                  <a:pt x="540" y="285"/>
                </a:lnTo>
                <a:lnTo>
                  <a:pt x="529" y="283"/>
                </a:lnTo>
                <a:lnTo>
                  <a:pt x="519" y="281"/>
                </a:lnTo>
                <a:lnTo>
                  <a:pt x="508" y="279"/>
                </a:lnTo>
                <a:lnTo>
                  <a:pt x="497" y="278"/>
                </a:lnTo>
                <a:lnTo>
                  <a:pt x="486" y="278"/>
                </a:lnTo>
                <a:lnTo>
                  <a:pt x="486" y="277"/>
                </a:lnTo>
                <a:lnTo>
                  <a:pt x="486" y="277"/>
                </a:lnTo>
                <a:lnTo>
                  <a:pt x="475" y="277"/>
                </a:lnTo>
                <a:lnTo>
                  <a:pt x="464" y="278"/>
                </a:lnTo>
                <a:lnTo>
                  <a:pt x="453" y="280"/>
                </a:lnTo>
                <a:lnTo>
                  <a:pt x="443" y="282"/>
                </a:lnTo>
                <a:lnTo>
                  <a:pt x="432" y="284"/>
                </a:lnTo>
                <a:lnTo>
                  <a:pt x="422" y="287"/>
                </a:lnTo>
                <a:lnTo>
                  <a:pt x="411" y="291"/>
                </a:lnTo>
                <a:lnTo>
                  <a:pt x="401" y="295"/>
                </a:lnTo>
                <a:lnTo>
                  <a:pt x="392" y="300"/>
                </a:lnTo>
                <a:lnTo>
                  <a:pt x="382" y="305"/>
                </a:lnTo>
                <a:lnTo>
                  <a:pt x="373" y="311"/>
                </a:lnTo>
                <a:lnTo>
                  <a:pt x="364" y="317"/>
                </a:lnTo>
                <a:lnTo>
                  <a:pt x="355" y="323"/>
                </a:lnTo>
                <a:lnTo>
                  <a:pt x="347" y="330"/>
                </a:lnTo>
                <a:lnTo>
                  <a:pt x="339" y="338"/>
                </a:lnTo>
                <a:lnTo>
                  <a:pt x="331" y="346"/>
                </a:lnTo>
                <a:lnTo>
                  <a:pt x="324" y="354"/>
                </a:lnTo>
                <a:lnTo>
                  <a:pt x="318" y="363"/>
                </a:lnTo>
                <a:lnTo>
                  <a:pt x="312" y="372"/>
                </a:lnTo>
                <a:lnTo>
                  <a:pt x="306" y="381"/>
                </a:lnTo>
                <a:lnTo>
                  <a:pt x="301" y="391"/>
                </a:lnTo>
                <a:lnTo>
                  <a:pt x="296" y="400"/>
                </a:lnTo>
                <a:lnTo>
                  <a:pt x="292" y="410"/>
                </a:lnTo>
                <a:lnTo>
                  <a:pt x="288" y="421"/>
                </a:lnTo>
                <a:lnTo>
                  <a:pt x="285" y="431"/>
                </a:lnTo>
                <a:lnTo>
                  <a:pt x="283" y="442"/>
                </a:lnTo>
                <a:lnTo>
                  <a:pt x="281" y="452"/>
                </a:lnTo>
                <a:lnTo>
                  <a:pt x="279" y="463"/>
                </a:lnTo>
                <a:lnTo>
                  <a:pt x="278" y="474"/>
                </a:lnTo>
                <a:lnTo>
                  <a:pt x="278" y="485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49"/>
          <p:cNvSpPr/>
          <p:nvPr/>
        </p:nvSpPr>
        <p:spPr>
          <a:xfrm>
            <a:off x="3499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53" y="447"/>
                </a:lnTo>
                <a:lnTo>
                  <a:pt x="74" y="277"/>
                </a:lnTo>
                <a:lnTo>
                  <a:pt x="260" y="260"/>
                </a:lnTo>
                <a:lnTo>
                  <a:pt x="277" y="74"/>
                </a:lnTo>
                <a:lnTo>
                  <a:pt x="447" y="153"/>
                </a:lnTo>
                <a:lnTo>
                  <a:pt x="555" y="0"/>
                </a:lnTo>
                <a:lnTo>
                  <a:pt x="663" y="153"/>
                </a:lnTo>
                <a:lnTo>
                  <a:pt x="833" y="74"/>
                </a:lnTo>
                <a:lnTo>
                  <a:pt x="850" y="260"/>
                </a:lnTo>
                <a:lnTo>
                  <a:pt x="1036" y="277"/>
                </a:lnTo>
                <a:lnTo>
                  <a:pt x="957" y="447"/>
                </a:lnTo>
                <a:lnTo>
                  <a:pt x="1111" y="555"/>
                </a:lnTo>
                <a:lnTo>
                  <a:pt x="957" y="663"/>
                </a:lnTo>
                <a:lnTo>
                  <a:pt x="1036" y="833"/>
                </a:lnTo>
                <a:lnTo>
                  <a:pt x="850" y="850"/>
                </a:lnTo>
                <a:lnTo>
                  <a:pt x="833" y="1036"/>
                </a:lnTo>
                <a:lnTo>
                  <a:pt x="663" y="957"/>
                </a:lnTo>
                <a:lnTo>
                  <a:pt x="555" y="1111"/>
                </a:lnTo>
                <a:lnTo>
                  <a:pt x="447" y="957"/>
                </a:lnTo>
                <a:lnTo>
                  <a:pt x="277" y="1036"/>
                </a:lnTo>
                <a:lnTo>
                  <a:pt x="260" y="850"/>
                </a:lnTo>
                <a:lnTo>
                  <a:pt x="74" y="833"/>
                </a:lnTo>
                <a:lnTo>
                  <a:pt x="153" y="66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50"/>
          <p:cNvSpPr/>
          <p:nvPr/>
        </p:nvSpPr>
        <p:spPr>
          <a:xfrm>
            <a:off x="8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79" y="79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032"/>
                </a:ln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lnTo>
                  <a:pt x="1032" y="79"/>
                </a:lnTo>
                <a:close/>
                <a:moveTo>
                  <a:pt x="1032" y="1032"/>
                </a:moveTo>
                <a:lnTo>
                  <a:pt x="1111" y="1032"/>
                </a:ln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1"/>
          <p:cNvSpPr/>
          <p:nvPr/>
        </p:nvSpPr>
        <p:spPr>
          <a:xfrm>
            <a:off x="135000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416" y="694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694"/>
                </a:lnTo>
                <a:lnTo>
                  <a:pt x="833" y="694"/>
                </a:lnTo>
                <a:lnTo>
                  <a:pt x="833" y="555"/>
                </a:lnTo>
                <a:lnTo>
                  <a:pt x="1111" y="833"/>
                </a:lnTo>
                <a:lnTo>
                  <a:pt x="833" y="1111"/>
                </a:lnTo>
                <a:lnTo>
                  <a:pt x="833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52"/>
          <p:cNvSpPr/>
          <p:nvPr/>
        </p:nvSpPr>
        <p:spPr>
          <a:xfrm>
            <a:off x="18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CustomShape 53"/>
          <p:cNvSpPr/>
          <p:nvPr/>
        </p:nvSpPr>
        <p:spPr>
          <a:xfrm>
            <a:off x="23500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407"/>
                </a:moveTo>
                <a:lnTo>
                  <a:pt x="149" y="149"/>
                </a:lnTo>
                <a:lnTo>
                  <a:pt x="407" y="0"/>
                </a:lnTo>
                <a:lnTo>
                  <a:pt x="704" y="0"/>
                </a:lnTo>
                <a:lnTo>
                  <a:pt x="962" y="149"/>
                </a:lnTo>
                <a:lnTo>
                  <a:pt x="1111" y="407"/>
                </a:lnTo>
                <a:lnTo>
                  <a:pt x="1111" y="704"/>
                </a:lnTo>
                <a:lnTo>
                  <a:pt x="962" y="962"/>
                </a:lnTo>
                <a:lnTo>
                  <a:pt x="704" y="1111"/>
                </a:lnTo>
                <a:lnTo>
                  <a:pt x="407" y="1111"/>
                </a:lnTo>
                <a:lnTo>
                  <a:pt x="149" y="962"/>
                </a:lnTo>
                <a:lnTo>
                  <a:pt x="0" y="704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CustomShape 54"/>
          <p:cNvSpPr/>
          <p:nvPr/>
        </p:nvSpPr>
        <p:spPr>
          <a:xfrm>
            <a:off x="28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277"/>
                </a:lnTo>
                <a:lnTo>
                  <a:pt x="277" y="416"/>
                </a:lnTo>
                <a:lnTo>
                  <a:pt x="389" y="416"/>
                </a:lnTo>
                <a:lnTo>
                  <a:pt x="389" y="0"/>
                </a:lnTo>
                <a:lnTo>
                  <a:pt x="1111" y="0"/>
                </a:lnTo>
                <a:lnTo>
                  <a:pt x="1111" y="1111"/>
                </a:lnTo>
                <a:lnTo>
                  <a:pt x="389" y="1111"/>
                </a:lnTo>
                <a:lnTo>
                  <a:pt x="389" y="694"/>
                </a:lnTo>
                <a:lnTo>
                  <a:pt x="277" y="694"/>
                </a:lnTo>
                <a:lnTo>
                  <a:pt x="277" y="83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4" name="CustomShape 55"/>
          <p:cNvSpPr/>
          <p:nvPr/>
        </p:nvSpPr>
        <p:spPr>
          <a:xfrm>
            <a:off x="3350160" y="1950120"/>
            <a:ext cx="399600" cy="399600"/>
          </a:xfrm>
          <a:custGeom>
            <a:avLst/>
            <a:gdLst/>
            <a:ahLst/>
            <a:rect l="0" t="0" r="r" b="b"/>
            <a:pathLst>
              <a:path w="949" h="1111">
                <a:moveTo>
                  <a:pt x="948" y="948"/>
                </a:moveTo>
                <a:lnTo>
                  <a:pt x="947" y="947"/>
                </a:lnTo>
                <a:lnTo>
                  <a:pt x="927" y="966"/>
                </a:lnTo>
                <a:lnTo>
                  <a:pt x="907" y="984"/>
                </a:lnTo>
                <a:lnTo>
                  <a:pt x="885" y="1001"/>
                </a:lnTo>
                <a:lnTo>
                  <a:pt x="862" y="1017"/>
                </a:lnTo>
                <a:lnTo>
                  <a:pt x="839" y="1032"/>
                </a:lnTo>
                <a:lnTo>
                  <a:pt x="815" y="1045"/>
                </a:lnTo>
                <a:lnTo>
                  <a:pt x="790" y="1058"/>
                </a:lnTo>
                <a:lnTo>
                  <a:pt x="765" y="1069"/>
                </a:lnTo>
                <a:lnTo>
                  <a:pt x="739" y="1079"/>
                </a:lnTo>
                <a:lnTo>
                  <a:pt x="713" y="1087"/>
                </a:lnTo>
                <a:lnTo>
                  <a:pt x="686" y="1094"/>
                </a:lnTo>
                <a:lnTo>
                  <a:pt x="659" y="1100"/>
                </a:lnTo>
                <a:lnTo>
                  <a:pt x="632" y="1105"/>
                </a:lnTo>
                <a:lnTo>
                  <a:pt x="604" y="1108"/>
                </a:lnTo>
                <a:lnTo>
                  <a:pt x="577" y="1110"/>
                </a:lnTo>
                <a:lnTo>
                  <a:pt x="549" y="1110"/>
                </a:lnTo>
                <a:lnTo>
                  <a:pt x="522" y="1109"/>
                </a:lnTo>
                <a:lnTo>
                  <a:pt x="494" y="1107"/>
                </a:lnTo>
                <a:lnTo>
                  <a:pt x="467" y="1103"/>
                </a:lnTo>
                <a:lnTo>
                  <a:pt x="440" y="1098"/>
                </a:lnTo>
                <a:lnTo>
                  <a:pt x="413" y="1091"/>
                </a:lnTo>
                <a:lnTo>
                  <a:pt x="386" y="1084"/>
                </a:lnTo>
                <a:lnTo>
                  <a:pt x="360" y="1075"/>
                </a:lnTo>
                <a:lnTo>
                  <a:pt x="335" y="1064"/>
                </a:lnTo>
                <a:lnTo>
                  <a:pt x="310" y="1053"/>
                </a:lnTo>
                <a:lnTo>
                  <a:pt x="285" y="1040"/>
                </a:lnTo>
                <a:lnTo>
                  <a:pt x="261" y="1026"/>
                </a:lnTo>
                <a:lnTo>
                  <a:pt x="238" y="1011"/>
                </a:lnTo>
                <a:lnTo>
                  <a:pt x="216" y="995"/>
                </a:lnTo>
                <a:lnTo>
                  <a:pt x="195" y="977"/>
                </a:lnTo>
                <a:lnTo>
                  <a:pt x="174" y="959"/>
                </a:lnTo>
                <a:lnTo>
                  <a:pt x="155" y="939"/>
                </a:lnTo>
                <a:lnTo>
                  <a:pt x="136" y="919"/>
                </a:lnTo>
                <a:lnTo>
                  <a:pt x="118" y="898"/>
                </a:lnTo>
                <a:lnTo>
                  <a:pt x="102" y="875"/>
                </a:lnTo>
                <a:lnTo>
                  <a:pt x="87" y="853"/>
                </a:lnTo>
                <a:lnTo>
                  <a:pt x="72" y="829"/>
                </a:lnTo>
                <a:lnTo>
                  <a:pt x="59" y="805"/>
                </a:lnTo>
                <a:lnTo>
                  <a:pt x="47" y="780"/>
                </a:lnTo>
                <a:lnTo>
                  <a:pt x="37" y="754"/>
                </a:lnTo>
                <a:lnTo>
                  <a:pt x="28" y="728"/>
                </a:lnTo>
                <a:lnTo>
                  <a:pt x="20" y="702"/>
                </a:lnTo>
                <a:lnTo>
                  <a:pt x="13" y="675"/>
                </a:lnTo>
                <a:lnTo>
                  <a:pt x="8" y="648"/>
                </a:lnTo>
                <a:lnTo>
                  <a:pt x="4" y="620"/>
                </a:lnTo>
                <a:lnTo>
                  <a:pt x="1" y="593"/>
                </a:lnTo>
                <a:lnTo>
                  <a:pt x="0" y="565"/>
                </a:lnTo>
                <a:lnTo>
                  <a:pt x="0" y="538"/>
                </a:lnTo>
                <a:lnTo>
                  <a:pt x="2" y="510"/>
                </a:lnTo>
                <a:lnTo>
                  <a:pt x="5" y="483"/>
                </a:lnTo>
                <a:lnTo>
                  <a:pt x="9" y="456"/>
                </a:lnTo>
                <a:lnTo>
                  <a:pt x="15" y="429"/>
                </a:lnTo>
                <a:lnTo>
                  <a:pt x="22" y="402"/>
                </a:lnTo>
                <a:lnTo>
                  <a:pt x="30" y="376"/>
                </a:lnTo>
                <a:lnTo>
                  <a:pt x="39" y="350"/>
                </a:lnTo>
                <a:lnTo>
                  <a:pt x="50" y="324"/>
                </a:lnTo>
                <a:lnTo>
                  <a:pt x="62" y="299"/>
                </a:lnTo>
                <a:lnTo>
                  <a:pt x="76" y="275"/>
                </a:lnTo>
                <a:lnTo>
                  <a:pt x="90" y="252"/>
                </a:lnTo>
                <a:lnTo>
                  <a:pt x="106" y="229"/>
                </a:lnTo>
                <a:lnTo>
                  <a:pt x="123" y="207"/>
                </a:lnTo>
                <a:lnTo>
                  <a:pt x="140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5"/>
                </a:lnTo>
                <a:lnTo>
                  <a:pt x="267" y="80"/>
                </a:lnTo>
                <a:lnTo>
                  <a:pt x="291" y="67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19" y="17"/>
                </a:lnTo>
                <a:lnTo>
                  <a:pt x="446" y="11"/>
                </a:lnTo>
                <a:lnTo>
                  <a:pt x="473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948" y="94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5" name="CustomShape 56"/>
          <p:cNvSpPr/>
          <p:nvPr/>
        </p:nvSpPr>
        <p:spPr>
          <a:xfrm>
            <a:off x="38498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05" y="349"/>
                </a:lnTo>
                <a:lnTo>
                  <a:pt x="205" y="452"/>
                </a:lnTo>
                <a:lnTo>
                  <a:pt x="288" y="452"/>
                </a:lnTo>
                <a:lnTo>
                  <a:pt x="288" y="288"/>
                </a:lnTo>
                <a:lnTo>
                  <a:pt x="452" y="288"/>
                </a:lnTo>
                <a:lnTo>
                  <a:pt x="452" y="205"/>
                </a:lnTo>
                <a:lnTo>
                  <a:pt x="349" y="205"/>
                </a:lnTo>
                <a:lnTo>
                  <a:pt x="555" y="0"/>
                </a:lnTo>
                <a:lnTo>
                  <a:pt x="761" y="205"/>
                </a:lnTo>
                <a:lnTo>
                  <a:pt x="658" y="205"/>
                </a:lnTo>
                <a:lnTo>
                  <a:pt x="658" y="288"/>
                </a:lnTo>
                <a:lnTo>
                  <a:pt x="822" y="288"/>
                </a:lnTo>
                <a:lnTo>
                  <a:pt x="822" y="452"/>
                </a:lnTo>
                <a:lnTo>
                  <a:pt x="905" y="452"/>
                </a:lnTo>
                <a:lnTo>
                  <a:pt x="905" y="349"/>
                </a:lnTo>
                <a:lnTo>
                  <a:pt x="1111" y="555"/>
                </a:lnTo>
                <a:lnTo>
                  <a:pt x="905" y="761"/>
                </a:lnTo>
                <a:lnTo>
                  <a:pt x="905" y="658"/>
                </a:lnTo>
                <a:lnTo>
                  <a:pt x="822" y="658"/>
                </a:lnTo>
                <a:lnTo>
                  <a:pt x="822" y="822"/>
                </a:lnTo>
                <a:lnTo>
                  <a:pt x="658" y="822"/>
                </a:lnTo>
                <a:lnTo>
                  <a:pt x="658" y="905"/>
                </a:lnTo>
                <a:lnTo>
                  <a:pt x="761" y="905"/>
                </a:lnTo>
                <a:lnTo>
                  <a:pt x="555" y="1111"/>
                </a:lnTo>
                <a:lnTo>
                  <a:pt x="349" y="905"/>
                </a:lnTo>
                <a:lnTo>
                  <a:pt x="452" y="905"/>
                </a:lnTo>
                <a:lnTo>
                  <a:pt x="452" y="822"/>
                </a:lnTo>
                <a:lnTo>
                  <a:pt x="288" y="822"/>
                </a:lnTo>
                <a:lnTo>
                  <a:pt x="288" y="658"/>
                </a:lnTo>
                <a:lnTo>
                  <a:pt x="205" y="658"/>
                </a:lnTo>
                <a:lnTo>
                  <a:pt x="205" y="76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6" name="CustomShape 57"/>
          <p:cNvSpPr/>
          <p:nvPr/>
        </p:nvSpPr>
        <p:spPr>
          <a:xfrm>
            <a:off x="434988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139" y="139"/>
                </a:lnTo>
                <a:lnTo>
                  <a:pt x="139" y="972"/>
                </a:lnTo>
                <a:lnTo>
                  <a:pt x="243" y="972"/>
                </a:lnTo>
                <a:close/>
                <a:moveTo>
                  <a:pt x="347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243" y="139"/>
                </a:moveTo>
                <a:lnTo>
                  <a:pt x="243" y="972"/>
                </a:lnTo>
                <a:lnTo>
                  <a:pt x="139" y="972"/>
                </a:lnTo>
                <a:lnTo>
                  <a:pt x="139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7" name="CustomShape 58"/>
          <p:cNvSpPr/>
          <p:nvPr/>
        </p:nvSpPr>
        <p:spPr>
          <a:xfrm>
            <a:off x="4849920" y="195012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CustomShape 59"/>
          <p:cNvSpPr/>
          <p:nvPr/>
        </p:nvSpPr>
        <p:spPr>
          <a:xfrm>
            <a:off x="5349960" y="19501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139"/>
                </a:lnTo>
                <a:lnTo>
                  <a:pt x="139" y="972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764" y="556"/>
                </a:moveTo>
                <a:lnTo>
                  <a:pt x="139" y="972"/>
                </a:lnTo>
                <a:lnTo>
                  <a:pt x="139" y="139"/>
                </a:lnTo>
                <a:close/>
                <a:moveTo>
                  <a:pt x="868" y="139"/>
                </a:moveTo>
                <a:lnTo>
                  <a:pt x="972" y="139"/>
                </a:lnTo>
                <a:lnTo>
                  <a:pt x="972" y="972"/>
                </a:lnTo>
                <a:lnTo>
                  <a:pt x="868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CustomShape 60"/>
          <p:cNvSpPr/>
          <p:nvPr/>
        </p:nvSpPr>
        <p:spPr>
          <a:xfrm>
            <a:off x="5850000" y="1950120"/>
            <a:ext cx="399600" cy="399600"/>
          </a:xfrm>
          <a:custGeom>
            <a:avLst/>
            <a:gdLst/>
            <a:ahLst/>
            <a:rect l="0" t="0" r="r" b="b"/>
            <a:pathLst>
              <a:path w="556" h="556"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  <a:lnTo>
                  <a:pt x="0" y="555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1"/>
                </a:lnTo>
                <a:lnTo>
                  <a:pt x="58" y="3"/>
                </a:lnTo>
                <a:lnTo>
                  <a:pt x="87" y="7"/>
                </a:lnTo>
                <a:lnTo>
                  <a:pt x="115" y="12"/>
                </a:lnTo>
                <a:lnTo>
                  <a:pt x="144" y="19"/>
                </a:lnTo>
                <a:lnTo>
                  <a:pt x="172" y="27"/>
                </a:lnTo>
                <a:lnTo>
                  <a:pt x="199" y="37"/>
                </a:lnTo>
                <a:lnTo>
                  <a:pt x="226" y="48"/>
                </a:lnTo>
                <a:lnTo>
                  <a:pt x="252" y="60"/>
                </a:lnTo>
                <a:lnTo>
                  <a:pt x="278" y="74"/>
                </a:lnTo>
                <a:lnTo>
                  <a:pt x="302" y="90"/>
                </a:lnTo>
                <a:lnTo>
                  <a:pt x="326" y="106"/>
                </a:lnTo>
                <a:lnTo>
                  <a:pt x="349" y="124"/>
                </a:lnTo>
                <a:lnTo>
                  <a:pt x="371" y="143"/>
                </a:lnTo>
                <a:lnTo>
                  <a:pt x="392" y="163"/>
                </a:lnTo>
                <a:lnTo>
                  <a:pt x="412" y="184"/>
                </a:lnTo>
                <a:lnTo>
                  <a:pt x="431" y="206"/>
                </a:lnTo>
                <a:lnTo>
                  <a:pt x="449" y="229"/>
                </a:lnTo>
                <a:lnTo>
                  <a:pt x="465" y="253"/>
                </a:lnTo>
                <a:lnTo>
                  <a:pt x="481" y="278"/>
                </a:lnTo>
                <a:lnTo>
                  <a:pt x="495" y="303"/>
                </a:lnTo>
                <a:lnTo>
                  <a:pt x="507" y="329"/>
                </a:lnTo>
                <a:lnTo>
                  <a:pt x="518" y="356"/>
                </a:lnTo>
                <a:lnTo>
                  <a:pt x="528" y="383"/>
                </a:lnTo>
                <a:lnTo>
                  <a:pt x="536" y="411"/>
                </a:lnTo>
                <a:lnTo>
                  <a:pt x="543" y="440"/>
                </a:lnTo>
                <a:lnTo>
                  <a:pt x="548" y="468"/>
                </a:lnTo>
                <a:lnTo>
                  <a:pt x="552" y="497"/>
                </a:lnTo>
                <a:lnTo>
                  <a:pt x="554" y="526"/>
                </a:lnTo>
                <a:lnTo>
                  <a:pt x="555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0" name="CustomShape 61"/>
          <p:cNvSpPr/>
          <p:nvPr/>
        </p:nvSpPr>
        <p:spPr>
          <a:xfrm>
            <a:off x="635004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46" y="474"/>
                </a:lnTo>
                <a:lnTo>
                  <a:pt x="42" y="342"/>
                </a:lnTo>
                <a:lnTo>
                  <a:pt x="209" y="324"/>
                </a:lnTo>
                <a:lnTo>
                  <a:pt x="162" y="162"/>
                </a:lnTo>
                <a:lnTo>
                  <a:pt x="324" y="209"/>
                </a:lnTo>
                <a:lnTo>
                  <a:pt x="342" y="42"/>
                </a:lnTo>
                <a:lnTo>
                  <a:pt x="474" y="146"/>
                </a:lnTo>
                <a:lnTo>
                  <a:pt x="555" y="0"/>
                </a:lnTo>
                <a:lnTo>
                  <a:pt x="636" y="146"/>
                </a:lnTo>
                <a:lnTo>
                  <a:pt x="768" y="42"/>
                </a:lnTo>
                <a:lnTo>
                  <a:pt x="786" y="209"/>
                </a:lnTo>
                <a:lnTo>
                  <a:pt x="948" y="162"/>
                </a:lnTo>
                <a:lnTo>
                  <a:pt x="901" y="324"/>
                </a:lnTo>
                <a:lnTo>
                  <a:pt x="1068" y="342"/>
                </a:lnTo>
                <a:lnTo>
                  <a:pt x="964" y="474"/>
                </a:lnTo>
                <a:lnTo>
                  <a:pt x="1111" y="555"/>
                </a:lnTo>
                <a:lnTo>
                  <a:pt x="964" y="636"/>
                </a:lnTo>
                <a:lnTo>
                  <a:pt x="1068" y="768"/>
                </a:lnTo>
                <a:lnTo>
                  <a:pt x="901" y="786"/>
                </a:lnTo>
                <a:lnTo>
                  <a:pt x="948" y="948"/>
                </a:lnTo>
                <a:lnTo>
                  <a:pt x="786" y="901"/>
                </a:lnTo>
                <a:lnTo>
                  <a:pt x="768" y="1068"/>
                </a:lnTo>
                <a:lnTo>
                  <a:pt x="636" y="964"/>
                </a:lnTo>
                <a:lnTo>
                  <a:pt x="555" y="1111"/>
                </a:lnTo>
                <a:lnTo>
                  <a:pt x="474" y="964"/>
                </a:lnTo>
                <a:lnTo>
                  <a:pt x="342" y="1068"/>
                </a:lnTo>
                <a:lnTo>
                  <a:pt x="324" y="901"/>
                </a:lnTo>
                <a:lnTo>
                  <a:pt x="162" y="948"/>
                </a:lnTo>
                <a:lnTo>
                  <a:pt x="209" y="786"/>
                </a:lnTo>
                <a:lnTo>
                  <a:pt x="42" y="768"/>
                </a:lnTo>
                <a:lnTo>
                  <a:pt x="146" y="63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62"/>
          <p:cNvSpPr/>
          <p:nvPr/>
        </p:nvSpPr>
        <p:spPr>
          <a:xfrm>
            <a:off x="685008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1111" y="0"/>
                </a:lnTo>
                <a:lnTo>
                  <a:pt x="833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2" name="CustomShape 63"/>
          <p:cNvSpPr/>
          <p:nvPr/>
        </p:nvSpPr>
        <p:spPr>
          <a:xfrm>
            <a:off x="735012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111" y="0"/>
                </a:lnTo>
                <a:lnTo>
                  <a:pt x="972" y="138"/>
                </a:lnTo>
                <a:lnTo>
                  <a:pt x="138" y="138"/>
                </a:lnTo>
                <a:lnTo>
                  <a:pt x="0" y="0"/>
                </a:lnTo>
                <a:moveTo>
                  <a:pt x="0" y="1111"/>
                </a:moveTo>
                <a:lnTo>
                  <a:pt x="138" y="972"/>
                </a:lnTo>
                <a:lnTo>
                  <a:pt x="972" y="972"/>
                </a:lnTo>
                <a:lnTo>
                  <a:pt x="1111" y="1111"/>
                </a:lnTo>
                <a:lnTo>
                  <a:pt x="0" y="1111"/>
                </a:lnTo>
                <a:moveTo>
                  <a:pt x="0" y="0"/>
                </a:moveTo>
                <a:lnTo>
                  <a:pt x="138" y="138"/>
                </a:lnTo>
                <a:lnTo>
                  <a:pt x="138" y="972"/>
                </a:lnTo>
                <a:lnTo>
                  <a:pt x="0" y="1111"/>
                </a:lnTo>
                <a:lnTo>
                  <a:pt x="0" y="0"/>
                </a:lnTo>
                <a:moveTo>
                  <a:pt x="1111" y="0"/>
                </a:moveTo>
                <a:lnTo>
                  <a:pt x="1111" y="1111"/>
                </a:lnTo>
                <a:lnTo>
                  <a:pt x="972" y="972"/>
                </a:lnTo>
                <a:lnTo>
                  <a:pt x="972" y="138"/>
                </a:lnTo>
                <a:lnTo>
                  <a:pt x="1111" y="0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972" y="138"/>
                </a:lnTo>
                <a:lnTo>
                  <a:pt x="972" y="972"/>
                </a:lnTo>
                <a:lnTo>
                  <a:pt x="138" y="972"/>
                </a:lnTo>
                <a:lnTo>
                  <a:pt x="138" y="138"/>
                </a:lnTo>
                <a:moveTo>
                  <a:pt x="0" y="0"/>
                </a:moveTo>
                <a:lnTo>
                  <a:pt x="138" y="138"/>
                </a:lnTo>
                <a:moveTo>
                  <a:pt x="0" y="1111"/>
                </a:moveTo>
                <a:lnTo>
                  <a:pt x="138" y="972"/>
                </a:lnTo>
                <a:moveTo>
                  <a:pt x="1111" y="0"/>
                </a:moveTo>
                <a:lnTo>
                  <a:pt x="972" y="138"/>
                </a:lnTo>
                <a:moveTo>
                  <a:pt x="1111" y="1111"/>
                </a:moveTo>
                <a:lnTo>
                  <a:pt x="972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CustomShape 64"/>
          <p:cNvSpPr/>
          <p:nvPr/>
        </p:nvSpPr>
        <p:spPr>
          <a:xfrm>
            <a:off x="7850160" y="19501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CustomShape 65"/>
          <p:cNvSpPr/>
          <p:nvPr/>
        </p:nvSpPr>
        <p:spPr>
          <a:xfrm>
            <a:off x="349920" y="245016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0"/>
                </a:moveTo>
                <a:lnTo>
                  <a:pt x="333" y="1111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5" name="CustomShape 66"/>
          <p:cNvSpPr/>
          <p:nvPr/>
        </p:nvSpPr>
        <p:spPr>
          <a:xfrm>
            <a:off x="8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170" y="396"/>
                </a:lnTo>
                <a:lnTo>
                  <a:pt x="162" y="162"/>
                </a:lnTo>
                <a:lnTo>
                  <a:pt x="396" y="170"/>
                </a:lnTo>
                <a:lnTo>
                  <a:pt x="555" y="0"/>
                </a:lnTo>
                <a:lnTo>
                  <a:pt x="714" y="170"/>
                </a:lnTo>
                <a:lnTo>
                  <a:pt x="948" y="162"/>
                </a:lnTo>
                <a:lnTo>
                  <a:pt x="940" y="396"/>
                </a:lnTo>
                <a:lnTo>
                  <a:pt x="1111" y="555"/>
                </a:lnTo>
                <a:lnTo>
                  <a:pt x="940" y="714"/>
                </a:lnTo>
                <a:lnTo>
                  <a:pt x="948" y="948"/>
                </a:lnTo>
                <a:lnTo>
                  <a:pt x="714" y="940"/>
                </a:lnTo>
                <a:lnTo>
                  <a:pt x="555" y="1111"/>
                </a:lnTo>
                <a:lnTo>
                  <a:pt x="396" y="940"/>
                </a:lnTo>
                <a:lnTo>
                  <a:pt x="162" y="948"/>
                </a:lnTo>
                <a:lnTo>
                  <a:pt x="170" y="714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6" name="CustomShape 67"/>
          <p:cNvSpPr/>
          <p:nvPr/>
        </p:nvSpPr>
        <p:spPr>
          <a:xfrm>
            <a:off x="1350000" y="245016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  <a:moveTo>
                  <a:pt x="0" y="1"/>
                </a:moveTo>
                <a:lnTo>
                  <a:pt x="2" y="1"/>
                </a:lnTo>
                <a:moveTo>
                  <a:pt x="0" y="1"/>
                </a:moveTo>
                <a:lnTo>
                  <a:pt x="1" y="0"/>
                </a:lnTo>
                <a:lnTo>
                  <a:pt x="2" y="1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68"/>
          <p:cNvSpPr/>
          <p:nvPr/>
        </p:nvSpPr>
        <p:spPr>
          <a:xfrm>
            <a:off x="185004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85"/>
                </a:moveTo>
                <a:lnTo>
                  <a:pt x="926" y="0"/>
                </a:lnTo>
                <a:lnTo>
                  <a:pt x="1111" y="926"/>
                </a:lnTo>
                <a:lnTo>
                  <a:pt x="185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8" name="CustomShape 69"/>
          <p:cNvSpPr/>
          <p:nvPr/>
        </p:nvSpPr>
        <p:spPr>
          <a:xfrm>
            <a:off x="2350080" y="245016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0" y="277"/>
                </a:moveTo>
                <a:lnTo>
                  <a:pt x="370" y="277"/>
                </a:lnTo>
                <a:lnTo>
                  <a:pt x="555" y="0"/>
                </a:lnTo>
                <a:lnTo>
                  <a:pt x="740" y="277"/>
                </a:lnTo>
                <a:lnTo>
                  <a:pt x="1110" y="277"/>
                </a:lnTo>
                <a:lnTo>
                  <a:pt x="925" y="555"/>
                </a:lnTo>
                <a:lnTo>
                  <a:pt x="1110" y="833"/>
                </a:lnTo>
                <a:lnTo>
                  <a:pt x="740" y="833"/>
                </a:lnTo>
                <a:lnTo>
                  <a:pt x="555" y="1111"/>
                </a:lnTo>
                <a:lnTo>
                  <a:pt x="370" y="833"/>
                </a:lnTo>
                <a:lnTo>
                  <a:pt x="0" y="833"/>
                </a:lnTo>
                <a:lnTo>
                  <a:pt x="185" y="555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19" name="CustomShape 70"/>
          <p:cNvSpPr/>
          <p:nvPr/>
        </p:nvSpPr>
        <p:spPr>
          <a:xfrm>
            <a:off x="2850120" y="2450160"/>
            <a:ext cx="399600" cy="399600"/>
          </a:xfrm>
          <a:custGeom>
            <a:avLst/>
            <a:gdLst/>
            <a:ahLst/>
            <a:rect l="0" t="0" r="r" b="b"/>
            <a:pathLst>
              <a:path w="1114" h="1112">
                <a:moveTo>
                  <a:pt x="1111" y="1111"/>
                </a:moveTo>
                <a:lnTo>
                  <a:pt x="1111" y="1110"/>
                </a:lnTo>
                <a:lnTo>
                  <a:pt x="1055" y="1109"/>
                </a:lnTo>
                <a:lnTo>
                  <a:pt x="999" y="1107"/>
                </a:lnTo>
                <a:lnTo>
                  <a:pt x="943" y="1104"/>
                </a:lnTo>
                <a:lnTo>
                  <a:pt x="887" y="1099"/>
                </a:lnTo>
                <a:lnTo>
                  <a:pt x="833" y="1092"/>
                </a:lnTo>
                <a:lnTo>
                  <a:pt x="778" y="1085"/>
                </a:lnTo>
                <a:lnTo>
                  <a:pt x="725" y="1075"/>
                </a:lnTo>
                <a:lnTo>
                  <a:pt x="673" y="1065"/>
                </a:lnTo>
                <a:lnTo>
                  <a:pt x="622" y="1053"/>
                </a:lnTo>
                <a:lnTo>
                  <a:pt x="572" y="1040"/>
                </a:lnTo>
                <a:lnTo>
                  <a:pt x="523" y="1026"/>
                </a:lnTo>
                <a:lnTo>
                  <a:pt x="476" y="1011"/>
                </a:lnTo>
                <a:lnTo>
                  <a:pt x="431" y="994"/>
                </a:lnTo>
                <a:lnTo>
                  <a:pt x="387" y="976"/>
                </a:lnTo>
                <a:lnTo>
                  <a:pt x="346" y="957"/>
                </a:lnTo>
                <a:lnTo>
                  <a:pt x="306" y="937"/>
                </a:lnTo>
                <a:lnTo>
                  <a:pt x="268" y="917"/>
                </a:lnTo>
                <a:lnTo>
                  <a:pt x="232" y="895"/>
                </a:lnTo>
                <a:lnTo>
                  <a:pt x="199" y="872"/>
                </a:lnTo>
                <a:lnTo>
                  <a:pt x="168" y="849"/>
                </a:lnTo>
                <a:lnTo>
                  <a:pt x="140" y="824"/>
                </a:lnTo>
                <a:lnTo>
                  <a:pt x="114" y="799"/>
                </a:lnTo>
                <a:lnTo>
                  <a:pt x="90" y="774"/>
                </a:lnTo>
                <a:lnTo>
                  <a:pt x="69" y="748"/>
                </a:lnTo>
                <a:lnTo>
                  <a:pt x="51" y="721"/>
                </a:lnTo>
                <a:lnTo>
                  <a:pt x="35" y="694"/>
                </a:lnTo>
                <a:lnTo>
                  <a:pt x="23" y="667"/>
                </a:lnTo>
                <a:lnTo>
                  <a:pt x="13" y="639"/>
                </a:lnTo>
                <a:lnTo>
                  <a:pt x="6" y="611"/>
                </a:lnTo>
                <a:lnTo>
                  <a:pt x="1" y="583"/>
                </a:lnTo>
                <a:lnTo>
                  <a:pt x="0" y="555"/>
                </a:lnTo>
                <a:lnTo>
                  <a:pt x="1" y="527"/>
                </a:lnTo>
                <a:lnTo>
                  <a:pt x="6" y="499"/>
                </a:lnTo>
                <a:lnTo>
                  <a:pt x="13" y="471"/>
                </a:lnTo>
                <a:lnTo>
                  <a:pt x="23" y="443"/>
                </a:lnTo>
                <a:lnTo>
                  <a:pt x="35" y="416"/>
                </a:lnTo>
                <a:lnTo>
                  <a:pt x="51" y="389"/>
                </a:lnTo>
                <a:lnTo>
                  <a:pt x="69" y="362"/>
                </a:lnTo>
                <a:lnTo>
                  <a:pt x="90" y="336"/>
                </a:lnTo>
                <a:lnTo>
                  <a:pt x="114" y="311"/>
                </a:lnTo>
                <a:lnTo>
                  <a:pt x="140" y="286"/>
                </a:lnTo>
                <a:lnTo>
                  <a:pt x="168" y="261"/>
                </a:lnTo>
                <a:lnTo>
                  <a:pt x="199" y="238"/>
                </a:lnTo>
                <a:lnTo>
                  <a:pt x="232" y="215"/>
                </a:lnTo>
                <a:lnTo>
                  <a:pt x="268" y="193"/>
                </a:lnTo>
                <a:lnTo>
                  <a:pt x="306" y="173"/>
                </a:lnTo>
                <a:lnTo>
                  <a:pt x="346" y="153"/>
                </a:lnTo>
                <a:lnTo>
                  <a:pt x="387" y="134"/>
                </a:lnTo>
                <a:lnTo>
                  <a:pt x="431" y="116"/>
                </a:lnTo>
                <a:lnTo>
                  <a:pt x="476" y="99"/>
                </a:lnTo>
                <a:lnTo>
                  <a:pt x="523" y="84"/>
                </a:lnTo>
                <a:lnTo>
                  <a:pt x="572" y="70"/>
                </a:lnTo>
                <a:lnTo>
                  <a:pt x="622" y="57"/>
                </a:lnTo>
                <a:lnTo>
                  <a:pt x="673" y="45"/>
                </a:lnTo>
                <a:lnTo>
                  <a:pt x="725" y="35"/>
                </a:lnTo>
                <a:lnTo>
                  <a:pt x="778" y="25"/>
                </a:lnTo>
                <a:lnTo>
                  <a:pt x="833" y="18"/>
                </a:lnTo>
                <a:lnTo>
                  <a:pt x="887" y="11"/>
                </a:lnTo>
                <a:lnTo>
                  <a:pt x="943" y="6"/>
                </a:lnTo>
                <a:lnTo>
                  <a:pt x="999" y="3"/>
                </a:lnTo>
                <a:lnTo>
                  <a:pt x="1055" y="1"/>
                </a:lnTo>
                <a:lnTo>
                  <a:pt x="1111" y="0"/>
                </a:lnTo>
                <a:lnTo>
                  <a:pt x="1112" y="0"/>
                </a:lnTo>
                <a:lnTo>
                  <a:pt x="1056" y="23"/>
                </a:lnTo>
                <a:lnTo>
                  <a:pt x="1002" y="46"/>
                </a:lnTo>
                <a:lnTo>
                  <a:pt x="950" y="71"/>
                </a:lnTo>
                <a:lnTo>
                  <a:pt x="902" y="97"/>
                </a:lnTo>
                <a:lnTo>
                  <a:pt x="856" y="125"/>
                </a:lnTo>
                <a:lnTo>
                  <a:pt x="813" y="153"/>
                </a:lnTo>
                <a:lnTo>
                  <a:pt x="773" y="183"/>
                </a:lnTo>
                <a:lnTo>
                  <a:pt x="736" y="214"/>
                </a:lnTo>
                <a:lnTo>
                  <a:pt x="703" y="245"/>
                </a:lnTo>
                <a:lnTo>
                  <a:pt x="672" y="277"/>
                </a:lnTo>
                <a:lnTo>
                  <a:pt x="645" y="311"/>
                </a:lnTo>
                <a:lnTo>
                  <a:pt x="622" y="344"/>
                </a:lnTo>
                <a:lnTo>
                  <a:pt x="602" y="379"/>
                </a:lnTo>
                <a:lnTo>
                  <a:pt x="585" y="413"/>
                </a:lnTo>
                <a:lnTo>
                  <a:pt x="572" y="449"/>
                </a:lnTo>
                <a:lnTo>
                  <a:pt x="563" y="484"/>
                </a:lnTo>
                <a:lnTo>
                  <a:pt x="558" y="520"/>
                </a:lnTo>
                <a:lnTo>
                  <a:pt x="556" y="555"/>
                </a:lnTo>
                <a:lnTo>
                  <a:pt x="558" y="591"/>
                </a:lnTo>
                <a:lnTo>
                  <a:pt x="563" y="627"/>
                </a:lnTo>
                <a:lnTo>
                  <a:pt x="573" y="662"/>
                </a:lnTo>
                <a:lnTo>
                  <a:pt x="586" y="697"/>
                </a:lnTo>
                <a:lnTo>
                  <a:pt x="602" y="732"/>
                </a:lnTo>
                <a:lnTo>
                  <a:pt x="622" y="766"/>
                </a:lnTo>
                <a:lnTo>
                  <a:pt x="646" y="800"/>
                </a:lnTo>
                <a:lnTo>
                  <a:pt x="673" y="833"/>
                </a:lnTo>
                <a:lnTo>
                  <a:pt x="703" y="865"/>
                </a:lnTo>
                <a:lnTo>
                  <a:pt x="737" y="897"/>
                </a:lnTo>
                <a:lnTo>
                  <a:pt x="774" y="928"/>
                </a:lnTo>
                <a:lnTo>
                  <a:pt x="814" y="957"/>
                </a:lnTo>
                <a:lnTo>
                  <a:pt x="857" y="986"/>
                </a:lnTo>
                <a:lnTo>
                  <a:pt x="903" y="1013"/>
                </a:lnTo>
                <a:lnTo>
                  <a:pt x="951" y="1039"/>
                </a:lnTo>
                <a:lnTo>
                  <a:pt x="1003" y="1064"/>
                </a:lnTo>
                <a:lnTo>
                  <a:pt x="1056" y="1088"/>
                </a:lnTo>
                <a:lnTo>
                  <a:pt x="1113" y="111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0" name="CustomShape 71"/>
          <p:cNvSpPr/>
          <p:nvPr/>
        </p:nvSpPr>
        <p:spPr>
          <a:xfrm>
            <a:off x="33501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72"/>
          <p:cNvSpPr/>
          <p:nvPr/>
        </p:nvSpPr>
        <p:spPr>
          <a:xfrm>
            <a:off x="38498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CustomShape 73"/>
          <p:cNvSpPr/>
          <p:nvPr/>
        </p:nvSpPr>
        <p:spPr>
          <a:xfrm>
            <a:off x="434988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556"/>
                </a:moveTo>
                <a:lnTo>
                  <a:pt x="556" y="0"/>
                </a:lnTo>
                <a:lnTo>
                  <a:pt x="1111" y="556"/>
                </a:lnTo>
                <a:lnTo>
                  <a:pt x="556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3" name="CustomShape 74"/>
          <p:cNvSpPr/>
          <p:nvPr/>
        </p:nvSpPr>
        <p:spPr>
          <a:xfrm>
            <a:off x="4849920" y="245016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4" name="CustomShape 75"/>
          <p:cNvSpPr/>
          <p:nvPr/>
        </p:nvSpPr>
        <p:spPr>
          <a:xfrm>
            <a:off x="534996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416" y="269"/>
                </a:moveTo>
                <a:lnTo>
                  <a:pt x="416" y="130"/>
                </a:ln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lnTo>
                  <a:pt x="694" y="269"/>
                </a:lnTo>
                <a:cubicBezTo>
                  <a:pt x="602" y="281"/>
                  <a:pt x="509" y="281"/>
                  <a:pt x="417" y="269"/>
                </a:cubicBezTo>
                <a:lnTo>
                  <a:pt x="416" y="269"/>
                </a:lnTo>
                <a:moveTo>
                  <a:pt x="0" y="0"/>
                </a:moveTo>
                <a:cubicBezTo>
                  <a:pt x="139" y="69"/>
                  <a:pt x="278" y="113"/>
                  <a:pt x="417" y="130"/>
                </a:cubicBezTo>
                <a:lnTo>
                  <a:pt x="277" y="243"/>
                </a:lnTo>
                <a:cubicBezTo>
                  <a:pt x="463" y="289"/>
                  <a:pt x="648" y="289"/>
                  <a:pt x="833" y="243"/>
                </a:cubicBezTo>
                <a:lnTo>
                  <a:pt x="694" y="130"/>
                </a:lnTo>
                <a:cubicBezTo>
                  <a:pt x="833" y="113"/>
                  <a:pt x="972" y="69"/>
                  <a:pt x="1111" y="0"/>
                </a:cubicBezTo>
                <a:lnTo>
                  <a:pt x="972" y="477"/>
                </a:lnTo>
                <a:lnTo>
                  <a:pt x="1111" y="833"/>
                </a:lnTo>
                <a:cubicBezTo>
                  <a:pt x="1018" y="879"/>
                  <a:pt x="926" y="914"/>
                  <a:pt x="833" y="937"/>
                </a:cubicBezTo>
                <a:lnTo>
                  <a:pt x="833" y="1076"/>
                </a:lnTo>
                <a:cubicBezTo>
                  <a:pt x="648" y="1122"/>
                  <a:pt x="463" y="1123"/>
                  <a:pt x="278" y="1076"/>
                </a:cubicBezTo>
                <a:lnTo>
                  <a:pt x="277" y="937"/>
                </a:lnTo>
                <a:cubicBezTo>
                  <a:pt x="185" y="914"/>
                  <a:pt x="93" y="880"/>
                  <a:pt x="0" y="833"/>
                </a:cubicBezTo>
                <a:lnTo>
                  <a:pt x="138" y="477"/>
                </a:lnTo>
                <a:lnTo>
                  <a:pt x="0" y="0"/>
                </a:lnTo>
                <a:moveTo>
                  <a:pt x="277" y="937"/>
                </a:moveTo>
                <a:lnTo>
                  <a:pt x="277" y="243"/>
                </a:lnTo>
                <a:moveTo>
                  <a:pt x="833" y="243"/>
                </a:moveTo>
                <a:lnTo>
                  <a:pt x="833" y="937"/>
                </a:lnTo>
                <a:moveTo>
                  <a:pt x="416" y="130"/>
                </a:moveTo>
                <a:lnTo>
                  <a:pt x="416" y="269"/>
                </a:lnTo>
                <a:moveTo>
                  <a:pt x="694" y="269"/>
                </a:moveTo>
                <a:lnTo>
                  <a:pt x="694" y="13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CustomShape 76"/>
          <p:cNvSpPr/>
          <p:nvPr/>
        </p:nvSpPr>
        <p:spPr>
          <a:xfrm>
            <a:off x="585000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457" y="457"/>
                </a:lnTo>
                <a:lnTo>
                  <a:pt x="555" y="0"/>
                </a:lnTo>
                <a:lnTo>
                  <a:pt x="653" y="457"/>
                </a:lnTo>
                <a:lnTo>
                  <a:pt x="1111" y="555"/>
                </a:lnTo>
                <a:lnTo>
                  <a:pt x="653" y="653"/>
                </a:lnTo>
                <a:lnTo>
                  <a:pt x="555" y="1111"/>
                </a:lnTo>
                <a:lnTo>
                  <a:pt x="457" y="653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6" name="CustomShape 77"/>
          <p:cNvSpPr/>
          <p:nvPr/>
        </p:nvSpPr>
        <p:spPr>
          <a:xfrm>
            <a:off x="6350040" y="245016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1111" y="555"/>
                </a:move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7"/>
                </a:lnTo>
                <a:lnTo>
                  <a:pt x="1099" y="664"/>
                </a:lnTo>
                <a:lnTo>
                  <a:pt x="1093" y="691"/>
                </a:lnTo>
                <a:lnTo>
                  <a:pt x="1086" y="718"/>
                </a:lnTo>
                <a:lnTo>
                  <a:pt x="1077" y="744"/>
                </a:lnTo>
                <a:lnTo>
                  <a:pt x="1067" y="770"/>
                </a:lnTo>
                <a:lnTo>
                  <a:pt x="1056" y="795"/>
                </a:lnTo>
                <a:lnTo>
                  <a:pt x="1043" y="819"/>
                </a:lnTo>
                <a:lnTo>
                  <a:pt x="1029" y="843"/>
                </a:lnTo>
                <a:lnTo>
                  <a:pt x="1014" y="866"/>
                </a:lnTo>
                <a:lnTo>
                  <a:pt x="998" y="889"/>
                </a:lnTo>
                <a:lnTo>
                  <a:pt x="981" y="910"/>
                </a:lnTo>
                <a:lnTo>
                  <a:pt x="963" y="931"/>
                </a:lnTo>
                <a:lnTo>
                  <a:pt x="944" y="951"/>
                </a:lnTo>
                <a:lnTo>
                  <a:pt x="924" y="970"/>
                </a:lnTo>
                <a:lnTo>
                  <a:pt x="903" y="987"/>
                </a:lnTo>
                <a:lnTo>
                  <a:pt x="881" y="1004"/>
                </a:lnTo>
                <a:lnTo>
                  <a:pt x="858" y="1020"/>
                </a:lnTo>
                <a:lnTo>
                  <a:pt x="835" y="1034"/>
                </a:lnTo>
                <a:lnTo>
                  <a:pt x="811" y="1048"/>
                </a:lnTo>
                <a:lnTo>
                  <a:pt x="786" y="1060"/>
                </a:lnTo>
                <a:lnTo>
                  <a:pt x="761" y="1070"/>
                </a:lnTo>
                <a:lnTo>
                  <a:pt x="735" y="1080"/>
                </a:lnTo>
                <a:lnTo>
                  <a:pt x="709" y="1088"/>
                </a:lnTo>
                <a:lnTo>
                  <a:pt x="682" y="1095"/>
                </a:lnTo>
                <a:lnTo>
                  <a:pt x="655" y="1101"/>
                </a:lnTo>
                <a:lnTo>
                  <a:pt x="628" y="1105"/>
                </a:lnTo>
                <a:lnTo>
                  <a:pt x="601" y="1108"/>
                </a:lnTo>
                <a:lnTo>
                  <a:pt x="573" y="1110"/>
                </a:lnTo>
                <a:lnTo>
                  <a:pt x="545" y="1110"/>
                </a:lnTo>
                <a:lnTo>
                  <a:pt x="518" y="1109"/>
                </a:lnTo>
                <a:lnTo>
                  <a:pt x="491" y="1106"/>
                </a:lnTo>
                <a:lnTo>
                  <a:pt x="463" y="1102"/>
                </a:lnTo>
                <a:lnTo>
                  <a:pt x="436" y="1097"/>
                </a:lnTo>
                <a:lnTo>
                  <a:pt x="410" y="1091"/>
                </a:lnTo>
                <a:lnTo>
                  <a:pt x="383" y="1083"/>
                </a:lnTo>
                <a:lnTo>
                  <a:pt x="357" y="1074"/>
                </a:lnTo>
                <a:lnTo>
                  <a:pt x="332" y="1063"/>
                </a:lnTo>
                <a:lnTo>
                  <a:pt x="307" y="1051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5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2"/>
                </a:lnTo>
                <a:lnTo>
                  <a:pt x="47" y="777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7" y="646"/>
                </a:lnTo>
                <a:lnTo>
                  <a:pt x="4" y="618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8"/>
                </a:lnTo>
                <a:lnTo>
                  <a:pt x="5" y="481"/>
                </a:lnTo>
                <a:lnTo>
                  <a:pt x="9" y="454"/>
                </a:lnTo>
                <a:lnTo>
                  <a:pt x="15" y="427"/>
                </a:lnTo>
                <a:lnTo>
                  <a:pt x="22" y="400"/>
                </a:lnTo>
                <a:lnTo>
                  <a:pt x="30" y="374"/>
                </a:lnTo>
                <a:lnTo>
                  <a:pt x="40" y="348"/>
                </a:lnTo>
                <a:lnTo>
                  <a:pt x="51" y="323"/>
                </a:lnTo>
                <a:lnTo>
                  <a:pt x="63" y="298"/>
                </a:lnTo>
                <a:lnTo>
                  <a:pt x="76" y="274"/>
                </a:lnTo>
                <a:lnTo>
                  <a:pt x="91" y="251"/>
                </a:lnTo>
                <a:lnTo>
                  <a:pt x="106" y="228"/>
                </a:lnTo>
                <a:lnTo>
                  <a:pt x="123" y="206"/>
                </a:lnTo>
                <a:lnTo>
                  <a:pt x="141" y="185"/>
                </a:lnTo>
                <a:lnTo>
                  <a:pt x="160" y="165"/>
                </a:lnTo>
                <a:lnTo>
                  <a:pt x="180" y="146"/>
                </a:lnTo>
                <a:lnTo>
                  <a:pt x="200" y="128"/>
                </a:lnTo>
                <a:lnTo>
                  <a:pt x="222" y="111"/>
                </a:lnTo>
                <a:lnTo>
                  <a:pt x="245" y="95"/>
                </a:lnTo>
                <a:lnTo>
                  <a:pt x="268" y="80"/>
                </a:lnTo>
                <a:lnTo>
                  <a:pt x="292" y="66"/>
                </a:lnTo>
                <a:lnTo>
                  <a:pt x="316" y="54"/>
                </a:lnTo>
                <a:lnTo>
                  <a:pt x="341" y="43"/>
                </a:lnTo>
                <a:lnTo>
                  <a:pt x="367" y="33"/>
                </a:lnTo>
                <a:lnTo>
                  <a:pt x="393" y="24"/>
                </a:lnTo>
                <a:lnTo>
                  <a:pt x="420" y="17"/>
                </a:lnTo>
                <a:lnTo>
                  <a:pt x="447" y="11"/>
                </a:lnTo>
                <a:lnTo>
                  <a:pt x="474" y="6"/>
                </a:lnTo>
                <a:lnTo>
                  <a:pt x="501" y="3"/>
                </a:lnTo>
                <a:lnTo>
                  <a:pt x="528" y="1"/>
                </a:lnTo>
                <a:lnTo>
                  <a:pt x="556" y="0"/>
                </a:lnTo>
                <a:lnTo>
                  <a:pt x="555" y="555"/>
                </a:lnTo>
                <a:lnTo>
                  <a:pt x="1111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CustomShape 78"/>
          <p:cNvSpPr/>
          <p:nvPr/>
        </p:nvSpPr>
        <p:spPr>
          <a:xfrm>
            <a:off x="6850080" y="245016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  <a:moveTo>
                  <a:pt x="1" y="0"/>
                </a:moveTo>
                <a:lnTo>
                  <a:pt x="1" y="8"/>
                </a:lnTo>
                <a:moveTo>
                  <a:pt x="7" y="0"/>
                </a:moveTo>
                <a:lnTo>
                  <a:pt x="7" y="8"/>
                </a:lnTo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79"/>
          <p:cNvSpPr/>
          <p:nvPr/>
        </p:nvSpPr>
        <p:spPr>
          <a:xfrm>
            <a:off x="7350120" y="2450160"/>
            <a:ext cx="399600" cy="399600"/>
          </a:xfrm>
          <a:custGeom>
            <a:avLst/>
            <a:gdLst/>
            <a:ahLst/>
            <a:rect l="l" t="t" r="r" b="b"/>
            <a:pathLst>
              <a:path w="20" h="20">
                <a:moveTo>
                  <a:pt x="0" y="2"/>
                </a:moveTo>
                <a:lnTo>
                  <a:pt x="20" y="18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29" name="CustomShape 80"/>
          <p:cNvSpPr/>
          <p:nvPr/>
        </p:nvSpPr>
        <p:spPr>
          <a:xfrm>
            <a:off x="7850160" y="245016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cubicBezTo>
                  <a:pt x="556" y="0"/>
                  <a:pt x="1111" y="556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CustomShape 81"/>
          <p:cNvSpPr/>
          <p:nvPr/>
        </p:nvSpPr>
        <p:spPr>
          <a:xfrm>
            <a:off x="3499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1111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82"/>
          <p:cNvSpPr/>
          <p:nvPr/>
        </p:nvSpPr>
        <p:spPr>
          <a:xfrm>
            <a:off x="84996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79" y="0"/>
                </a:lnTo>
                <a:lnTo>
                  <a:pt x="0" y="79"/>
                </a:lnTo>
                <a:close/>
                <a:moveTo>
                  <a:pt x="0" y="1032"/>
                </a:moveTo>
                <a:lnTo>
                  <a:pt x="79" y="1111"/>
                </a:lnTo>
                <a:lnTo>
                  <a:pt x="0" y="1111"/>
                </a:lnTo>
                <a:close/>
                <a:moveTo>
                  <a:pt x="1032" y="0"/>
                </a:moveTo>
                <a:lnTo>
                  <a:pt x="1111" y="0"/>
                </a:lnTo>
                <a:lnTo>
                  <a:pt x="1111" y="79"/>
                </a:lnTo>
                <a:close/>
                <a:moveTo>
                  <a:pt x="1111" y="1032"/>
                </a:moveTo>
                <a:lnTo>
                  <a:pt x="1111" y="1111"/>
                </a:lnTo>
                <a:lnTo>
                  <a:pt x="1032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2" name="CustomShape 83"/>
          <p:cNvSpPr/>
          <p:nvPr/>
        </p:nvSpPr>
        <p:spPr>
          <a:xfrm>
            <a:off x="135000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1">
                <a:moveTo>
                  <a:pt x="0" y="555"/>
                </a:moveTo>
                <a:lnTo>
                  <a:pt x="277" y="0"/>
                </a:lnTo>
                <a:lnTo>
                  <a:pt x="833" y="0"/>
                </a:lnTo>
                <a:lnTo>
                  <a:pt x="1111" y="555"/>
                </a:lnTo>
                <a:lnTo>
                  <a:pt x="833" y="1110"/>
                </a:lnTo>
                <a:lnTo>
                  <a:pt x="277" y="1110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3" name="CustomShape 84"/>
          <p:cNvSpPr/>
          <p:nvPr/>
        </p:nvSpPr>
        <p:spPr>
          <a:xfrm>
            <a:off x="1850040" y="2949840"/>
            <a:ext cx="399600" cy="399600"/>
          </a:xfrm>
          <a:custGeom>
            <a:avLst/>
            <a:gdLst/>
            <a:ahLst/>
            <a:rect l="l" t="t" r="r" b="b"/>
            <a:pathLst>
              <a:path w="556" h="549"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4" name="CustomShape 85"/>
          <p:cNvSpPr/>
          <p:nvPr/>
        </p:nvSpPr>
        <p:spPr>
          <a:xfrm>
            <a:off x="2350080" y="29498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1"/>
                </a:moveTo>
                <a:lnTo>
                  <a:pt x="6" y="5"/>
                </a:lnTo>
                <a:close/>
                <a:moveTo>
                  <a:pt x="6" y="1"/>
                </a:moveTo>
                <a:moveTo>
                  <a:pt x="0" y="1"/>
                </a:moveTo>
                <a:lnTo>
                  <a:pt x="6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5" name="CustomShape 86"/>
          <p:cNvSpPr/>
          <p:nvPr/>
        </p:nvSpPr>
        <p:spPr>
          <a:xfrm>
            <a:off x="2850120" y="2949840"/>
            <a:ext cx="399600" cy="399600"/>
          </a:xfrm>
          <a:custGeom>
            <a:avLst/>
            <a:gdLst/>
            <a:ahLst/>
            <a:rect l="l" t="t" r="r" b="b"/>
            <a:pathLst>
              <a:path w="2269" h="1481">
                <a:moveTo>
                  <a:pt x="556" y="278"/>
                </a:moveTo>
                <a:cubicBezTo>
                  <a:pt x="787" y="-370"/>
                  <a:pt x="1690" y="278"/>
                  <a:pt x="556" y="1111"/>
                </a:cubicBezTo>
                <a:cubicBezTo>
                  <a:pt x="-579" y="278"/>
                  <a:pt x="324" y="-370"/>
                  <a:pt x="556" y="278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CustomShape 87"/>
          <p:cNvSpPr/>
          <p:nvPr/>
        </p:nvSpPr>
        <p:spPr>
          <a:xfrm>
            <a:off x="33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381" y="1111"/>
                </a:lnTo>
                <a:lnTo>
                  <a:pt x="381" y="1111"/>
                </a:lnTo>
                <a:lnTo>
                  <a:pt x="383" y="1111"/>
                </a:lnTo>
                <a:lnTo>
                  <a:pt x="384" y="1111"/>
                </a:lnTo>
                <a:lnTo>
                  <a:pt x="386" y="1110"/>
                </a:lnTo>
                <a:lnTo>
                  <a:pt x="388" y="1110"/>
                </a:lnTo>
                <a:lnTo>
                  <a:pt x="390" y="1109"/>
                </a:lnTo>
                <a:lnTo>
                  <a:pt x="391" y="1109"/>
                </a:lnTo>
                <a:lnTo>
                  <a:pt x="393" y="1108"/>
                </a:lnTo>
                <a:lnTo>
                  <a:pt x="395" y="1107"/>
                </a:lnTo>
                <a:lnTo>
                  <a:pt x="396" y="1106"/>
                </a:lnTo>
                <a:lnTo>
                  <a:pt x="398" y="1105"/>
                </a:lnTo>
                <a:lnTo>
                  <a:pt x="399" y="1104"/>
                </a:lnTo>
                <a:lnTo>
                  <a:pt x="401" y="1102"/>
                </a:lnTo>
                <a:lnTo>
                  <a:pt x="402" y="1101"/>
                </a:lnTo>
                <a:lnTo>
                  <a:pt x="403" y="1100"/>
                </a:lnTo>
                <a:lnTo>
                  <a:pt x="405" y="1098"/>
                </a:lnTo>
                <a:lnTo>
                  <a:pt x="406" y="1096"/>
                </a:lnTo>
                <a:lnTo>
                  <a:pt x="407" y="1094"/>
                </a:lnTo>
                <a:lnTo>
                  <a:pt x="408" y="1093"/>
                </a:lnTo>
                <a:lnTo>
                  <a:pt x="409" y="1091"/>
                </a:lnTo>
                <a:lnTo>
                  <a:pt x="410" y="1089"/>
                </a:lnTo>
                <a:lnTo>
                  <a:pt x="411" y="1087"/>
                </a:lnTo>
                <a:lnTo>
                  <a:pt x="412" y="1085"/>
                </a:lnTo>
                <a:lnTo>
                  <a:pt x="412" y="1082"/>
                </a:lnTo>
                <a:lnTo>
                  <a:pt x="413" y="1080"/>
                </a:lnTo>
                <a:lnTo>
                  <a:pt x="414" y="1078"/>
                </a:lnTo>
                <a:lnTo>
                  <a:pt x="414" y="1076"/>
                </a:lnTo>
                <a:lnTo>
                  <a:pt x="414" y="1073"/>
                </a:lnTo>
                <a:lnTo>
                  <a:pt x="415" y="1071"/>
                </a:lnTo>
                <a:lnTo>
                  <a:pt x="415" y="1069"/>
                </a:lnTo>
                <a:lnTo>
                  <a:pt x="415" y="1066"/>
                </a:lnTo>
                <a:lnTo>
                  <a:pt x="415" y="1064"/>
                </a:lnTo>
                <a:lnTo>
                  <a:pt x="415" y="1061"/>
                </a:lnTo>
                <a:lnTo>
                  <a:pt x="415" y="1059"/>
                </a:lnTo>
                <a:lnTo>
                  <a:pt x="414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2" y="1048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6"/>
                </a:lnTo>
                <a:lnTo>
                  <a:pt x="406" y="1034"/>
                </a:lnTo>
                <a:lnTo>
                  <a:pt x="405" y="1032"/>
                </a:lnTo>
                <a:lnTo>
                  <a:pt x="403" y="1030"/>
                </a:lnTo>
                <a:lnTo>
                  <a:pt x="402" y="1029"/>
                </a:lnTo>
                <a:lnTo>
                  <a:pt x="401" y="1028"/>
                </a:lnTo>
                <a:lnTo>
                  <a:pt x="399" y="1026"/>
                </a:lnTo>
                <a:lnTo>
                  <a:pt x="398" y="1025"/>
                </a:lnTo>
                <a:lnTo>
                  <a:pt x="396" y="1024"/>
                </a:lnTo>
                <a:lnTo>
                  <a:pt x="395" y="1023"/>
                </a:lnTo>
                <a:lnTo>
                  <a:pt x="393" y="1022"/>
                </a:lnTo>
                <a:lnTo>
                  <a:pt x="391" y="1021"/>
                </a:lnTo>
                <a:lnTo>
                  <a:pt x="390" y="1021"/>
                </a:lnTo>
                <a:lnTo>
                  <a:pt x="388" y="1020"/>
                </a:lnTo>
                <a:lnTo>
                  <a:pt x="386" y="1020"/>
                </a:lnTo>
                <a:lnTo>
                  <a:pt x="384" y="1019"/>
                </a:lnTo>
                <a:lnTo>
                  <a:pt x="383" y="1019"/>
                </a:lnTo>
                <a:lnTo>
                  <a:pt x="381" y="1019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798" y="925"/>
                </a:lnTo>
                <a:lnTo>
                  <a:pt x="798" y="925"/>
                </a:lnTo>
                <a:lnTo>
                  <a:pt x="800" y="925"/>
                </a:lnTo>
                <a:lnTo>
                  <a:pt x="801" y="925"/>
                </a:lnTo>
                <a:lnTo>
                  <a:pt x="803" y="926"/>
                </a:lnTo>
                <a:lnTo>
                  <a:pt x="805" y="926"/>
                </a:lnTo>
                <a:lnTo>
                  <a:pt x="807" y="927"/>
                </a:lnTo>
                <a:lnTo>
                  <a:pt x="808" y="927"/>
                </a:lnTo>
                <a:lnTo>
                  <a:pt x="810" y="928"/>
                </a:lnTo>
                <a:lnTo>
                  <a:pt x="812" y="929"/>
                </a:lnTo>
                <a:lnTo>
                  <a:pt x="813" y="930"/>
                </a:lnTo>
                <a:lnTo>
                  <a:pt x="815" y="931"/>
                </a:lnTo>
                <a:lnTo>
                  <a:pt x="816" y="932"/>
                </a:lnTo>
                <a:lnTo>
                  <a:pt x="818" y="934"/>
                </a:lnTo>
                <a:lnTo>
                  <a:pt x="819" y="935"/>
                </a:lnTo>
                <a:lnTo>
                  <a:pt x="820" y="936"/>
                </a:lnTo>
                <a:lnTo>
                  <a:pt x="822" y="938"/>
                </a:lnTo>
                <a:lnTo>
                  <a:pt x="823" y="940"/>
                </a:lnTo>
                <a:lnTo>
                  <a:pt x="824" y="942"/>
                </a:lnTo>
                <a:lnTo>
                  <a:pt x="825" y="943"/>
                </a:lnTo>
                <a:lnTo>
                  <a:pt x="826" y="945"/>
                </a:lnTo>
                <a:lnTo>
                  <a:pt x="827" y="947"/>
                </a:lnTo>
                <a:lnTo>
                  <a:pt x="828" y="949"/>
                </a:lnTo>
                <a:lnTo>
                  <a:pt x="829" y="951"/>
                </a:lnTo>
                <a:lnTo>
                  <a:pt x="829" y="954"/>
                </a:lnTo>
                <a:lnTo>
                  <a:pt x="830" y="956"/>
                </a:lnTo>
                <a:lnTo>
                  <a:pt x="831" y="958"/>
                </a:lnTo>
                <a:lnTo>
                  <a:pt x="831" y="960"/>
                </a:lnTo>
                <a:lnTo>
                  <a:pt x="831" y="963"/>
                </a:lnTo>
                <a:lnTo>
                  <a:pt x="832" y="965"/>
                </a:lnTo>
                <a:lnTo>
                  <a:pt x="832" y="967"/>
                </a:lnTo>
                <a:lnTo>
                  <a:pt x="832" y="970"/>
                </a:lnTo>
                <a:lnTo>
                  <a:pt x="832" y="972"/>
                </a:lnTo>
                <a:lnTo>
                  <a:pt x="832" y="975"/>
                </a:lnTo>
                <a:lnTo>
                  <a:pt x="832" y="977"/>
                </a:lnTo>
                <a:lnTo>
                  <a:pt x="831" y="979"/>
                </a:lnTo>
                <a:lnTo>
                  <a:pt x="831" y="982"/>
                </a:lnTo>
                <a:lnTo>
                  <a:pt x="831" y="984"/>
                </a:lnTo>
                <a:lnTo>
                  <a:pt x="830" y="986"/>
                </a:lnTo>
                <a:lnTo>
                  <a:pt x="829" y="988"/>
                </a:lnTo>
                <a:lnTo>
                  <a:pt x="829" y="991"/>
                </a:lnTo>
                <a:lnTo>
                  <a:pt x="828" y="993"/>
                </a:lnTo>
                <a:lnTo>
                  <a:pt x="827" y="995"/>
                </a:lnTo>
                <a:lnTo>
                  <a:pt x="826" y="997"/>
                </a:lnTo>
                <a:lnTo>
                  <a:pt x="825" y="999"/>
                </a:lnTo>
                <a:lnTo>
                  <a:pt x="824" y="1000"/>
                </a:lnTo>
                <a:lnTo>
                  <a:pt x="823" y="1002"/>
                </a:lnTo>
                <a:lnTo>
                  <a:pt x="822" y="1004"/>
                </a:lnTo>
                <a:lnTo>
                  <a:pt x="820" y="1006"/>
                </a:lnTo>
                <a:lnTo>
                  <a:pt x="819" y="1007"/>
                </a:lnTo>
                <a:lnTo>
                  <a:pt x="818" y="1008"/>
                </a:lnTo>
                <a:lnTo>
                  <a:pt x="816" y="1010"/>
                </a:lnTo>
                <a:lnTo>
                  <a:pt x="815" y="1011"/>
                </a:lnTo>
                <a:lnTo>
                  <a:pt x="813" y="1012"/>
                </a:lnTo>
                <a:lnTo>
                  <a:pt x="812" y="1013"/>
                </a:lnTo>
                <a:lnTo>
                  <a:pt x="810" y="1014"/>
                </a:lnTo>
                <a:lnTo>
                  <a:pt x="808" y="1015"/>
                </a:lnTo>
                <a:lnTo>
                  <a:pt x="807" y="1015"/>
                </a:lnTo>
                <a:lnTo>
                  <a:pt x="805" y="1016"/>
                </a:lnTo>
                <a:lnTo>
                  <a:pt x="803" y="1016"/>
                </a:lnTo>
                <a:lnTo>
                  <a:pt x="801" y="1017"/>
                </a:lnTo>
                <a:lnTo>
                  <a:pt x="800" y="1017"/>
                </a:lnTo>
                <a:lnTo>
                  <a:pt x="798" y="1017"/>
                </a:lnTo>
                <a:lnTo>
                  <a:pt x="729" y="1018"/>
                </a:lnTo>
                <a:lnTo>
                  <a:pt x="729" y="1018"/>
                </a:lnTo>
                <a:lnTo>
                  <a:pt x="727" y="1018"/>
                </a:lnTo>
                <a:lnTo>
                  <a:pt x="726" y="1018"/>
                </a:lnTo>
                <a:lnTo>
                  <a:pt x="724" y="1019"/>
                </a:lnTo>
                <a:lnTo>
                  <a:pt x="722" y="1019"/>
                </a:lnTo>
                <a:lnTo>
                  <a:pt x="720" y="1020"/>
                </a:lnTo>
                <a:lnTo>
                  <a:pt x="719" y="1020"/>
                </a:lnTo>
                <a:lnTo>
                  <a:pt x="717" y="1021"/>
                </a:lnTo>
                <a:lnTo>
                  <a:pt x="715" y="1022"/>
                </a:lnTo>
                <a:lnTo>
                  <a:pt x="714" y="1023"/>
                </a:lnTo>
                <a:lnTo>
                  <a:pt x="712" y="1024"/>
                </a:lnTo>
                <a:lnTo>
                  <a:pt x="711" y="1025"/>
                </a:lnTo>
                <a:lnTo>
                  <a:pt x="709" y="1027"/>
                </a:lnTo>
                <a:lnTo>
                  <a:pt x="708" y="1028"/>
                </a:lnTo>
                <a:lnTo>
                  <a:pt x="707" y="1029"/>
                </a:lnTo>
                <a:lnTo>
                  <a:pt x="705" y="1031"/>
                </a:lnTo>
                <a:lnTo>
                  <a:pt x="704" y="1033"/>
                </a:lnTo>
                <a:lnTo>
                  <a:pt x="703" y="1035"/>
                </a:lnTo>
                <a:lnTo>
                  <a:pt x="702" y="1036"/>
                </a:lnTo>
                <a:lnTo>
                  <a:pt x="701" y="1038"/>
                </a:lnTo>
                <a:lnTo>
                  <a:pt x="700" y="1040"/>
                </a:lnTo>
                <a:lnTo>
                  <a:pt x="699" y="1042"/>
                </a:lnTo>
                <a:lnTo>
                  <a:pt x="698" y="1044"/>
                </a:lnTo>
                <a:lnTo>
                  <a:pt x="698" y="1047"/>
                </a:lnTo>
                <a:lnTo>
                  <a:pt x="697" y="1049"/>
                </a:lnTo>
                <a:lnTo>
                  <a:pt x="696" y="1051"/>
                </a:lnTo>
                <a:lnTo>
                  <a:pt x="696" y="1053"/>
                </a:lnTo>
                <a:lnTo>
                  <a:pt x="696" y="1056"/>
                </a:lnTo>
                <a:lnTo>
                  <a:pt x="695" y="1058"/>
                </a:lnTo>
                <a:lnTo>
                  <a:pt x="695" y="1060"/>
                </a:lnTo>
                <a:lnTo>
                  <a:pt x="695" y="1063"/>
                </a:lnTo>
                <a:lnTo>
                  <a:pt x="695" y="1065"/>
                </a:lnTo>
                <a:lnTo>
                  <a:pt x="695" y="1068"/>
                </a:lnTo>
                <a:lnTo>
                  <a:pt x="695" y="1070"/>
                </a:lnTo>
                <a:lnTo>
                  <a:pt x="696" y="1072"/>
                </a:lnTo>
                <a:lnTo>
                  <a:pt x="696" y="1075"/>
                </a:lnTo>
                <a:lnTo>
                  <a:pt x="696" y="1077"/>
                </a:lnTo>
                <a:lnTo>
                  <a:pt x="697" y="1079"/>
                </a:lnTo>
                <a:lnTo>
                  <a:pt x="698" y="1081"/>
                </a:lnTo>
                <a:lnTo>
                  <a:pt x="698" y="1084"/>
                </a:lnTo>
                <a:lnTo>
                  <a:pt x="699" y="1086"/>
                </a:lnTo>
                <a:lnTo>
                  <a:pt x="700" y="1088"/>
                </a:lnTo>
                <a:lnTo>
                  <a:pt x="701" y="1090"/>
                </a:lnTo>
                <a:lnTo>
                  <a:pt x="702" y="1092"/>
                </a:lnTo>
                <a:lnTo>
                  <a:pt x="703" y="1093"/>
                </a:lnTo>
                <a:lnTo>
                  <a:pt x="704" y="1095"/>
                </a:lnTo>
                <a:lnTo>
                  <a:pt x="705" y="1097"/>
                </a:lnTo>
                <a:lnTo>
                  <a:pt x="707" y="1099"/>
                </a:lnTo>
                <a:lnTo>
                  <a:pt x="708" y="1100"/>
                </a:lnTo>
                <a:lnTo>
                  <a:pt x="709" y="1101"/>
                </a:lnTo>
                <a:lnTo>
                  <a:pt x="711" y="1103"/>
                </a:lnTo>
                <a:lnTo>
                  <a:pt x="712" y="1104"/>
                </a:lnTo>
                <a:lnTo>
                  <a:pt x="714" y="1105"/>
                </a:lnTo>
                <a:lnTo>
                  <a:pt x="715" y="1106"/>
                </a:lnTo>
                <a:lnTo>
                  <a:pt x="717" y="1107"/>
                </a:lnTo>
                <a:lnTo>
                  <a:pt x="719" y="1108"/>
                </a:lnTo>
                <a:lnTo>
                  <a:pt x="720" y="1108"/>
                </a:lnTo>
                <a:lnTo>
                  <a:pt x="722" y="1109"/>
                </a:lnTo>
                <a:lnTo>
                  <a:pt x="724" y="1109"/>
                </a:lnTo>
                <a:lnTo>
                  <a:pt x="726" y="1110"/>
                </a:lnTo>
                <a:lnTo>
                  <a:pt x="727" y="1110"/>
                </a:lnTo>
                <a:lnTo>
                  <a:pt x="729" y="1110"/>
                </a:lnTo>
                <a:lnTo>
                  <a:pt x="1111" y="1111"/>
                </a:lnTo>
                <a:lnTo>
                  <a:pt x="972" y="648"/>
                </a:lnTo>
                <a:lnTo>
                  <a:pt x="1111" y="185"/>
                </a:lnTo>
                <a:lnTo>
                  <a:pt x="833" y="185"/>
                </a:lnTo>
                <a:lnTo>
                  <a:pt x="833" y="46"/>
                </a:lnTo>
                <a:lnTo>
                  <a:pt x="832" y="46"/>
                </a:lnTo>
                <a:lnTo>
                  <a:pt x="832" y="44"/>
                </a:lnTo>
                <a:lnTo>
                  <a:pt x="832" y="41"/>
                </a:lnTo>
                <a:lnTo>
                  <a:pt x="832" y="39"/>
                </a:lnTo>
                <a:lnTo>
                  <a:pt x="831" y="36"/>
                </a:lnTo>
                <a:lnTo>
                  <a:pt x="831" y="34"/>
                </a:lnTo>
                <a:lnTo>
                  <a:pt x="830" y="32"/>
                </a:lnTo>
                <a:lnTo>
                  <a:pt x="830" y="29"/>
                </a:lnTo>
                <a:lnTo>
                  <a:pt x="829" y="27"/>
                </a:lnTo>
                <a:lnTo>
                  <a:pt x="828" y="25"/>
                </a:lnTo>
                <a:lnTo>
                  <a:pt x="827" y="23"/>
                </a:lnTo>
                <a:lnTo>
                  <a:pt x="826" y="21"/>
                </a:lnTo>
                <a:lnTo>
                  <a:pt x="825" y="19"/>
                </a:lnTo>
                <a:lnTo>
                  <a:pt x="824" y="17"/>
                </a:lnTo>
                <a:lnTo>
                  <a:pt x="823" y="15"/>
                </a:lnTo>
                <a:lnTo>
                  <a:pt x="822" y="13"/>
                </a:lnTo>
                <a:lnTo>
                  <a:pt x="820" y="11"/>
                </a:lnTo>
                <a:lnTo>
                  <a:pt x="819" y="10"/>
                </a:lnTo>
                <a:lnTo>
                  <a:pt x="818" y="8"/>
                </a:lnTo>
                <a:lnTo>
                  <a:pt x="816" y="7"/>
                </a:lnTo>
                <a:lnTo>
                  <a:pt x="815" y="6"/>
                </a:lnTo>
                <a:lnTo>
                  <a:pt x="813" y="5"/>
                </a:lnTo>
                <a:lnTo>
                  <a:pt x="811" y="4"/>
                </a:lnTo>
                <a:lnTo>
                  <a:pt x="810" y="3"/>
                </a:lnTo>
                <a:lnTo>
                  <a:pt x="808" y="2"/>
                </a:lnTo>
                <a:lnTo>
                  <a:pt x="806" y="1"/>
                </a:lnTo>
                <a:lnTo>
                  <a:pt x="804" y="1"/>
                </a:lnTo>
                <a:lnTo>
                  <a:pt x="803" y="0"/>
                </a:lnTo>
                <a:lnTo>
                  <a:pt x="801" y="0"/>
                </a:lnTo>
                <a:lnTo>
                  <a:pt x="799" y="0"/>
                </a:lnTo>
                <a:lnTo>
                  <a:pt x="312" y="0"/>
                </a:lnTo>
                <a:lnTo>
                  <a:pt x="312" y="0"/>
                </a:lnTo>
                <a:lnTo>
                  <a:pt x="310" y="0"/>
                </a:lnTo>
                <a:lnTo>
                  <a:pt x="308" y="0"/>
                </a:lnTo>
                <a:lnTo>
                  <a:pt x="307" y="1"/>
                </a:lnTo>
                <a:lnTo>
                  <a:pt x="305" y="1"/>
                </a:lnTo>
                <a:lnTo>
                  <a:pt x="303" y="2"/>
                </a:lnTo>
                <a:lnTo>
                  <a:pt x="301" y="2"/>
                </a:lnTo>
                <a:lnTo>
                  <a:pt x="300" y="3"/>
                </a:lnTo>
                <a:lnTo>
                  <a:pt x="298" y="4"/>
                </a:lnTo>
                <a:lnTo>
                  <a:pt x="297" y="5"/>
                </a:lnTo>
                <a:lnTo>
                  <a:pt x="295" y="6"/>
                </a:lnTo>
                <a:lnTo>
                  <a:pt x="293" y="7"/>
                </a:lnTo>
                <a:lnTo>
                  <a:pt x="292" y="9"/>
                </a:lnTo>
                <a:lnTo>
                  <a:pt x="291" y="10"/>
                </a:lnTo>
                <a:lnTo>
                  <a:pt x="289" y="12"/>
                </a:lnTo>
                <a:lnTo>
                  <a:pt x="288" y="13"/>
                </a:lnTo>
                <a:lnTo>
                  <a:pt x="287" y="15"/>
                </a:lnTo>
                <a:lnTo>
                  <a:pt x="286" y="17"/>
                </a:lnTo>
                <a:lnTo>
                  <a:pt x="284" y="19"/>
                </a:lnTo>
                <a:lnTo>
                  <a:pt x="283" y="21"/>
                </a:lnTo>
                <a:lnTo>
                  <a:pt x="283" y="23"/>
                </a:lnTo>
                <a:lnTo>
                  <a:pt x="282" y="25"/>
                </a:lnTo>
                <a:lnTo>
                  <a:pt x="281" y="27"/>
                </a:lnTo>
                <a:lnTo>
                  <a:pt x="280" y="30"/>
                </a:lnTo>
                <a:lnTo>
                  <a:pt x="280" y="32"/>
                </a:lnTo>
                <a:lnTo>
                  <a:pt x="279" y="34"/>
                </a:lnTo>
                <a:lnTo>
                  <a:pt x="279" y="36"/>
                </a:lnTo>
                <a:lnTo>
                  <a:pt x="278" y="39"/>
                </a:lnTo>
                <a:lnTo>
                  <a:pt x="278" y="41"/>
                </a:lnTo>
                <a:lnTo>
                  <a:pt x="278" y="44"/>
                </a:lnTo>
                <a:lnTo>
                  <a:pt x="278" y="46"/>
                </a:lnTo>
                <a:lnTo>
                  <a:pt x="277" y="185"/>
                </a:lnTo>
                <a:lnTo>
                  <a:pt x="0" y="185"/>
                </a:lnTo>
                <a:lnTo>
                  <a:pt x="138" y="648"/>
                </a:lnTo>
                <a:lnTo>
                  <a:pt x="0" y="1111"/>
                </a:lnTo>
                <a:moveTo>
                  <a:pt x="416" y="1064"/>
                </a:moveTo>
                <a:lnTo>
                  <a:pt x="415" y="1064"/>
                </a:lnTo>
                <a:lnTo>
                  <a:pt x="415" y="1062"/>
                </a:lnTo>
                <a:lnTo>
                  <a:pt x="415" y="1059"/>
                </a:lnTo>
                <a:lnTo>
                  <a:pt x="415" y="1057"/>
                </a:lnTo>
                <a:lnTo>
                  <a:pt x="414" y="1054"/>
                </a:lnTo>
                <a:lnTo>
                  <a:pt x="414" y="1052"/>
                </a:lnTo>
                <a:lnTo>
                  <a:pt x="413" y="1050"/>
                </a:lnTo>
                <a:lnTo>
                  <a:pt x="413" y="1047"/>
                </a:lnTo>
                <a:lnTo>
                  <a:pt x="412" y="1045"/>
                </a:lnTo>
                <a:lnTo>
                  <a:pt x="411" y="1043"/>
                </a:lnTo>
                <a:lnTo>
                  <a:pt x="410" y="1041"/>
                </a:lnTo>
                <a:lnTo>
                  <a:pt x="409" y="1039"/>
                </a:lnTo>
                <a:lnTo>
                  <a:pt x="408" y="1037"/>
                </a:lnTo>
                <a:lnTo>
                  <a:pt x="407" y="1035"/>
                </a:lnTo>
                <a:lnTo>
                  <a:pt x="406" y="1033"/>
                </a:lnTo>
                <a:lnTo>
                  <a:pt x="405" y="1031"/>
                </a:lnTo>
                <a:lnTo>
                  <a:pt x="403" y="1029"/>
                </a:lnTo>
                <a:lnTo>
                  <a:pt x="402" y="1028"/>
                </a:lnTo>
                <a:lnTo>
                  <a:pt x="401" y="1026"/>
                </a:lnTo>
                <a:lnTo>
                  <a:pt x="399" y="1025"/>
                </a:lnTo>
                <a:lnTo>
                  <a:pt x="398" y="1024"/>
                </a:lnTo>
                <a:lnTo>
                  <a:pt x="396" y="1023"/>
                </a:lnTo>
                <a:lnTo>
                  <a:pt x="394" y="1022"/>
                </a:lnTo>
                <a:lnTo>
                  <a:pt x="393" y="1021"/>
                </a:lnTo>
                <a:lnTo>
                  <a:pt x="391" y="1020"/>
                </a:lnTo>
                <a:lnTo>
                  <a:pt x="389" y="1019"/>
                </a:lnTo>
                <a:lnTo>
                  <a:pt x="387" y="1019"/>
                </a:lnTo>
                <a:lnTo>
                  <a:pt x="386" y="1018"/>
                </a:lnTo>
                <a:lnTo>
                  <a:pt x="384" y="1018"/>
                </a:lnTo>
                <a:lnTo>
                  <a:pt x="382" y="1018"/>
                </a:lnTo>
                <a:lnTo>
                  <a:pt x="312" y="1018"/>
                </a:lnTo>
                <a:lnTo>
                  <a:pt x="312" y="1018"/>
                </a:lnTo>
                <a:lnTo>
                  <a:pt x="310" y="1018"/>
                </a:lnTo>
                <a:lnTo>
                  <a:pt x="309" y="1018"/>
                </a:lnTo>
                <a:lnTo>
                  <a:pt x="307" y="1017"/>
                </a:lnTo>
                <a:lnTo>
                  <a:pt x="305" y="1017"/>
                </a:lnTo>
                <a:lnTo>
                  <a:pt x="303" y="1016"/>
                </a:lnTo>
                <a:lnTo>
                  <a:pt x="302" y="1016"/>
                </a:lnTo>
                <a:lnTo>
                  <a:pt x="300" y="1015"/>
                </a:lnTo>
                <a:lnTo>
                  <a:pt x="298" y="1014"/>
                </a:lnTo>
                <a:lnTo>
                  <a:pt x="297" y="1013"/>
                </a:lnTo>
                <a:lnTo>
                  <a:pt x="295" y="1012"/>
                </a:lnTo>
                <a:lnTo>
                  <a:pt x="294" y="1011"/>
                </a:lnTo>
                <a:lnTo>
                  <a:pt x="292" y="1009"/>
                </a:lnTo>
                <a:lnTo>
                  <a:pt x="291" y="1008"/>
                </a:lnTo>
                <a:lnTo>
                  <a:pt x="290" y="1007"/>
                </a:lnTo>
                <a:lnTo>
                  <a:pt x="288" y="1005"/>
                </a:lnTo>
                <a:lnTo>
                  <a:pt x="287" y="1003"/>
                </a:lnTo>
                <a:lnTo>
                  <a:pt x="286" y="1001"/>
                </a:lnTo>
                <a:lnTo>
                  <a:pt x="285" y="1000"/>
                </a:lnTo>
                <a:lnTo>
                  <a:pt x="284" y="998"/>
                </a:lnTo>
                <a:lnTo>
                  <a:pt x="283" y="996"/>
                </a:lnTo>
                <a:lnTo>
                  <a:pt x="282" y="994"/>
                </a:lnTo>
                <a:lnTo>
                  <a:pt x="281" y="992"/>
                </a:lnTo>
                <a:lnTo>
                  <a:pt x="281" y="989"/>
                </a:lnTo>
                <a:lnTo>
                  <a:pt x="280" y="987"/>
                </a:lnTo>
                <a:lnTo>
                  <a:pt x="279" y="985"/>
                </a:lnTo>
                <a:lnTo>
                  <a:pt x="279" y="983"/>
                </a:lnTo>
                <a:lnTo>
                  <a:pt x="279" y="980"/>
                </a:lnTo>
                <a:lnTo>
                  <a:pt x="278" y="978"/>
                </a:lnTo>
                <a:lnTo>
                  <a:pt x="278" y="976"/>
                </a:lnTo>
                <a:lnTo>
                  <a:pt x="278" y="973"/>
                </a:lnTo>
                <a:lnTo>
                  <a:pt x="278" y="971"/>
                </a:lnTo>
                <a:lnTo>
                  <a:pt x="278" y="968"/>
                </a:lnTo>
                <a:lnTo>
                  <a:pt x="278" y="966"/>
                </a:lnTo>
                <a:lnTo>
                  <a:pt x="279" y="964"/>
                </a:lnTo>
                <a:lnTo>
                  <a:pt x="279" y="961"/>
                </a:lnTo>
                <a:lnTo>
                  <a:pt x="279" y="959"/>
                </a:lnTo>
                <a:lnTo>
                  <a:pt x="280" y="957"/>
                </a:lnTo>
                <a:lnTo>
                  <a:pt x="281" y="955"/>
                </a:lnTo>
                <a:lnTo>
                  <a:pt x="281" y="952"/>
                </a:lnTo>
                <a:lnTo>
                  <a:pt x="282" y="950"/>
                </a:lnTo>
                <a:lnTo>
                  <a:pt x="283" y="948"/>
                </a:lnTo>
                <a:lnTo>
                  <a:pt x="284" y="946"/>
                </a:lnTo>
                <a:lnTo>
                  <a:pt x="285" y="944"/>
                </a:lnTo>
                <a:lnTo>
                  <a:pt x="286" y="943"/>
                </a:lnTo>
                <a:lnTo>
                  <a:pt x="287" y="941"/>
                </a:lnTo>
                <a:lnTo>
                  <a:pt x="288" y="939"/>
                </a:lnTo>
                <a:lnTo>
                  <a:pt x="290" y="937"/>
                </a:lnTo>
                <a:lnTo>
                  <a:pt x="291" y="936"/>
                </a:lnTo>
                <a:lnTo>
                  <a:pt x="292" y="935"/>
                </a:lnTo>
                <a:lnTo>
                  <a:pt x="294" y="933"/>
                </a:lnTo>
                <a:lnTo>
                  <a:pt x="295" y="932"/>
                </a:lnTo>
                <a:lnTo>
                  <a:pt x="297" y="931"/>
                </a:lnTo>
                <a:lnTo>
                  <a:pt x="298" y="930"/>
                </a:lnTo>
                <a:lnTo>
                  <a:pt x="300" y="929"/>
                </a:lnTo>
                <a:lnTo>
                  <a:pt x="302" y="928"/>
                </a:lnTo>
                <a:lnTo>
                  <a:pt x="303" y="928"/>
                </a:lnTo>
                <a:lnTo>
                  <a:pt x="305" y="927"/>
                </a:lnTo>
                <a:lnTo>
                  <a:pt x="307" y="927"/>
                </a:lnTo>
                <a:lnTo>
                  <a:pt x="309" y="926"/>
                </a:lnTo>
                <a:lnTo>
                  <a:pt x="310" y="926"/>
                </a:lnTo>
                <a:lnTo>
                  <a:pt x="312" y="926"/>
                </a:lnTo>
                <a:lnTo>
                  <a:pt x="416" y="925"/>
                </a:lnTo>
                <a:lnTo>
                  <a:pt x="416" y="1064"/>
                </a:lnTo>
                <a:moveTo>
                  <a:pt x="694" y="1064"/>
                </a:moveTo>
                <a:lnTo>
                  <a:pt x="694" y="1064"/>
                </a:lnTo>
                <a:lnTo>
                  <a:pt x="694" y="1062"/>
                </a:lnTo>
                <a:lnTo>
                  <a:pt x="694" y="1059"/>
                </a:lnTo>
                <a:lnTo>
                  <a:pt x="694" y="1057"/>
                </a:lnTo>
                <a:lnTo>
                  <a:pt x="695" y="1054"/>
                </a:lnTo>
                <a:lnTo>
                  <a:pt x="695" y="1052"/>
                </a:lnTo>
                <a:lnTo>
                  <a:pt x="696" y="1050"/>
                </a:lnTo>
                <a:lnTo>
                  <a:pt x="696" y="1048"/>
                </a:lnTo>
                <a:lnTo>
                  <a:pt x="697" y="1045"/>
                </a:lnTo>
                <a:lnTo>
                  <a:pt x="698" y="1043"/>
                </a:lnTo>
                <a:lnTo>
                  <a:pt x="699" y="1041"/>
                </a:lnTo>
                <a:lnTo>
                  <a:pt x="699" y="1039"/>
                </a:lnTo>
                <a:lnTo>
                  <a:pt x="700" y="1037"/>
                </a:lnTo>
                <a:lnTo>
                  <a:pt x="702" y="1035"/>
                </a:lnTo>
                <a:lnTo>
                  <a:pt x="703" y="1033"/>
                </a:lnTo>
                <a:lnTo>
                  <a:pt x="704" y="1031"/>
                </a:lnTo>
                <a:lnTo>
                  <a:pt x="705" y="1030"/>
                </a:lnTo>
                <a:lnTo>
                  <a:pt x="707" y="1028"/>
                </a:lnTo>
                <a:lnTo>
                  <a:pt x="708" y="1027"/>
                </a:lnTo>
                <a:lnTo>
                  <a:pt x="709" y="1025"/>
                </a:lnTo>
                <a:lnTo>
                  <a:pt x="711" y="1024"/>
                </a:lnTo>
                <a:lnTo>
                  <a:pt x="713" y="1023"/>
                </a:lnTo>
                <a:lnTo>
                  <a:pt x="714" y="1022"/>
                </a:lnTo>
                <a:lnTo>
                  <a:pt x="716" y="1021"/>
                </a:lnTo>
                <a:lnTo>
                  <a:pt x="717" y="1020"/>
                </a:lnTo>
                <a:lnTo>
                  <a:pt x="719" y="1020"/>
                </a:lnTo>
                <a:lnTo>
                  <a:pt x="721" y="1019"/>
                </a:lnTo>
                <a:lnTo>
                  <a:pt x="723" y="1019"/>
                </a:lnTo>
                <a:lnTo>
                  <a:pt x="724" y="1018"/>
                </a:lnTo>
                <a:lnTo>
                  <a:pt x="726" y="1018"/>
                </a:lnTo>
                <a:lnTo>
                  <a:pt x="728" y="1018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694" y="925"/>
                </a:lnTo>
                <a:lnTo>
                  <a:pt x="694" y="1064"/>
                </a:lnTo>
                <a:moveTo>
                  <a:pt x="0" y="1111"/>
                </a:moveTo>
                <a:lnTo>
                  <a:pt x="138" y="648"/>
                </a:lnTo>
                <a:lnTo>
                  <a:pt x="0" y="185"/>
                </a:lnTo>
                <a:lnTo>
                  <a:pt x="277" y="185"/>
                </a:lnTo>
                <a:lnTo>
                  <a:pt x="277" y="46"/>
                </a:lnTo>
                <a:lnTo>
                  <a:pt x="277" y="46"/>
                </a:lnTo>
                <a:lnTo>
                  <a:pt x="277" y="44"/>
                </a:lnTo>
                <a:lnTo>
                  <a:pt x="277" y="41"/>
                </a:lnTo>
                <a:lnTo>
                  <a:pt x="277" y="39"/>
                </a:lnTo>
                <a:lnTo>
                  <a:pt x="278" y="36"/>
                </a:lnTo>
                <a:lnTo>
                  <a:pt x="278" y="34"/>
                </a:lnTo>
                <a:lnTo>
                  <a:pt x="279" y="32"/>
                </a:lnTo>
                <a:lnTo>
                  <a:pt x="279" y="30"/>
                </a:lnTo>
                <a:lnTo>
                  <a:pt x="280" y="27"/>
                </a:lnTo>
                <a:lnTo>
                  <a:pt x="281" y="25"/>
                </a:lnTo>
                <a:lnTo>
                  <a:pt x="282" y="23"/>
                </a:lnTo>
                <a:lnTo>
                  <a:pt x="282" y="21"/>
                </a:lnTo>
                <a:lnTo>
                  <a:pt x="283" y="19"/>
                </a:lnTo>
                <a:lnTo>
                  <a:pt x="285" y="17"/>
                </a:lnTo>
                <a:lnTo>
                  <a:pt x="286" y="15"/>
                </a:lnTo>
                <a:lnTo>
                  <a:pt x="287" y="13"/>
                </a:lnTo>
                <a:lnTo>
                  <a:pt x="288" y="12"/>
                </a:lnTo>
                <a:lnTo>
                  <a:pt x="290" y="10"/>
                </a:lnTo>
                <a:lnTo>
                  <a:pt x="291" y="9"/>
                </a:lnTo>
                <a:lnTo>
                  <a:pt x="292" y="7"/>
                </a:lnTo>
                <a:lnTo>
                  <a:pt x="294" y="6"/>
                </a:lnTo>
                <a:lnTo>
                  <a:pt x="296" y="5"/>
                </a:lnTo>
                <a:lnTo>
                  <a:pt x="297" y="4"/>
                </a:lnTo>
                <a:lnTo>
                  <a:pt x="299" y="3"/>
                </a:lnTo>
                <a:lnTo>
                  <a:pt x="300" y="2"/>
                </a:lnTo>
                <a:lnTo>
                  <a:pt x="302" y="2"/>
                </a:lnTo>
                <a:lnTo>
                  <a:pt x="304" y="1"/>
                </a:lnTo>
                <a:lnTo>
                  <a:pt x="306" y="1"/>
                </a:lnTo>
                <a:lnTo>
                  <a:pt x="307" y="0"/>
                </a:lnTo>
                <a:lnTo>
                  <a:pt x="309" y="0"/>
                </a:lnTo>
                <a:lnTo>
                  <a:pt x="311" y="0"/>
                </a:lnTo>
                <a:lnTo>
                  <a:pt x="798" y="0"/>
                </a:lnTo>
                <a:lnTo>
                  <a:pt x="798" y="0"/>
                </a:lnTo>
                <a:lnTo>
                  <a:pt x="800" y="0"/>
                </a:lnTo>
                <a:lnTo>
                  <a:pt x="802" y="0"/>
                </a:lnTo>
                <a:lnTo>
                  <a:pt x="803" y="1"/>
                </a:lnTo>
                <a:lnTo>
                  <a:pt x="805" y="1"/>
                </a:lnTo>
                <a:lnTo>
                  <a:pt x="807" y="2"/>
                </a:lnTo>
                <a:lnTo>
                  <a:pt x="809" y="2"/>
                </a:lnTo>
                <a:lnTo>
                  <a:pt x="810" y="3"/>
                </a:lnTo>
                <a:lnTo>
                  <a:pt x="812" y="4"/>
                </a:lnTo>
                <a:lnTo>
                  <a:pt x="813" y="5"/>
                </a:lnTo>
                <a:lnTo>
                  <a:pt x="815" y="6"/>
                </a:lnTo>
                <a:lnTo>
                  <a:pt x="817" y="7"/>
                </a:lnTo>
                <a:lnTo>
                  <a:pt x="818" y="9"/>
                </a:lnTo>
                <a:lnTo>
                  <a:pt x="819" y="10"/>
                </a:lnTo>
                <a:lnTo>
                  <a:pt x="821" y="12"/>
                </a:lnTo>
                <a:lnTo>
                  <a:pt x="822" y="13"/>
                </a:lnTo>
                <a:lnTo>
                  <a:pt x="823" y="15"/>
                </a:lnTo>
                <a:lnTo>
                  <a:pt x="824" y="17"/>
                </a:lnTo>
                <a:lnTo>
                  <a:pt x="826" y="19"/>
                </a:lnTo>
                <a:lnTo>
                  <a:pt x="827" y="21"/>
                </a:lnTo>
                <a:lnTo>
                  <a:pt x="827" y="23"/>
                </a:lnTo>
                <a:lnTo>
                  <a:pt x="828" y="25"/>
                </a:lnTo>
                <a:lnTo>
                  <a:pt x="829" y="27"/>
                </a:lnTo>
                <a:lnTo>
                  <a:pt x="830" y="30"/>
                </a:lnTo>
                <a:lnTo>
                  <a:pt x="830" y="32"/>
                </a:lnTo>
                <a:lnTo>
                  <a:pt x="831" y="34"/>
                </a:lnTo>
                <a:lnTo>
                  <a:pt x="831" y="36"/>
                </a:lnTo>
                <a:lnTo>
                  <a:pt x="832" y="39"/>
                </a:lnTo>
                <a:lnTo>
                  <a:pt x="832" y="41"/>
                </a:lnTo>
                <a:lnTo>
                  <a:pt x="832" y="44"/>
                </a:lnTo>
                <a:lnTo>
                  <a:pt x="832" y="46"/>
                </a:lnTo>
                <a:lnTo>
                  <a:pt x="833" y="185"/>
                </a:lnTo>
                <a:lnTo>
                  <a:pt x="833" y="185"/>
                </a:lnTo>
                <a:lnTo>
                  <a:pt x="1111" y="185"/>
                </a:lnTo>
                <a:lnTo>
                  <a:pt x="972" y="648"/>
                </a:lnTo>
                <a:lnTo>
                  <a:pt x="1111" y="1111"/>
                </a:lnTo>
                <a:lnTo>
                  <a:pt x="729" y="1111"/>
                </a:lnTo>
                <a:lnTo>
                  <a:pt x="729" y="1111"/>
                </a:lnTo>
                <a:lnTo>
                  <a:pt x="727" y="1111"/>
                </a:lnTo>
                <a:lnTo>
                  <a:pt x="726" y="1111"/>
                </a:lnTo>
                <a:lnTo>
                  <a:pt x="724" y="1110"/>
                </a:lnTo>
                <a:lnTo>
                  <a:pt x="722" y="1110"/>
                </a:lnTo>
                <a:lnTo>
                  <a:pt x="720" y="1109"/>
                </a:lnTo>
                <a:lnTo>
                  <a:pt x="719" y="1109"/>
                </a:lnTo>
                <a:lnTo>
                  <a:pt x="717" y="1108"/>
                </a:lnTo>
                <a:lnTo>
                  <a:pt x="715" y="1107"/>
                </a:lnTo>
                <a:lnTo>
                  <a:pt x="714" y="1106"/>
                </a:lnTo>
                <a:lnTo>
                  <a:pt x="712" y="1105"/>
                </a:lnTo>
                <a:lnTo>
                  <a:pt x="711" y="1104"/>
                </a:lnTo>
                <a:lnTo>
                  <a:pt x="709" y="1102"/>
                </a:lnTo>
                <a:lnTo>
                  <a:pt x="708" y="1101"/>
                </a:lnTo>
                <a:lnTo>
                  <a:pt x="707" y="1100"/>
                </a:lnTo>
                <a:lnTo>
                  <a:pt x="705" y="1098"/>
                </a:lnTo>
                <a:lnTo>
                  <a:pt x="704" y="1096"/>
                </a:lnTo>
                <a:lnTo>
                  <a:pt x="703" y="1094"/>
                </a:lnTo>
                <a:lnTo>
                  <a:pt x="702" y="1093"/>
                </a:lnTo>
                <a:lnTo>
                  <a:pt x="701" y="1091"/>
                </a:lnTo>
                <a:lnTo>
                  <a:pt x="700" y="1089"/>
                </a:lnTo>
                <a:lnTo>
                  <a:pt x="699" y="1087"/>
                </a:lnTo>
                <a:lnTo>
                  <a:pt x="698" y="1085"/>
                </a:lnTo>
                <a:lnTo>
                  <a:pt x="698" y="1082"/>
                </a:lnTo>
                <a:lnTo>
                  <a:pt x="697" y="1080"/>
                </a:lnTo>
                <a:lnTo>
                  <a:pt x="696" y="1078"/>
                </a:lnTo>
                <a:lnTo>
                  <a:pt x="696" y="1076"/>
                </a:lnTo>
                <a:lnTo>
                  <a:pt x="696" y="1073"/>
                </a:lnTo>
                <a:lnTo>
                  <a:pt x="695" y="1071"/>
                </a:lnTo>
                <a:lnTo>
                  <a:pt x="695" y="1069"/>
                </a:lnTo>
                <a:lnTo>
                  <a:pt x="695" y="1066"/>
                </a:lnTo>
                <a:lnTo>
                  <a:pt x="695" y="1064"/>
                </a:lnTo>
                <a:lnTo>
                  <a:pt x="695" y="1061"/>
                </a:lnTo>
                <a:lnTo>
                  <a:pt x="695" y="1059"/>
                </a:lnTo>
                <a:lnTo>
                  <a:pt x="696" y="1057"/>
                </a:lnTo>
                <a:lnTo>
                  <a:pt x="696" y="1054"/>
                </a:lnTo>
                <a:lnTo>
                  <a:pt x="696" y="1052"/>
                </a:lnTo>
                <a:lnTo>
                  <a:pt x="697" y="1050"/>
                </a:lnTo>
                <a:lnTo>
                  <a:pt x="698" y="1048"/>
                </a:lnTo>
                <a:lnTo>
                  <a:pt x="698" y="1045"/>
                </a:lnTo>
                <a:lnTo>
                  <a:pt x="699" y="1043"/>
                </a:lnTo>
                <a:lnTo>
                  <a:pt x="700" y="1041"/>
                </a:lnTo>
                <a:lnTo>
                  <a:pt x="701" y="1039"/>
                </a:lnTo>
                <a:lnTo>
                  <a:pt x="702" y="1037"/>
                </a:lnTo>
                <a:lnTo>
                  <a:pt x="703" y="1036"/>
                </a:lnTo>
                <a:lnTo>
                  <a:pt x="704" y="1034"/>
                </a:lnTo>
                <a:lnTo>
                  <a:pt x="705" y="1032"/>
                </a:lnTo>
                <a:lnTo>
                  <a:pt x="707" y="1030"/>
                </a:lnTo>
                <a:lnTo>
                  <a:pt x="708" y="1029"/>
                </a:lnTo>
                <a:lnTo>
                  <a:pt x="709" y="1028"/>
                </a:lnTo>
                <a:lnTo>
                  <a:pt x="711" y="1026"/>
                </a:lnTo>
                <a:lnTo>
                  <a:pt x="712" y="1025"/>
                </a:lnTo>
                <a:lnTo>
                  <a:pt x="714" y="1024"/>
                </a:lnTo>
                <a:lnTo>
                  <a:pt x="715" y="1023"/>
                </a:lnTo>
                <a:lnTo>
                  <a:pt x="717" y="1022"/>
                </a:lnTo>
                <a:lnTo>
                  <a:pt x="719" y="1021"/>
                </a:lnTo>
                <a:lnTo>
                  <a:pt x="720" y="1021"/>
                </a:lnTo>
                <a:lnTo>
                  <a:pt x="722" y="1020"/>
                </a:lnTo>
                <a:lnTo>
                  <a:pt x="724" y="1020"/>
                </a:lnTo>
                <a:lnTo>
                  <a:pt x="726" y="1019"/>
                </a:lnTo>
                <a:lnTo>
                  <a:pt x="727" y="1019"/>
                </a:lnTo>
                <a:lnTo>
                  <a:pt x="729" y="1019"/>
                </a:lnTo>
                <a:lnTo>
                  <a:pt x="798" y="1018"/>
                </a:lnTo>
                <a:lnTo>
                  <a:pt x="798" y="1018"/>
                </a:lnTo>
                <a:lnTo>
                  <a:pt x="800" y="1018"/>
                </a:lnTo>
                <a:lnTo>
                  <a:pt x="801" y="1018"/>
                </a:lnTo>
                <a:lnTo>
                  <a:pt x="803" y="1017"/>
                </a:lnTo>
                <a:lnTo>
                  <a:pt x="805" y="1017"/>
                </a:lnTo>
                <a:lnTo>
                  <a:pt x="807" y="1016"/>
                </a:lnTo>
                <a:lnTo>
                  <a:pt x="808" y="1016"/>
                </a:lnTo>
                <a:lnTo>
                  <a:pt x="810" y="1015"/>
                </a:lnTo>
                <a:lnTo>
                  <a:pt x="812" y="1014"/>
                </a:lnTo>
                <a:lnTo>
                  <a:pt x="813" y="1013"/>
                </a:lnTo>
                <a:lnTo>
                  <a:pt x="815" y="1012"/>
                </a:lnTo>
                <a:lnTo>
                  <a:pt x="816" y="1011"/>
                </a:lnTo>
                <a:lnTo>
                  <a:pt x="818" y="1009"/>
                </a:lnTo>
                <a:lnTo>
                  <a:pt x="819" y="1008"/>
                </a:lnTo>
                <a:lnTo>
                  <a:pt x="820" y="1007"/>
                </a:lnTo>
                <a:lnTo>
                  <a:pt x="822" y="1005"/>
                </a:lnTo>
                <a:lnTo>
                  <a:pt x="823" y="1003"/>
                </a:lnTo>
                <a:lnTo>
                  <a:pt x="824" y="1001"/>
                </a:lnTo>
                <a:lnTo>
                  <a:pt x="825" y="1000"/>
                </a:lnTo>
                <a:lnTo>
                  <a:pt x="826" y="998"/>
                </a:lnTo>
                <a:lnTo>
                  <a:pt x="827" y="996"/>
                </a:lnTo>
                <a:lnTo>
                  <a:pt x="828" y="994"/>
                </a:lnTo>
                <a:lnTo>
                  <a:pt x="829" y="992"/>
                </a:lnTo>
                <a:lnTo>
                  <a:pt x="829" y="989"/>
                </a:lnTo>
                <a:lnTo>
                  <a:pt x="830" y="987"/>
                </a:lnTo>
                <a:lnTo>
                  <a:pt x="831" y="985"/>
                </a:lnTo>
                <a:lnTo>
                  <a:pt x="831" y="983"/>
                </a:lnTo>
                <a:lnTo>
                  <a:pt x="831" y="980"/>
                </a:lnTo>
                <a:lnTo>
                  <a:pt x="832" y="978"/>
                </a:lnTo>
                <a:lnTo>
                  <a:pt x="832" y="976"/>
                </a:lnTo>
                <a:lnTo>
                  <a:pt x="832" y="973"/>
                </a:lnTo>
                <a:lnTo>
                  <a:pt x="832" y="971"/>
                </a:lnTo>
                <a:lnTo>
                  <a:pt x="832" y="968"/>
                </a:lnTo>
                <a:lnTo>
                  <a:pt x="832" y="966"/>
                </a:lnTo>
                <a:lnTo>
                  <a:pt x="831" y="964"/>
                </a:lnTo>
                <a:lnTo>
                  <a:pt x="831" y="961"/>
                </a:lnTo>
                <a:lnTo>
                  <a:pt x="831" y="959"/>
                </a:lnTo>
                <a:lnTo>
                  <a:pt x="830" y="957"/>
                </a:lnTo>
                <a:lnTo>
                  <a:pt x="829" y="955"/>
                </a:lnTo>
                <a:lnTo>
                  <a:pt x="829" y="952"/>
                </a:lnTo>
                <a:lnTo>
                  <a:pt x="828" y="950"/>
                </a:lnTo>
                <a:lnTo>
                  <a:pt x="827" y="948"/>
                </a:lnTo>
                <a:lnTo>
                  <a:pt x="826" y="946"/>
                </a:lnTo>
                <a:lnTo>
                  <a:pt x="825" y="944"/>
                </a:lnTo>
                <a:lnTo>
                  <a:pt x="824" y="943"/>
                </a:lnTo>
                <a:lnTo>
                  <a:pt x="823" y="941"/>
                </a:lnTo>
                <a:lnTo>
                  <a:pt x="822" y="939"/>
                </a:lnTo>
                <a:lnTo>
                  <a:pt x="820" y="937"/>
                </a:lnTo>
                <a:lnTo>
                  <a:pt x="819" y="936"/>
                </a:lnTo>
                <a:lnTo>
                  <a:pt x="818" y="935"/>
                </a:lnTo>
                <a:lnTo>
                  <a:pt x="816" y="933"/>
                </a:lnTo>
                <a:lnTo>
                  <a:pt x="815" y="932"/>
                </a:lnTo>
                <a:lnTo>
                  <a:pt x="813" y="931"/>
                </a:lnTo>
                <a:lnTo>
                  <a:pt x="812" y="930"/>
                </a:lnTo>
                <a:lnTo>
                  <a:pt x="810" y="929"/>
                </a:lnTo>
                <a:lnTo>
                  <a:pt x="808" y="928"/>
                </a:lnTo>
                <a:lnTo>
                  <a:pt x="807" y="928"/>
                </a:lnTo>
                <a:lnTo>
                  <a:pt x="805" y="927"/>
                </a:lnTo>
                <a:lnTo>
                  <a:pt x="803" y="927"/>
                </a:lnTo>
                <a:lnTo>
                  <a:pt x="801" y="926"/>
                </a:lnTo>
                <a:lnTo>
                  <a:pt x="800" y="926"/>
                </a:lnTo>
                <a:lnTo>
                  <a:pt x="798" y="926"/>
                </a:lnTo>
                <a:lnTo>
                  <a:pt x="312" y="925"/>
                </a:lnTo>
                <a:lnTo>
                  <a:pt x="312" y="925"/>
                </a:lnTo>
                <a:lnTo>
                  <a:pt x="310" y="925"/>
                </a:lnTo>
                <a:lnTo>
                  <a:pt x="309" y="925"/>
                </a:lnTo>
                <a:lnTo>
                  <a:pt x="307" y="926"/>
                </a:lnTo>
                <a:lnTo>
                  <a:pt x="305" y="926"/>
                </a:lnTo>
                <a:lnTo>
                  <a:pt x="303" y="927"/>
                </a:lnTo>
                <a:lnTo>
                  <a:pt x="302" y="927"/>
                </a:lnTo>
                <a:lnTo>
                  <a:pt x="300" y="928"/>
                </a:lnTo>
                <a:lnTo>
                  <a:pt x="298" y="929"/>
                </a:lnTo>
                <a:lnTo>
                  <a:pt x="297" y="930"/>
                </a:lnTo>
                <a:lnTo>
                  <a:pt x="295" y="931"/>
                </a:lnTo>
                <a:lnTo>
                  <a:pt x="294" y="932"/>
                </a:lnTo>
                <a:lnTo>
                  <a:pt x="292" y="934"/>
                </a:lnTo>
                <a:lnTo>
                  <a:pt x="291" y="935"/>
                </a:lnTo>
                <a:lnTo>
                  <a:pt x="290" y="936"/>
                </a:lnTo>
                <a:lnTo>
                  <a:pt x="288" y="938"/>
                </a:lnTo>
                <a:lnTo>
                  <a:pt x="287" y="940"/>
                </a:lnTo>
                <a:lnTo>
                  <a:pt x="286" y="942"/>
                </a:lnTo>
                <a:lnTo>
                  <a:pt x="285" y="943"/>
                </a:lnTo>
                <a:lnTo>
                  <a:pt x="284" y="945"/>
                </a:lnTo>
                <a:lnTo>
                  <a:pt x="283" y="947"/>
                </a:lnTo>
                <a:lnTo>
                  <a:pt x="282" y="949"/>
                </a:lnTo>
                <a:lnTo>
                  <a:pt x="281" y="951"/>
                </a:lnTo>
                <a:lnTo>
                  <a:pt x="281" y="954"/>
                </a:lnTo>
                <a:lnTo>
                  <a:pt x="280" y="956"/>
                </a:lnTo>
                <a:lnTo>
                  <a:pt x="279" y="958"/>
                </a:lnTo>
                <a:lnTo>
                  <a:pt x="279" y="960"/>
                </a:lnTo>
                <a:lnTo>
                  <a:pt x="279" y="963"/>
                </a:lnTo>
                <a:lnTo>
                  <a:pt x="278" y="965"/>
                </a:lnTo>
                <a:lnTo>
                  <a:pt x="278" y="967"/>
                </a:lnTo>
                <a:lnTo>
                  <a:pt x="278" y="970"/>
                </a:lnTo>
                <a:lnTo>
                  <a:pt x="278" y="972"/>
                </a:lnTo>
                <a:lnTo>
                  <a:pt x="278" y="975"/>
                </a:lnTo>
                <a:lnTo>
                  <a:pt x="278" y="977"/>
                </a:lnTo>
                <a:lnTo>
                  <a:pt x="279" y="979"/>
                </a:lnTo>
                <a:lnTo>
                  <a:pt x="279" y="982"/>
                </a:lnTo>
                <a:lnTo>
                  <a:pt x="279" y="984"/>
                </a:lnTo>
                <a:lnTo>
                  <a:pt x="280" y="986"/>
                </a:lnTo>
                <a:lnTo>
                  <a:pt x="281" y="988"/>
                </a:lnTo>
                <a:lnTo>
                  <a:pt x="281" y="991"/>
                </a:lnTo>
                <a:lnTo>
                  <a:pt x="282" y="993"/>
                </a:lnTo>
                <a:lnTo>
                  <a:pt x="283" y="995"/>
                </a:lnTo>
                <a:lnTo>
                  <a:pt x="284" y="997"/>
                </a:lnTo>
                <a:lnTo>
                  <a:pt x="285" y="999"/>
                </a:lnTo>
                <a:lnTo>
                  <a:pt x="286" y="1000"/>
                </a:lnTo>
                <a:lnTo>
                  <a:pt x="287" y="1002"/>
                </a:lnTo>
                <a:lnTo>
                  <a:pt x="288" y="1004"/>
                </a:lnTo>
                <a:lnTo>
                  <a:pt x="290" y="1006"/>
                </a:lnTo>
                <a:lnTo>
                  <a:pt x="291" y="1007"/>
                </a:lnTo>
                <a:lnTo>
                  <a:pt x="292" y="1008"/>
                </a:lnTo>
                <a:lnTo>
                  <a:pt x="294" y="1010"/>
                </a:lnTo>
                <a:lnTo>
                  <a:pt x="295" y="1011"/>
                </a:lnTo>
                <a:lnTo>
                  <a:pt x="297" y="1012"/>
                </a:lnTo>
                <a:lnTo>
                  <a:pt x="298" y="1013"/>
                </a:lnTo>
                <a:lnTo>
                  <a:pt x="300" y="1014"/>
                </a:lnTo>
                <a:lnTo>
                  <a:pt x="302" y="1015"/>
                </a:lnTo>
                <a:lnTo>
                  <a:pt x="303" y="1015"/>
                </a:lnTo>
                <a:lnTo>
                  <a:pt x="305" y="1016"/>
                </a:lnTo>
                <a:lnTo>
                  <a:pt x="307" y="1016"/>
                </a:lnTo>
                <a:lnTo>
                  <a:pt x="309" y="1017"/>
                </a:lnTo>
                <a:lnTo>
                  <a:pt x="310" y="1017"/>
                </a:lnTo>
                <a:lnTo>
                  <a:pt x="312" y="1017"/>
                </a:lnTo>
                <a:lnTo>
                  <a:pt x="381" y="1018"/>
                </a:lnTo>
                <a:lnTo>
                  <a:pt x="381" y="1018"/>
                </a:lnTo>
                <a:lnTo>
                  <a:pt x="383" y="1018"/>
                </a:lnTo>
                <a:lnTo>
                  <a:pt x="384" y="1018"/>
                </a:lnTo>
                <a:lnTo>
                  <a:pt x="386" y="1019"/>
                </a:lnTo>
                <a:lnTo>
                  <a:pt x="388" y="1019"/>
                </a:lnTo>
                <a:lnTo>
                  <a:pt x="390" y="1020"/>
                </a:lnTo>
                <a:lnTo>
                  <a:pt x="391" y="1020"/>
                </a:lnTo>
                <a:lnTo>
                  <a:pt x="393" y="1021"/>
                </a:lnTo>
                <a:lnTo>
                  <a:pt x="395" y="1022"/>
                </a:lnTo>
                <a:lnTo>
                  <a:pt x="396" y="1023"/>
                </a:lnTo>
                <a:lnTo>
                  <a:pt x="398" y="1024"/>
                </a:lnTo>
                <a:lnTo>
                  <a:pt x="399" y="1025"/>
                </a:lnTo>
                <a:lnTo>
                  <a:pt x="401" y="1027"/>
                </a:lnTo>
                <a:lnTo>
                  <a:pt x="402" y="1028"/>
                </a:lnTo>
                <a:lnTo>
                  <a:pt x="403" y="1029"/>
                </a:lnTo>
                <a:lnTo>
                  <a:pt x="405" y="1031"/>
                </a:lnTo>
                <a:lnTo>
                  <a:pt x="406" y="1033"/>
                </a:lnTo>
                <a:lnTo>
                  <a:pt x="407" y="1035"/>
                </a:lnTo>
                <a:lnTo>
                  <a:pt x="408" y="1036"/>
                </a:lnTo>
                <a:lnTo>
                  <a:pt x="409" y="1038"/>
                </a:lnTo>
                <a:lnTo>
                  <a:pt x="410" y="1040"/>
                </a:lnTo>
                <a:lnTo>
                  <a:pt x="411" y="1042"/>
                </a:lnTo>
                <a:lnTo>
                  <a:pt x="412" y="1044"/>
                </a:lnTo>
                <a:lnTo>
                  <a:pt x="412" y="1047"/>
                </a:lnTo>
                <a:lnTo>
                  <a:pt x="413" y="1049"/>
                </a:lnTo>
                <a:lnTo>
                  <a:pt x="414" y="1051"/>
                </a:lnTo>
                <a:lnTo>
                  <a:pt x="414" y="1053"/>
                </a:lnTo>
                <a:lnTo>
                  <a:pt x="414" y="1056"/>
                </a:lnTo>
                <a:lnTo>
                  <a:pt x="415" y="1058"/>
                </a:lnTo>
                <a:lnTo>
                  <a:pt x="415" y="1060"/>
                </a:lnTo>
                <a:lnTo>
                  <a:pt x="415" y="1063"/>
                </a:lnTo>
                <a:lnTo>
                  <a:pt x="415" y="1065"/>
                </a:lnTo>
                <a:lnTo>
                  <a:pt x="415" y="1068"/>
                </a:lnTo>
                <a:lnTo>
                  <a:pt x="415" y="1070"/>
                </a:lnTo>
                <a:lnTo>
                  <a:pt x="414" y="1072"/>
                </a:lnTo>
                <a:lnTo>
                  <a:pt x="414" y="1075"/>
                </a:lnTo>
                <a:lnTo>
                  <a:pt x="414" y="1077"/>
                </a:lnTo>
                <a:lnTo>
                  <a:pt x="413" y="1079"/>
                </a:lnTo>
                <a:lnTo>
                  <a:pt x="412" y="1081"/>
                </a:lnTo>
                <a:lnTo>
                  <a:pt x="412" y="1084"/>
                </a:lnTo>
                <a:lnTo>
                  <a:pt x="411" y="1086"/>
                </a:lnTo>
                <a:lnTo>
                  <a:pt x="410" y="1088"/>
                </a:lnTo>
                <a:lnTo>
                  <a:pt x="409" y="1090"/>
                </a:lnTo>
                <a:lnTo>
                  <a:pt x="408" y="1092"/>
                </a:lnTo>
                <a:lnTo>
                  <a:pt x="407" y="1093"/>
                </a:lnTo>
                <a:lnTo>
                  <a:pt x="406" y="1095"/>
                </a:lnTo>
                <a:lnTo>
                  <a:pt x="405" y="1097"/>
                </a:lnTo>
                <a:lnTo>
                  <a:pt x="403" y="1099"/>
                </a:lnTo>
                <a:lnTo>
                  <a:pt x="402" y="1100"/>
                </a:lnTo>
                <a:lnTo>
                  <a:pt x="401" y="1101"/>
                </a:lnTo>
                <a:lnTo>
                  <a:pt x="399" y="1103"/>
                </a:lnTo>
                <a:lnTo>
                  <a:pt x="398" y="1104"/>
                </a:lnTo>
                <a:lnTo>
                  <a:pt x="396" y="1105"/>
                </a:lnTo>
                <a:lnTo>
                  <a:pt x="395" y="1106"/>
                </a:lnTo>
                <a:lnTo>
                  <a:pt x="393" y="1107"/>
                </a:lnTo>
                <a:lnTo>
                  <a:pt x="391" y="1108"/>
                </a:lnTo>
                <a:lnTo>
                  <a:pt x="390" y="1108"/>
                </a:lnTo>
                <a:lnTo>
                  <a:pt x="388" y="1109"/>
                </a:lnTo>
                <a:lnTo>
                  <a:pt x="386" y="1109"/>
                </a:lnTo>
                <a:lnTo>
                  <a:pt x="384" y="1110"/>
                </a:lnTo>
                <a:lnTo>
                  <a:pt x="383" y="1110"/>
                </a:lnTo>
                <a:lnTo>
                  <a:pt x="381" y="1110"/>
                </a:lnTo>
                <a:lnTo>
                  <a:pt x="0" y="1111"/>
                </a:lnTo>
                <a:moveTo>
                  <a:pt x="416" y="925"/>
                </a:moveTo>
                <a:lnTo>
                  <a:pt x="416" y="1064"/>
                </a:lnTo>
                <a:moveTo>
                  <a:pt x="694" y="1064"/>
                </a:moveTo>
                <a:lnTo>
                  <a:pt x="694" y="925"/>
                </a:lnTo>
                <a:moveTo>
                  <a:pt x="277" y="972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CustomShape 88"/>
          <p:cNvSpPr/>
          <p:nvPr/>
        </p:nvSpPr>
        <p:spPr>
          <a:xfrm>
            <a:off x="3849840" y="294984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lnTo>
                  <a:pt x="925" y="0"/>
                </a:ln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  <a:lnTo>
                  <a:pt x="185" y="1111"/>
                </a:lnTo>
                <a:moveTo>
                  <a:pt x="185" y="1111"/>
                </a:moveTo>
                <a:lnTo>
                  <a:pt x="185" y="1110"/>
                </a:lnTo>
                <a:lnTo>
                  <a:pt x="180" y="1110"/>
                </a:lnTo>
                <a:lnTo>
                  <a:pt x="175" y="1110"/>
                </a:lnTo>
                <a:lnTo>
                  <a:pt x="171" y="1109"/>
                </a:lnTo>
                <a:lnTo>
                  <a:pt x="166" y="1108"/>
                </a:lnTo>
                <a:lnTo>
                  <a:pt x="161" y="1107"/>
                </a:lnTo>
                <a:lnTo>
                  <a:pt x="157" y="1106"/>
                </a:lnTo>
                <a:lnTo>
                  <a:pt x="152" y="1104"/>
                </a:lnTo>
                <a:lnTo>
                  <a:pt x="148" y="1102"/>
                </a:lnTo>
                <a:lnTo>
                  <a:pt x="144" y="1100"/>
                </a:lnTo>
                <a:lnTo>
                  <a:pt x="139" y="1098"/>
                </a:lnTo>
                <a:lnTo>
                  <a:pt x="135" y="1095"/>
                </a:lnTo>
                <a:lnTo>
                  <a:pt x="131" y="1093"/>
                </a:lnTo>
                <a:lnTo>
                  <a:pt x="127" y="1090"/>
                </a:lnTo>
                <a:lnTo>
                  <a:pt x="124" y="1087"/>
                </a:lnTo>
                <a:lnTo>
                  <a:pt x="120" y="1083"/>
                </a:lnTo>
                <a:lnTo>
                  <a:pt x="117" y="1080"/>
                </a:lnTo>
                <a:lnTo>
                  <a:pt x="114" y="1076"/>
                </a:lnTo>
                <a:lnTo>
                  <a:pt x="111" y="1073"/>
                </a:lnTo>
                <a:lnTo>
                  <a:pt x="108" y="1069"/>
                </a:lnTo>
                <a:lnTo>
                  <a:pt x="106" y="1065"/>
                </a:lnTo>
                <a:lnTo>
                  <a:pt x="103" y="1060"/>
                </a:lnTo>
                <a:lnTo>
                  <a:pt x="101" y="1056"/>
                </a:lnTo>
                <a:lnTo>
                  <a:pt x="99" y="1052"/>
                </a:lnTo>
                <a:lnTo>
                  <a:pt x="98" y="1047"/>
                </a:lnTo>
                <a:lnTo>
                  <a:pt x="96" y="1043"/>
                </a:lnTo>
                <a:lnTo>
                  <a:pt x="95" y="1038"/>
                </a:lnTo>
                <a:lnTo>
                  <a:pt x="94" y="1033"/>
                </a:lnTo>
                <a:lnTo>
                  <a:pt x="94" y="1029"/>
                </a:lnTo>
                <a:lnTo>
                  <a:pt x="93" y="1024"/>
                </a:lnTo>
                <a:lnTo>
                  <a:pt x="93" y="1019"/>
                </a:lnTo>
                <a:lnTo>
                  <a:pt x="92" y="648"/>
                </a:lnTo>
                <a:lnTo>
                  <a:pt x="91" y="648"/>
                </a:lnTo>
                <a:lnTo>
                  <a:pt x="91" y="643"/>
                </a:lnTo>
                <a:lnTo>
                  <a:pt x="91" y="638"/>
                </a:lnTo>
                <a:lnTo>
                  <a:pt x="90" y="634"/>
                </a:lnTo>
                <a:lnTo>
                  <a:pt x="89" y="629"/>
                </a:lnTo>
                <a:lnTo>
                  <a:pt x="88" y="624"/>
                </a:lnTo>
                <a:lnTo>
                  <a:pt x="87" y="620"/>
                </a:lnTo>
                <a:lnTo>
                  <a:pt x="85" y="615"/>
                </a:lnTo>
                <a:lnTo>
                  <a:pt x="83" y="611"/>
                </a:lnTo>
                <a:lnTo>
                  <a:pt x="81" y="607"/>
                </a:lnTo>
                <a:lnTo>
                  <a:pt x="79" y="602"/>
                </a:lnTo>
                <a:lnTo>
                  <a:pt x="76" y="598"/>
                </a:lnTo>
                <a:lnTo>
                  <a:pt x="74" y="594"/>
                </a:lnTo>
                <a:lnTo>
                  <a:pt x="71" y="590"/>
                </a:lnTo>
                <a:lnTo>
                  <a:pt x="68" y="587"/>
                </a:lnTo>
                <a:lnTo>
                  <a:pt x="64" y="583"/>
                </a:lnTo>
                <a:lnTo>
                  <a:pt x="61" y="580"/>
                </a:lnTo>
                <a:lnTo>
                  <a:pt x="57" y="577"/>
                </a:lnTo>
                <a:lnTo>
                  <a:pt x="54" y="574"/>
                </a:lnTo>
                <a:lnTo>
                  <a:pt x="50" y="571"/>
                </a:lnTo>
                <a:lnTo>
                  <a:pt x="46" y="569"/>
                </a:lnTo>
                <a:lnTo>
                  <a:pt x="41" y="566"/>
                </a:lnTo>
                <a:lnTo>
                  <a:pt x="37" y="564"/>
                </a:lnTo>
                <a:lnTo>
                  <a:pt x="33" y="562"/>
                </a:lnTo>
                <a:lnTo>
                  <a:pt x="28" y="561"/>
                </a:lnTo>
                <a:lnTo>
                  <a:pt x="24" y="559"/>
                </a:lnTo>
                <a:lnTo>
                  <a:pt x="19" y="558"/>
                </a:lnTo>
                <a:lnTo>
                  <a:pt x="14" y="557"/>
                </a:lnTo>
                <a:lnTo>
                  <a:pt x="10" y="557"/>
                </a:lnTo>
                <a:lnTo>
                  <a:pt x="5" y="556"/>
                </a:lnTo>
                <a:lnTo>
                  <a:pt x="0" y="556"/>
                </a:lnTo>
                <a:lnTo>
                  <a:pt x="0" y="555"/>
                </a:lnTo>
                <a:lnTo>
                  <a:pt x="5" y="555"/>
                </a:lnTo>
                <a:lnTo>
                  <a:pt x="10" y="555"/>
                </a:lnTo>
                <a:lnTo>
                  <a:pt x="14" y="554"/>
                </a:lnTo>
                <a:lnTo>
                  <a:pt x="19" y="553"/>
                </a:lnTo>
                <a:lnTo>
                  <a:pt x="24" y="552"/>
                </a:lnTo>
                <a:lnTo>
                  <a:pt x="28" y="551"/>
                </a:lnTo>
                <a:lnTo>
                  <a:pt x="33" y="549"/>
                </a:lnTo>
                <a:lnTo>
                  <a:pt x="37" y="547"/>
                </a:lnTo>
                <a:lnTo>
                  <a:pt x="41" y="545"/>
                </a:lnTo>
                <a:lnTo>
                  <a:pt x="46" y="543"/>
                </a:lnTo>
                <a:lnTo>
                  <a:pt x="50" y="540"/>
                </a:lnTo>
                <a:lnTo>
                  <a:pt x="54" y="538"/>
                </a:lnTo>
                <a:lnTo>
                  <a:pt x="58" y="535"/>
                </a:lnTo>
                <a:lnTo>
                  <a:pt x="61" y="532"/>
                </a:lnTo>
                <a:lnTo>
                  <a:pt x="65" y="528"/>
                </a:lnTo>
                <a:lnTo>
                  <a:pt x="68" y="525"/>
                </a:lnTo>
                <a:lnTo>
                  <a:pt x="71" y="521"/>
                </a:lnTo>
                <a:lnTo>
                  <a:pt x="74" y="518"/>
                </a:lnTo>
                <a:lnTo>
                  <a:pt x="77" y="514"/>
                </a:lnTo>
                <a:lnTo>
                  <a:pt x="79" y="510"/>
                </a:lnTo>
                <a:lnTo>
                  <a:pt x="82" y="505"/>
                </a:lnTo>
                <a:lnTo>
                  <a:pt x="84" y="501"/>
                </a:lnTo>
                <a:lnTo>
                  <a:pt x="86" y="497"/>
                </a:lnTo>
                <a:lnTo>
                  <a:pt x="87" y="492"/>
                </a:lnTo>
                <a:lnTo>
                  <a:pt x="89" y="488"/>
                </a:lnTo>
                <a:lnTo>
                  <a:pt x="90" y="483"/>
                </a:lnTo>
                <a:lnTo>
                  <a:pt x="91" y="478"/>
                </a:lnTo>
                <a:lnTo>
                  <a:pt x="91" y="474"/>
                </a:lnTo>
                <a:lnTo>
                  <a:pt x="92" y="469"/>
                </a:lnTo>
                <a:lnTo>
                  <a:pt x="92" y="464"/>
                </a:lnTo>
                <a:lnTo>
                  <a:pt x="92" y="92"/>
                </a:lnTo>
                <a:lnTo>
                  <a:pt x="92" y="92"/>
                </a:lnTo>
                <a:lnTo>
                  <a:pt x="92" y="87"/>
                </a:lnTo>
                <a:lnTo>
                  <a:pt x="93" y="82"/>
                </a:lnTo>
                <a:lnTo>
                  <a:pt x="93" y="78"/>
                </a:lnTo>
                <a:lnTo>
                  <a:pt x="94" y="73"/>
                </a:lnTo>
                <a:lnTo>
                  <a:pt x="95" y="68"/>
                </a:lnTo>
                <a:lnTo>
                  <a:pt x="97" y="64"/>
                </a:lnTo>
                <a:lnTo>
                  <a:pt x="98" y="59"/>
                </a:lnTo>
                <a:lnTo>
                  <a:pt x="100" y="55"/>
                </a:lnTo>
                <a:lnTo>
                  <a:pt x="102" y="50"/>
                </a:lnTo>
                <a:lnTo>
                  <a:pt x="104" y="46"/>
                </a:lnTo>
                <a:lnTo>
                  <a:pt x="107" y="42"/>
                </a:lnTo>
                <a:lnTo>
                  <a:pt x="110" y="38"/>
                </a:lnTo>
                <a:lnTo>
                  <a:pt x="113" y="34"/>
                </a:lnTo>
                <a:lnTo>
                  <a:pt x="116" y="30"/>
                </a:lnTo>
                <a:lnTo>
                  <a:pt x="119" y="27"/>
                </a:lnTo>
                <a:lnTo>
                  <a:pt x="122" y="24"/>
                </a:lnTo>
                <a:lnTo>
                  <a:pt x="126" y="21"/>
                </a:lnTo>
                <a:lnTo>
                  <a:pt x="130" y="18"/>
                </a:lnTo>
                <a:lnTo>
                  <a:pt x="134" y="15"/>
                </a:lnTo>
                <a:lnTo>
                  <a:pt x="138" y="12"/>
                </a:lnTo>
                <a:lnTo>
                  <a:pt x="142" y="10"/>
                </a:lnTo>
                <a:lnTo>
                  <a:pt x="147" y="8"/>
                </a:lnTo>
                <a:lnTo>
                  <a:pt x="151" y="6"/>
                </a:lnTo>
                <a:lnTo>
                  <a:pt x="156" y="5"/>
                </a:lnTo>
                <a:lnTo>
                  <a:pt x="160" y="3"/>
                </a:lnTo>
                <a:lnTo>
                  <a:pt x="165" y="2"/>
                </a:lnTo>
                <a:lnTo>
                  <a:pt x="170" y="1"/>
                </a:lnTo>
                <a:lnTo>
                  <a:pt x="174" y="1"/>
                </a:lnTo>
                <a:lnTo>
                  <a:pt x="179" y="0"/>
                </a:lnTo>
                <a:lnTo>
                  <a:pt x="184" y="0"/>
                </a:lnTo>
                <a:moveTo>
                  <a:pt x="925" y="0"/>
                </a:moveTo>
                <a:lnTo>
                  <a:pt x="925" y="0"/>
                </a:lnTo>
                <a:lnTo>
                  <a:pt x="930" y="0"/>
                </a:lnTo>
                <a:lnTo>
                  <a:pt x="935" y="1"/>
                </a:lnTo>
                <a:lnTo>
                  <a:pt x="939" y="1"/>
                </a:lnTo>
                <a:lnTo>
                  <a:pt x="944" y="2"/>
                </a:lnTo>
                <a:lnTo>
                  <a:pt x="949" y="3"/>
                </a:lnTo>
                <a:lnTo>
                  <a:pt x="953" y="5"/>
                </a:lnTo>
                <a:lnTo>
                  <a:pt x="958" y="6"/>
                </a:lnTo>
                <a:lnTo>
                  <a:pt x="962" y="8"/>
                </a:lnTo>
                <a:lnTo>
                  <a:pt x="967" y="10"/>
                </a:lnTo>
                <a:lnTo>
                  <a:pt x="971" y="12"/>
                </a:lnTo>
                <a:lnTo>
                  <a:pt x="975" y="15"/>
                </a:lnTo>
                <a:lnTo>
                  <a:pt x="979" y="18"/>
                </a:lnTo>
                <a:lnTo>
                  <a:pt x="983" y="21"/>
                </a:lnTo>
                <a:lnTo>
                  <a:pt x="987" y="24"/>
                </a:lnTo>
                <a:lnTo>
                  <a:pt x="990" y="27"/>
                </a:lnTo>
                <a:lnTo>
                  <a:pt x="993" y="30"/>
                </a:lnTo>
                <a:lnTo>
                  <a:pt x="996" y="34"/>
                </a:lnTo>
                <a:lnTo>
                  <a:pt x="999" y="38"/>
                </a:lnTo>
                <a:lnTo>
                  <a:pt x="1002" y="42"/>
                </a:lnTo>
                <a:lnTo>
                  <a:pt x="1005" y="46"/>
                </a:lnTo>
                <a:lnTo>
                  <a:pt x="1007" y="50"/>
                </a:lnTo>
                <a:lnTo>
                  <a:pt x="1009" y="55"/>
                </a:lnTo>
                <a:lnTo>
                  <a:pt x="1011" y="59"/>
                </a:lnTo>
                <a:lnTo>
                  <a:pt x="1012" y="64"/>
                </a:lnTo>
                <a:lnTo>
                  <a:pt x="1014" y="68"/>
                </a:lnTo>
                <a:lnTo>
                  <a:pt x="1015" y="73"/>
                </a:lnTo>
                <a:lnTo>
                  <a:pt x="1016" y="78"/>
                </a:lnTo>
                <a:lnTo>
                  <a:pt x="1016" y="82"/>
                </a:lnTo>
                <a:lnTo>
                  <a:pt x="1017" y="87"/>
                </a:lnTo>
                <a:lnTo>
                  <a:pt x="1017" y="92"/>
                </a:lnTo>
                <a:lnTo>
                  <a:pt x="1018" y="462"/>
                </a:lnTo>
                <a:lnTo>
                  <a:pt x="1018" y="462"/>
                </a:lnTo>
                <a:lnTo>
                  <a:pt x="1018" y="467"/>
                </a:lnTo>
                <a:lnTo>
                  <a:pt x="1019" y="472"/>
                </a:lnTo>
                <a:lnTo>
                  <a:pt x="1019" y="476"/>
                </a:lnTo>
                <a:lnTo>
                  <a:pt x="1020" y="481"/>
                </a:lnTo>
                <a:lnTo>
                  <a:pt x="1021" y="486"/>
                </a:lnTo>
                <a:lnTo>
                  <a:pt x="1023" y="490"/>
                </a:lnTo>
                <a:lnTo>
                  <a:pt x="1024" y="495"/>
                </a:lnTo>
                <a:lnTo>
                  <a:pt x="1026" y="499"/>
                </a:lnTo>
                <a:lnTo>
                  <a:pt x="1028" y="504"/>
                </a:lnTo>
                <a:lnTo>
                  <a:pt x="1030" y="508"/>
                </a:lnTo>
                <a:lnTo>
                  <a:pt x="1033" y="512"/>
                </a:lnTo>
                <a:lnTo>
                  <a:pt x="1036" y="516"/>
                </a:lnTo>
                <a:lnTo>
                  <a:pt x="1039" y="520"/>
                </a:lnTo>
                <a:lnTo>
                  <a:pt x="1042" y="524"/>
                </a:lnTo>
                <a:lnTo>
                  <a:pt x="1045" y="527"/>
                </a:lnTo>
                <a:lnTo>
                  <a:pt x="1048" y="530"/>
                </a:lnTo>
                <a:lnTo>
                  <a:pt x="1052" y="533"/>
                </a:lnTo>
                <a:lnTo>
                  <a:pt x="1056" y="536"/>
                </a:lnTo>
                <a:lnTo>
                  <a:pt x="1060" y="539"/>
                </a:lnTo>
                <a:lnTo>
                  <a:pt x="1064" y="542"/>
                </a:lnTo>
                <a:lnTo>
                  <a:pt x="1068" y="544"/>
                </a:lnTo>
                <a:lnTo>
                  <a:pt x="1073" y="546"/>
                </a:lnTo>
                <a:lnTo>
                  <a:pt x="1077" y="548"/>
                </a:lnTo>
                <a:lnTo>
                  <a:pt x="1082" y="549"/>
                </a:lnTo>
                <a:lnTo>
                  <a:pt x="1086" y="551"/>
                </a:lnTo>
                <a:lnTo>
                  <a:pt x="1091" y="552"/>
                </a:lnTo>
                <a:lnTo>
                  <a:pt x="1096" y="553"/>
                </a:lnTo>
                <a:lnTo>
                  <a:pt x="1100" y="553"/>
                </a:lnTo>
                <a:lnTo>
                  <a:pt x="1105" y="554"/>
                </a:lnTo>
                <a:lnTo>
                  <a:pt x="1110" y="554"/>
                </a:lnTo>
                <a:lnTo>
                  <a:pt x="1110" y="554"/>
                </a:lnTo>
                <a:lnTo>
                  <a:pt x="1105" y="554"/>
                </a:lnTo>
                <a:lnTo>
                  <a:pt x="1100" y="555"/>
                </a:lnTo>
                <a:lnTo>
                  <a:pt x="1096" y="555"/>
                </a:lnTo>
                <a:lnTo>
                  <a:pt x="1091" y="556"/>
                </a:lnTo>
                <a:lnTo>
                  <a:pt x="1086" y="557"/>
                </a:lnTo>
                <a:lnTo>
                  <a:pt x="1082" y="559"/>
                </a:lnTo>
                <a:lnTo>
                  <a:pt x="1077" y="560"/>
                </a:lnTo>
                <a:lnTo>
                  <a:pt x="1073" y="562"/>
                </a:lnTo>
                <a:lnTo>
                  <a:pt x="1068" y="564"/>
                </a:lnTo>
                <a:lnTo>
                  <a:pt x="1064" y="566"/>
                </a:lnTo>
                <a:lnTo>
                  <a:pt x="1060" y="569"/>
                </a:lnTo>
                <a:lnTo>
                  <a:pt x="1056" y="572"/>
                </a:lnTo>
                <a:lnTo>
                  <a:pt x="1052" y="575"/>
                </a:lnTo>
                <a:lnTo>
                  <a:pt x="1048" y="578"/>
                </a:lnTo>
                <a:lnTo>
                  <a:pt x="1045" y="581"/>
                </a:lnTo>
                <a:lnTo>
                  <a:pt x="1042" y="584"/>
                </a:lnTo>
                <a:lnTo>
                  <a:pt x="1039" y="588"/>
                </a:lnTo>
                <a:lnTo>
                  <a:pt x="1036" y="592"/>
                </a:lnTo>
                <a:lnTo>
                  <a:pt x="1033" y="596"/>
                </a:lnTo>
                <a:lnTo>
                  <a:pt x="1030" y="600"/>
                </a:lnTo>
                <a:lnTo>
                  <a:pt x="1028" y="604"/>
                </a:lnTo>
                <a:lnTo>
                  <a:pt x="1026" y="609"/>
                </a:lnTo>
                <a:lnTo>
                  <a:pt x="1024" y="613"/>
                </a:lnTo>
                <a:lnTo>
                  <a:pt x="1023" y="618"/>
                </a:lnTo>
                <a:lnTo>
                  <a:pt x="1021" y="622"/>
                </a:lnTo>
                <a:lnTo>
                  <a:pt x="1020" y="627"/>
                </a:lnTo>
                <a:lnTo>
                  <a:pt x="1019" y="632"/>
                </a:lnTo>
                <a:lnTo>
                  <a:pt x="1019" y="636"/>
                </a:lnTo>
                <a:lnTo>
                  <a:pt x="1018" y="641"/>
                </a:lnTo>
                <a:lnTo>
                  <a:pt x="1018" y="646"/>
                </a:lnTo>
                <a:lnTo>
                  <a:pt x="1018" y="1018"/>
                </a:lnTo>
                <a:lnTo>
                  <a:pt x="1017" y="1018"/>
                </a:lnTo>
                <a:lnTo>
                  <a:pt x="1017" y="1023"/>
                </a:lnTo>
                <a:lnTo>
                  <a:pt x="1017" y="1028"/>
                </a:lnTo>
                <a:lnTo>
                  <a:pt x="1016" y="1032"/>
                </a:lnTo>
                <a:lnTo>
                  <a:pt x="1015" y="1037"/>
                </a:lnTo>
                <a:lnTo>
                  <a:pt x="1014" y="1042"/>
                </a:lnTo>
                <a:lnTo>
                  <a:pt x="1013" y="1046"/>
                </a:lnTo>
                <a:lnTo>
                  <a:pt x="1011" y="1051"/>
                </a:lnTo>
                <a:lnTo>
                  <a:pt x="1009" y="1055"/>
                </a:lnTo>
                <a:lnTo>
                  <a:pt x="1007" y="1059"/>
                </a:lnTo>
                <a:lnTo>
                  <a:pt x="1005" y="1064"/>
                </a:lnTo>
                <a:lnTo>
                  <a:pt x="1002" y="1068"/>
                </a:lnTo>
                <a:lnTo>
                  <a:pt x="1000" y="1072"/>
                </a:lnTo>
                <a:lnTo>
                  <a:pt x="997" y="1076"/>
                </a:lnTo>
                <a:lnTo>
                  <a:pt x="994" y="1079"/>
                </a:lnTo>
                <a:lnTo>
                  <a:pt x="990" y="1083"/>
                </a:lnTo>
                <a:lnTo>
                  <a:pt x="987" y="1086"/>
                </a:lnTo>
                <a:lnTo>
                  <a:pt x="983" y="1089"/>
                </a:lnTo>
                <a:lnTo>
                  <a:pt x="980" y="1092"/>
                </a:lnTo>
                <a:lnTo>
                  <a:pt x="976" y="1095"/>
                </a:lnTo>
                <a:lnTo>
                  <a:pt x="972" y="1097"/>
                </a:lnTo>
                <a:lnTo>
                  <a:pt x="967" y="1100"/>
                </a:lnTo>
                <a:lnTo>
                  <a:pt x="963" y="1102"/>
                </a:lnTo>
                <a:lnTo>
                  <a:pt x="959" y="1104"/>
                </a:lnTo>
                <a:lnTo>
                  <a:pt x="954" y="1105"/>
                </a:lnTo>
                <a:lnTo>
                  <a:pt x="950" y="1107"/>
                </a:lnTo>
                <a:lnTo>
                  <a:pt x="945" y="1108"/>
                </a:lnTo>
                <a:lnTo>
                  <a:pt x="940" y="1109"/>
                </a:lnTo>
                <a:lnTo>
                  <a:pt x="936" y="1109"/>
                </a:lnTo>
                <a:lnTo>
                  <a:pt x="931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8" name="CustomShape 89"/>
          <p:cNvSpPr/>
          <p:nvPr/>
        </p:nvSpPr>
        <p:spPr>
          <a:xfrm>
            <a:off x="434988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2"/>
                </a:moveTo>
                <a:lnTo>
                  <a:pt x="1" y="0"/>
                </a:lnTo>
                <a:lnTo>
                  <a:pt x="2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39" name="CustomShape 90"/>
          <p:cNvSpPr/>
          <p:nvPr/>
        </p:nvSpPr>
        <p:spPr>
          <a:xfrm>
            <a:off x="4849920" y="294984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lnTo>
                  <a:pt x="14155" y="5325"/>
                </a:ln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lnTo>
                  <a:pt x="7715" y="15627"/>
                </a:ln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91"/>
          <p:cNvSpPr/>
          <p:nvPr/>
        </p:nvSpPr>
        <p:spPr>
          <a:xfrm>
            <a:off x="5349960" y="29498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  <a:moveTo>
                  <a:pt x="2" y="4"/>
                </a:moveTo>
                <a:lnTo>
                  <a:pt x="3" y="4"/>
                </a:lnTo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92"/>
          <p:cNvSpPr/>
          <p:nvPr/>
        </p:nvSpPr>
        <p:spPr>
          <a:xfrm>
            <a:off x="5850000" y="294984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CustomShape 93"/>
          <p:cNvSpPr/>
          <p:nvPr/>
        </p:nvSpPr>
        <p:spPr>
          <a:xfrm>
            <a:off x="6350040" y="29498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243" y="556"/>
                </a:lnTo>
                <a:lnTo>
                  <a:pt x="243" y="972"/>
                </a:lnTo>
                <a:lnTo>
                  <a:pt x="868" y="972"/>
                </a:lnTo>
                <a:lnTo>
                  <a:pt x="868" y="556"/>
                </a:lnTo>
                <a:lnTo>
                  <a:pt x="972" y="556"/>
                </a:lnTo>
                <a:lnTo>
                  <a:pt x="816" y="399"/>
                </a:ln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816" y="399"/>
                </a:moveTo>
                <a:lnTo>
                  <a:pt x="816" y="191"/>
                </a:lnTo>
                <a:lnTo>
                  <a:pt x="712" y="191"/>
                </a:lnTo>
                <a:lnTo>
                  <a:pt x="712" y="295"/>
                </a:lnTo>
                <a:close/>
                <a:moveTo>
                  <a:pt x="243" y="556"/>
                </a:moveTo>
                <a:lnTo>
                  <a:pt x="243" y="972"/>
                </a:lnTo>
                <a:lnTo>
                  <a:pt x="503" y="972"/>
                </a:ln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lnTo>
                  <a:pt x="868" y="972"/>
                </a:lnTo>
                <a:lnTo>
                  <a:pt x="868" y="556"/>
                </a:lnTo>
                <a:close/>
                <a:moveTo>
                  <a:pt x="556" y="139"/>
                </a:moveTo>
                <a:lnTo>
                  <a:pt x="139" y="556"/>
                </a:lnTo>
                <a:lnTo>
                  <a:pt x="972" y="556"/>
                </a:lnTo>
                <a:close/>
                <a:moveTo>
                  <a:pt x="503" y="764"/>
                </a:moveTo>
                <a:lnTo>
                  <a:pt x="608" y="764"/>
                </a:lnTo>
                <a:lnTo>
                  <a:pt x="608" y="972"/>
                </a:lnTo>
                <a:lnTo>
                  <a:pt x="503" y="972"/>
                </a:lnTo>
                <a:close/>
                <a:moveTo>
                  <a:pt x="556" y="139"/>
                </a:moveTo>
                <a:lnTo>
                  <a:pt x="712" y="295"/>
                </a:lnTo>
                <a:lnTo>
                  <a:pt x="712" y="191"/>
                </a:lnTo>
                <a:lnTo>
                  <a:pt x="816" y="191"/>
                </a:lnTo>
                <a:lnTo>
                  <a:pt x="816" y="399"/>
                </a:lnTo>
                <a:lnTo>
                  <a:pt x="972" y="556"/>
                </a:lnTo>
                <a:lnTo>
                  <a:pt x="868" y="556"/>
                </a:lnTo>
                <a:lnTo>
                  <a:pt x="868" y="972"/>
                </a:lnTo>
                <a:lnTo>
                  <a:pt x="243" y="972"/>
                </a:lnTo>
                <a:lnTo>
                  <a:pt x="243" y="556"/>
                </a:lnTo>
                <a:lnTo>
                  <a:pt x="139" y="556"/>
                </a:lnTo>
                <a:close/>
                <a:moveTo>
                  <a:pt x="712" y="295"/>
                </a:moveTo>
                <a:lnTo>
                  <a:pt x="816" y="399"/>
                </a:lnTo>
                <a:moveTo>
                  <a:pt x="868" y="556"/>
                </a:moveTo>
                <a:lnTo>
                  <a:pt x="243" y="556"/>
                </a:lnTo>
                <a:moveTo>
                  <a:pt x="503" y="972"/>
                </a:moveTo>
                <a:lnTo>
                  <a:pt x="503" y="764"/>
                </a:lnTo>
                <a:lnTo>
                  <a:pt x="608" y="764"/>
                </a:lnTo>
                <a:lnTo>
                  <a:pt x="608" y="972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3" name="CustomShape 94"/>
          <p:cNvSpPr/>
          <p:nvPr/>
        </p:nvSpPr>
        <p:spPr>
          <a:xfrm>
            <a:off x="685008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49" y="305"/>
                </a:lnTo>
                <a:lnTo>
                  <a:pt x="249" y="430"/>
                </a:lnTo>
                <a:lnTo>
                  <a:pt x="430" y="430"/>
                </a:lnTo>
                <a:lnTo>
                  <a:pt x="430" y="249"/>
                </a:lnTo>
                <a:lnTo>
                  <a:pt x="305" y="249"/>
                </a:lnTo>
                <a:lnTo>
                  <a:pt x="555" y="0"/>
                </a:lnTo>
                <a:lnTo>
                  <a:pt x="805" y="249"/>
                </a:lnTo>
                <a:lnTo>
                  <a:pt x="680" y="249"/>
                </a:lnTo>
                <a:lnTo>
                  <a:pt x="680" y="430"/>
                </a:lnTo>
                <a:lnTo>
                  <a:pt x="861" y="430"/>
                </a:lnTo>
                <a:lnTo>
                  <a:pt x="861" y="305"/>
                </a:lnTo>
                <a:lnTo>
                  <a:pt x="1111" y="555"/>
                </a:lnTo>
                <a:lnTo>
                  <a:pt x="861" y="805"/>
                </a:lnTo>
                <a:lnTo>
                  <a:pt x="861" y="680"/>
                </a:lnTo>
                <a:lnTo>
                  <a:pt x="680" y="680"/>
                </a:lnTo>
                <a:lnTo>
                  <a:pt x="680" y="861"/>
                </a:lnTo>
                <a:lnTo>
                  <a:pt x="805" y="861"/>
                </a:lnTo>
                <a:lnTo>
                  <a:pt x="555" y="1111"/>
                </a:lnTo>
                <a:lnTo>
                  <a:pt x="305" y="861"/>
                </a:lnTo>
                <a:lnTo>
                  <a:pt x="430" y="861"/>
                </a:lnTo>
                <a:lnTo>
                  <a:pt x="430" y="680"/>
                </a:lnTo>
                <a:lnTo>
                  <a:pt x="249" y="680"/>
                </a:lnTo>
                <a:lnTo>
                  <a:pt x="249" y="80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4" name="CustomShape 95"/>
          <p:cNvSpPr/>
          <p:nvPr/>
        </p:nvSpPr>
        <p:spPr>
          <a:xfrm>
            <a:off x="735012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82" y="1110"/>
                </a:lnTo>
                <a:lnTo>
                  <a:pt x="1053" y="1110"/>
                </a:lnTo>
                <a:lnTo>
                  <a:pt x="1025" y="1109"/>
                </a:lnTo>
                <a:lnTo>
                  <a:pt x="996" y="1108"/>
                </a:lnTo>
                <a:lnTo>
                  <a:pt x="968" y="1107"/>
                </a:lnTo>
                <a:lnTo>
                  <a:pt x="941" y="1106"/>
                </a:lnTo>
                <a:lnTo>
                  <a:pt x="913" y="1104"/>
                </a:lnTo>
                <a:lnTo>
                  <a:pt x="887" y="1102"/>
                </a:lnTo>
                <a:lnTo>
                  <a:pt x="861" y="1100"/>
                </a:lnTo>
                <a:lnTo>
                  <a:pt x="835" y="1098"/>
                </a:lnTo>
                <a:lnTo>
                  <a:pt x="811" y="1095"/>
                </a:lnTo>
                <a:lnTo>
                  <a:pt x="787" y="1093"/>
                </a:lnTo>
                <a:lnTo>
                  <a:pt x="764" y="1090"/>
                </a:lnTo>
                <a:lnTo>
                  <a:pt x="742" y="1087"/>
                </a:lnTo>
                <a:lnTo>
                  <a:pt x="721" y="1083"/>
                </a:lnTo>
                <a:lnTo>
                  <a:pt x="701" y="1080"/>
                </a:lnTo>
                <a:lnTo>
                  <a:pt x="682" y="1076"/>
                </a:lnTo>
                <a:lnTo>
                  <a:pt x="664" y="1073"/>
                </a:lnTo>
                <a:lnTo>
                  <a:pt x="648" y="1069"/>
                </a:lnTo>
                <a:lnTo>
                  <a:pt x="632" y="1065"/>
                </a:lnTo>
                <a:lnTo>
                  <a:pt x="618" y="1060"/>
                </a:lnTo>
                <a:lnTo>
                  <a:pt x="606" y="1056"/>
                </a:lnTo>
                <a:lnTo>
                  <a:pt x="595" y="1052"/>
                </a:lnTo>
                <a:lnTo>
                  <a:pt x="585" y="1047"/>
                </a:lnTo>
                <a:lnTo>
                  <a:pt x="576" y="1043"/>
                </a:lnTo>
                <a:lnTo>
                  <a:pt x="569" y="1038"/>
                </a:lnTo>
                <a:lnTo>
                  <a:pt x="564" y="1033"/>
                </a:lnTo>
                <a:lnTo>
                  <a:pt x="560" y="1029"/>
                </a:lnTo>
                <a:lnTo>
                  <a:pt x="557" y="1024"/>
                </a:lnTo>
                <a:lnTo>
                  <a:pt x="556" y="1019"/>
                </a:lnTo>
                <a:lnTo>
                  <a:pt x="555" y="648"/>
                </a:lnTo>
                <a:lnTo>
                  <a:pt x="554" y="648"/>
                </a:lnTo>
                <a:lnTo>
                  <a:pt x="553" y="643"/>
                </a:lnTo>
                <a:lnTo>
                  <a:pt x="551" y="638"/>
                </a:lnTo>
                <a:lnTo>
                  <a:pt x="547" y="634"/>
                </a:lnTo>
                <a:lnTo>
                  <a:pt x="542" y="629"/>
                </a:lnTo>
                <a:lnTo>
                  <a:pt x="535" y="624"/>
                </a:lnTo>
                <a:lnTo>
                  <a:pt x="527" y="620"/>
                </a:lnTo>
                <a:lnTo>
                  <a:pt x="517" y="615"/>
                </a:lnTo>
                <a:lnTo>
                  <a:pt x="506" y="611"/>
                </a:lnTo>
                <a:lnTo>
                  <a:pt x="494" y="606"/>
                </a:lnTo>
                <a:lnTo>
                  <a:pt x="480" y="602"/>
                </a:lnTo>
                <a:lnTo>
                  <a:pt x="465" y="598"/>
                </a:lnTo>
                <a:lnTo>
                  <a:pt x="448" y="594"/>
                </a:lnTo>
                <a:lnTo>
                  <a:pt x="431" y="590"/>
                </a:lnTo>
                <a:lnTo>
                  <a:pt x="412" y="586"/>
                </a:lnTo>
                <a:lnTo>
                  <a:pt x="392" y="583"/>
                </a:lnTo>
                <a:lnTo>
                  <a:pt x="371" y="580"/>
                </a:lnTo>
                <a:lnTo>
                  <a:pt x="349" y="577"/>
                </a:lnTo>
                <a:lnTo>
                  <a:pt x="326" y="574"/>
                </a:lnTo>
                <a:lnTo>
                  <a:pt x="302" y="571"/>
                </a:lnTo>
                <a:lnTo>
                  <a:pt x="277" y="568"/>
                </a:lnTo>
                <a:lnTo>
                  <a:pt x="252" y="566"/>
                </a:lnTo>
                <a:lnTo>
                  <a:pt x="225" y="564"/>
                </a:lnTo>
                <a:lnTo>
                  <a:pt x="199" y="562"/>
                </a:lnTo>
                <a:lnTo>
                  <a:pt x="171" y="561"/>
                </a:lnTo>
                <a:lnTo>
                  <a:pt x="143" y="559"/>
                </a:lnTo>
                <a:lnTo>
                  <a:pt x="115" y="558"/>
                </a:lnTo>
                <a:lnTo>
                  <a:pt x="87" y="557"/>
                </a:lnTo>
                <a:lnTo>
                  <a:pt x="58" y="557"/>
                </a:lnTo>
                <a:lnTo>
                  <a:pt x="29" y="556"/>
                </a:lnTo>
                <a:lnTo>
                  <a:pt x="0" y="556"/>
                </a:lnTo>
                <a:lnTo>
                  <a:pt x="0" y="555"/>
                </a:lnTo>
                <a:lnTo>
                  <a:pt x="29" y="555"/>
                </a:lnTo>
                <a:lnTo>
                  <a:pt x="58" y="555"/>
                </a:lnTo>
                <a:lnTo>
                  <a:pt x="86" y="554"/>
                </a:lnTo>
                <a:lnTo>
                  <a:pt x="115" y="553"/>
                </a:lnTo>
                <a:lnTo>
                  <a:pt x="143" y="552"/>
                </a:lnTo>
                <a:lnTo>
                  <a:pt x="170" y="551"/>
                </a:lnTo>
                <a:lnTo>
                  <a:pt x="198" y="549"/>
                </a:lnTo>
                <a:lnTo>
                  <a:pt x="224" y="547"/>
                </a:lnTo>
                <a:lnTo>
                  <a:pt x="250" y="545"/>
                </a:lnTo>
                <a:lnTo>
                  <a:pt x="276" y="543"/>
                </a:lnTo>
                <a:lnTo>
                  <a:pt x="300" y="540"/>
                </a:lnTo>
                <a:lnTo>
                  <a:pt x="324" y="538"/>
                </a:lnTo>
                <a:lnTo>
                  <a:pt x="347" y="535"/>
                </a:lnTo>
                <a:lnTo>
                  <a:pt x="369" y="532"/>
                </a:lnTo>
                <a:lnTo>
                  <a:pt x="390" y="528"/>
                </a:lnTo>
                <a:lnTo>
                  <a:pt x="410" y="525"/>
                </a:lnTo>
                <a:lnTo>
                  <a:pt x="429" y="521"/>
                </a:lnTo>
                <a:lnTo>
                  <a:pt x="447" y="518"/>
                </a:lnTo>
                <a:lnTo>
                  <a:pt x="463" y="514"/>
                </a:lnTo>
                <a:lnTo>
                  <a:pt x="479" y="510"/>
                </a:lnTo>
                <a:lnTo>
                  <a:pt x="493" y="505"/>
                </a:lnTo>
                <a:lnTo>
                  <a:pt x="505" y="501"/>
                </a:lnTo>
                <a:lnTo>
                  <a:pt x="516" y="497"/>
                </a:lnTo>
                <a:lnTo>
                  <a:pt x="526" y="492"/>
                </a:lnTo>
                <a:lnTo>
                  <a:pt x="535" y="488"/>
                </a:lnTo>
                <a:lnTo>
                  <a:pt x="542" y="483"/>
                </a:lnTo>
                <a:lnTo>
                  <a:pt x="547" y="478"/>
                </a:lnTo>
                <a:lnTo>
                  <a:pt x="551" y="474"/>
                </a:lnTo>
                <a:lnTo>
                  <a:pt x="554" y="469"/>
                </a:lnTo>
                <a:lnTo>
                  <a:pt x="555" y="464"/>
                </a:lnTo>
                <a:lnTo>
                  <a:pt x="555" y="92"/>
                </a:lnTo>
                <a:lnTo>
                  <a:pt x="555" y="92"/>
                </a:lnTo>
                <a:lnTo>
                  <a:pt x="556" y="87"/>
                </a:lnTo>
                <a:lnTo>
                  <a:pt x="558" y="82"/>
                </a:lnTo>
                <a:lnTo>
                  <a:pt x="562" y="78"/>
                </a:lnTo>
                <a:lnTo>
                  <a:pt x="567" y="73"/>
                </a:lnTo>
                <a:lnTo>
                  <a:pt x="574" y="68"/>
                </a:lnTo>
                <a:lnTo>
                  <a:pt x="582" y="64"/>
                </a:lnTo>
                <a:lnTo>
                  <a:pt x="592" y="59"/>
                </a:lnTo>
                <a:lnTo>
                  <a:pt x="603" y="55"/>
                </a:lnTo>
                <a:lnTo>
                  <a:pt x="615" y="50"/>
                </a:lnTo>
                <a:lnTo>
                  <a:pt x="629" y="46"/>
                </a:lnTo>
                <a:lnTo>
                  <a:pt x="645" y="42"/>
                </a:lnTo>
                <a:lnTo>
                  <a:pt x="661" y="38"/>
                </a:lnTo>
                <a:lnTo>
                  <a:pt x="679" y="34"/>
                </a:lnTo>
                <a:lnTo>
                  <a:pt x="698" y="30"/>
                </a:lnTo>
                <a:lnTo>
                  <a:pt x="718" y="27"/>
                </a:lnTo>
                <a:lnTo>
                  <a:pt x="739" y="24"/>
                </a:lnTo>
                <a:lnTo>
                  <a:pt x="761" y="21"/>
                </a:lnTo>
                <a:lnTo>
                  <a:pt x="784" y="18"/>
                </a:lnTo>
                <a:lnTo>
                  <a:pt x="808" y="15"/>
                </a:lnTo>
                <a:lnTo>
                  <a:pt x="833" y="12"/>
                </a:lnTo>
                <a:lnTo>
                  <a:pt x="858" y="10"/>
                </a:lnTo>
                <a:lnTo>
                  <a:pt x="884" y="8"/>
                </a:lnTo>
                <a:lnTo>
                  <a:pt x="911" y="6"/>
                </a:lnTo>
                <a:lnTo>
                  <a:pt x="938" y="5"/>
                </a:lnTo>
                <a:lnTo>
                  <a:pt x="966" y="3"/>
                </a:lnTo>
                <a:lnTo>
                  <a:pt x="995" y="2"/>
                </a:lnTo>
                <a:lnTo>
                  <a:pt x="1023" y="1"/>
                </a:lnTo>
                <a:lnTo>
                  <a:pt x="1052" y="1"/>
                </a:lnTo>
                <a:lnTo>
                  <a:pt x="1081" y="0"/>
                </a:lnTo>
                <a:lnTo>
                  <a:pt x="111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CustomShape 96"/>
          <p:cNvSpPr/>
          <p:nvPr/>
        </p:nvSpPr>
        <p:spPr>
          <a:xfrm>
            <a:off x="7850160" y="29498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  <a:lnTo>
                  <a:pt x="1111" y="1111"/>
                </a:lnTo>
                <a:moveTo>
                  <a:pt x="1111" y="1111"/>
                </a:moveTo>
                <a:lnTo>
                  <a:pt x="1111" y="1110"/>
                </a:lnTo>
                <a:lnTo>
                  <a:pt x="1053" y="1110"/>
                </a:lnTo>
                <a:lnTo>
                  <a:pt x="996" y="1110"/>
                </a:lnTo>
                <a:lnTo>
                  <a:pt x="938" y="1109"/>
                </a:lnTo>
                <a:lnTo>
                  <a:pt x="882" y="1108"/>
                </a:lnTo>
                <a:lnTo>
                  <a:pt x="825" y="1107"/>
                </a:lnTo>
                <a:lnTo>
                  <a:pt x="770" y="1106"/>
                </a:lnTo>
                <a:lnTo>
                  <a:pt x="715" y="1104"/>
                </a:lnTo>
                <a:lnTo>
                  <a:pt x="662" y="1102"/>
                </a:lnTo>
                <a:lnTo>
                  <a:pt x="610" y="1100"/>
                </a:lnTo>
                <a:lnTo>
                  <a:pt x="559" y="1098"/>
                </a:lnTo>
                <a:lnTo>
                  <a:pt x="510" y="1095"/>
                </a:lnTo>
                <a:lnTo>
                  <a:pt x="462" y="1093"/>
                </a:lnTo>
                <a:lnTo>
                  <a:pt x="416" y="1090"/>
                </a:lnTo>
                <a:lnTo>
                  <a:pt x="372" y="1087"/>
                </a:lnTo>
                <a:lnTo>
                  <a:pt x="330" y="1083"/>
                </a:lnTo>
                <a:lnTo>
                  <a:pt x="290" y="1080"/>
                </a:lnTo>
                <a:lnTo>
                  <a:pt x="252" y="1076"/>
                </a:lnTo>
                <a:lnTo>
                  <a:pt x="216" y="1073"/>
                </a:lnTo>
                <a:lnTo>
                  <a:pt x="183" y="1069"/>
                </a:lnTo>
                <a:lnTo>
                  <a:pt x="153" y="1065"/>
                </a:lnTo>
                <a:lnTo>
                  <a:pt x="125" y="1060"/>
                </a:lnTo>
                <a:lnTo>
                  <a:pt x="100" y="1056"/>
                </a:lnTo>
                <a:lnTo>
                  <a:pt x="77" y="1052"/>
                </a:lnTo>
                <a:lnTo>
                  <a:pt x="57" y="1047"/>
                </a:lnTo>
                <a:lnTo>
                  <a:pt x="41" y="1043"/>
                </a:lnTo>
                <a:lnTo>
                  <a:pt x="27" y="1038"/>
                </a:lnTo>
                <a:lnTo>
                  <a:pt x="15" y="1033"/>
                </a:lnTo>
                <a:lnTo>
                  <a:pt x="7" y="1029"/>
                </a:lnTo>
                <a:lnTo>
                  <a:pt x="2" y="1024"/>
                </a:lnTo>
                <a:lnTo>
                  <a:pt x="0" y="1019"/>
                </a:lnTo>
                <a:lnTo>
                  <a:pt x="0" y="92"/>
                </a:lnTo>
                <a:lnTo>
                  <a:pt x="0" y="92"/>
                </a:lnTo>
                <a:lnTo>
                  <a:pt x="2" y="87"/>
                </a:lnTo>
                <a:lnTo>
                  <a:pt x="6" y="82"/>
                </a:lnTo>
                <a:lnTo>
                  <a:pt x="14" y="78"/>
                </a:lnTo>
                <a:lnTo>
                  <a:pt x="24" y="73"/>
                </a:lnTo>
                <a:lnTo>
                  <a:pt x="38" y="68"/>
                </a:lnTo>
                <a:lnTo>
                  <a:pt x="54" y="64"/>
                </a:lnTo>
                <a:lnTo>
                  <a:pt x="74" y="59"/>
                </a:lnTo>
                <a:lnTo>
                  <a:pt x="96" y="55"/>
                </a:lnTo>
                <a:lnTo>
                  <a:pt x="121" y="50"/>
                </a:lnTo>
                <a:lnTo>
                  <a:pt x="149" y="46"/>
                </a:lnTo>
                <a:lnTo>
                  <a:pt x="179" y="42"/>
                </a:lnTo>
                <a:lnTo>
                  <a:pt x="212" y="38"/>
                </a:lnTo>
                <a:lnTo>
                  <a:pt x="248" y="34"/>
                </a:lnTo>
                <a:lnTo>
                  <a:pt x="285" y="30"/>
                </a:lnTo>
                <a:lnTo>
                  <a:pt x="325" y="27"/>
                </a:lnTo>
                <a:lnTo>
                  <a:pt x="368" y="24"/>
                </a:lnTo>
                <a:lnTo>
                  <a:pt x="412" y="21"/>
                </a:lnTo>
                <a:lnTo>
                  <a:pt x="458" y="18"/>
                </a:lnTo>
                <a:lnTo>
                  <a:pt x="506" y="15"/>
                </a:lnTo>
                <a:lnTo>
                  <a:pt x="556" y="12"/>
                </a:lnTo>
                <a:lnTo>
                  <a:pt x="607" y="10"/>
                </a:lnTo>
                <a:lnTo>
                  <a:pt x="659" y="8"/>
                </a:lnTo>
                <a:lnTo>
                  <a:pt x="713" y="6"/>
                </a:lnTo>
                <a:lnTo>
                  <a:pt x="768" y="5"/>
                </a:lnTo>
                <a:lnTo>
                  <a:pt x="823" y="3"/>
                </a:lnTo>
                <a:lnTo>
                  <a:pt x="880" y="2"/>
                </a:lnTo>
                <a:lnTo>
                  <a:pt x="937" y="1"/>
                </a:lnTo>
                <a:lnTo>
                  <a:pt x="995" y="1"/>
                </a:lnTo>
                <a:lnTo>
                  <a:pt x="1053" y="0"/>
                </a:ln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97"/>
          <p:cNvSpPr/>
          <p:nvPr/>
        </p:nvSpPr>
        <p:spPr>
          <a:xfrm>
            <a:off x="349920" y="3449880"/>
            <a:ext cx="399600" cy="399600"/>
          </a:xfrm>
          <a:custGeom>
            <a:avLst/>
            <a:gdLst/>
            <a:ahLst/>
            <a:rect l="0" t="0" r="r" b="b"/>
            <a:pathLst>
              <a:path w="1111" h="556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499"/>
                </a:lnTo>
                <a:lnTo>
                  <a:pt x="6" y="471"/>
                </a:lnTo>
                <a:lnTo>
                  <a:pt x="11" y="443"/>
                </a:lnTo>
                <a:lnTo>
                  <a:pt x="18" y="416"/>
                </a:lnTo>
                <a:lnTo>
                  <a:pt x="25" y="389"/>
                </a:lnTo>
                <a:lnTo>
                  <a:pt x="35" y="362"/>
                </a:lnTo>
                <a:lnTo>
                  <a:pt x="45" y="336"/>
                </a:lnTo>
                <a:lnTo>
                  <a:pt x="57" y="311"/>
                </a:lnTo>
                <a:lnTo>
                  <a:pt x="70" y="286"/>
                </a:lnTo>
                <a:lnTo>
                  <a:pt x="84" y="261"/>
                </a:lnTo>
                <a:lnTo>
                  <a:pt x="99" y="238"/>
                </a:lnTo>
                <a:lnTo>
                  <a:pt x="116" y="215"/>
                </a:lnTo>
                <a:lnTo>
                  <a:pt x="134" y="193"/>
                </a:lnTo>
                <a:lnTo>
                  <a:pt x="153" y="173"/>
                </a:lnTo>
                <a:lnTo>
                  <a:pt x="173" y="153"/>
                </a:lnTo>
                <a:lnTo>
                  <a:pt x="193" y="134"/>
                </a:lnTo>
                <a:lnTo>
                  <a:pt x="215" y="116"/>
                </a:lnTo>
                <a:lnTo>
                  <a:pt x="238" y="99"/>
                </a:lnTo>
                <a:lnTo>
                  <a:pt x="261" y="84"/>
                </a:lnTo>
                <a:lnTo>
                  <a:pt x="286" y="70"/>
                </a:lnTo>
                <a:lnTo>
                  <a:pt x="311" y="57"/>
                </a:lnTo>
                <a:lnTo>
                  <a:pt x="336" y="45"/>
                </a:lnTo>
                <a:lnTo>
                  <a:pt x="362" y="35"/>
                </a:lnTo>
                <a:lnTo>
                  <a:pt x="389" y="25"/>
                </a:lnTo>
                <a:lnTo>
                  <a:pt x="416" y="18"/>
                </a:lnTo>
                <a:lnTo>
                  <a:pt x="443" y="11"/>
                </a:lnTo>
                <a:lnTo>
                  <a:pt x="471" y="6"/>
                </a:lnTo>
                <a:lnTo>
                  <a:pt x="499" y="3"/>
                </a:lnTo>
                <a:lnTo>
                  <a:pt x="527" y="1"/>
                </a:lnTo>
                <a:lnTo>
                  <a:pt x="555" y="0"/>
                </a:lnTo>
                <a:lnTo>
                  <a:pt x="583" y="1"/>
                </a:lnTo>
                <a:lnTo>
                  <a:pt x="611" y="3"/>
                </a:lnTo>
                <a:lnTo>
                  <a:pt x="639" y="6"/>
                </a:lnTo>
                <a:lnTo>
                  <a:pt x="667" y="11"/>
                </a:lnTo>
                <a:lnTo>
                  <a:pt x="694" y="18"/>
                </a:lnTo>
                <a:lnTo>
                  <a:pt x="721" y="25"/>
                </a:lnTo>
                <a:lnTo>
                  <a:pt x="748" y="35"/>
                </a:lnTo>
                <a:lnTo>
                  <a:pt x="774" y="45"/>
                </a:lnTo>
                <a:lnTo>
                  <a:pt x="799" y="57"/>
                </a:lnTo>
                <a:lnTo>
                  <a:pt x="824" y="70"/>
                </a:lnTo>
                <a:lnTo>
                  <a:pt x="849" y="84"/>
                </a:lnTo>
                <a:lnTo>
                  <a:pt x="872" y="99"/>
                </a:lnTo>
                <a:lnTo>
                  <a:pt x="895" y="116"/>
                </a:lnTo>
                <a:lnTo>
                  <a:pt x="917" y="134"/>
                </a:lnTo>
                <a:lnTo>
                  <a:pt x="937" y="153"/>
                </a:lnTo>
                <a:lnTo>
                  <a:pt x="957" y="173"/>
                </a:lnTo>
                <a:lnTo>
                  <a:pt x="976" y="193"/>
                </a:lnTo>
                <a:lnTo>
                  <a:pt x="994" y="215"/>
                </a:lnTo>
                <a:lnTo>
                  <a:pt x="1011" y="238"/>
                </a:lnTo>
                <a:lnTo>
                  <a:pt x="1026" y="261"/>
                </a:lnTo>
                <a:lnTo>
                  <a:pt x="1040" y="286"/>
                </a:lnTo>
                <a:lnTo>
                  <a:pt x="1053" y="311"/>
                </a:lnTo>
                <a:lnTo>
                  <a:pt x="1065" y="336"/>
                </a:lnTo>
                <a:lnTo>
                  <a:pt x="1075" y="362"/>
                </a:lnTo>
                <a:lnTo>
                  <a:pt x="1085" y="389"/>
                </a:lnTo>
                <a:lnTo>
                  <a:pt x="1092" y="416"/>
                </a:lnTo>
                <a:lnTo>
                  <a:pt x="1099" y="443"/>
                </a:lnTo>
                <a:lnTo>
                  <a:pt x="1104" y="471"/>
                </a:lnTo>
                <a:lnTo>
                  <a:pt x="1107" y="499"/>
                </a:lnTo>
                <a:lnTo>
                  <a:pt x="1109" y="527"/>
                </a:lnTo>
                <a:lnTo>
                  <a:pt x="1110" y="555"/>
                </a:lnTo>
                <a:lnTo>
                  <a:pt x="833" y="555"/>
                </a:lnTo>
                <a:lnTo>
                  <a:pt x="832" y="555"/>
                </a:lnTo>
                <a:lnTo>
                  <a:pt x="832" y="541"/>
                </a:lnTo>
                <a:lnTo>
                  <a:pt x="831" y="527"/>
                </a:lnTo>
                <a:lnTo>
                  <a:pt x="829" y="513"/>
                </a:lnTo>
                <a:lnTo>
                  <a:pt x="826" y="499"/>
                </a:lnTo>
                <a:lnTo>
                  <a:pt x="823" y="486"/>
                </a:lnTo>
                <a:lnTo>
                  <a:pt x="819" y="472"/>
                </a:lnTo>
                <a:lnTo>
                  <a:pt x="815" y="459"/>
                </a:lnTo>
                <a:lnTo>
                  <a:pt x="810" y="446"/>
                </a:lnTo>
                <a:lnTo>
                  <a:pt x="804" y="433"/>
                </a:lnTo>
                <a:lnTo>
                  <a:pt x="797" y="421"/>
                </a:lnTo>
                <a:lnTo>
                  <a:pt x="790" y="408"/>
                </a:lnTo>
                <a:lnTo>
                  <a:pt x="782" y="397"/>
                </a:lnTo>
                <a:lnTo>
                  <a:pt x="774" y="385"/>
                </a:lnTo>
                <a:lnTo>
                  <a:pt x="765" y="375"/>
                </a:lnTo>
                <a:lnTo>
                  <a:pt x="756" y="364"/>
                </a:lnTo>
                <a:lnTo>
                  <a:pt x="746" y="354"/>
                </a:lnTo>
                <a:lnTo>
                  <a:pt x="735" y="345"/>
                </a:lnTo>
                <a:lnTo>
                  <a:pt x="725" y="336"/>
                </a:lnTo>
                <a:lnTo>
                  <a:pt x="713" y="328"/>
                </a:lnTo>
                <a:lnTo>
                  <a:pt x="702" y="320"/>
                </a:lnTo>
                <a:lnTo>
                  <a:pt x="689" y="313"/>
                </a:lnTo>
                <a:lnTo>
                  <a:pt x="677" y="306"/>
                </a:lnTo>
                <a:lnTo>
                  <a:pt x="664" y="300"/>
                </a:lnTo>
                <a:lnTo>
                  <a:pt x="651" y="295"/>
                </a:lnTo>
                <a:lnTo>
                  <a:pt x="638" y="291"/>
                </a:lnTo>
                <a:lnTo>
                  <a:pt x="624" y="287"/>
                </a:lnTo>
                <a:lnTo>
                  <a:pt x="611" y="284"/>
                </a:lnTo>
                <a:lnTo>
                  <a:pt x="597" y="281"/>
                </a:lnTo>
                <a:lnTo>
                  <a:pt x="583" y="279"/>
                </a:lnTo>
                <a:lnTo>
                  <a:pt x="569" y="278"/>
                </a:lnTo>
                <a:lnTo>
                  <a:pt x="555" y="278"/>
                </a:lnTo>
                <a:lnTo>
                  <a:pt x="541" y="278"/>
                </a:lnTo>
                <a:lnTo>
                  <a:pt x="527" y="279"/>
                </a:lnTo>
                <a:lnTo>
                  <a:pt x="513" y="281"/>
                </a:lnTo>
                <a:lnTo>
                  <a:pt x="499" y="284"/>
                </a:lnTo>
                <a:lnTo>
                  <a:pt x="486" y="287"/>
                </a:lnTo>
                <a:lnTo>
                  <a:pt x="472" y="291"/>
                </a:lnTo>
                <a:lnTo>
                  <a:pt x="459" y="295"/>
                </a:lnTo>
                <a:lnTo>
                  <a:pt x="446" y="300"/>
                </a:lnTo>
                <a:lnTo>
                  <a:pt x="433" y="306"/>
                </a:lnTo>
                <a:lnTo>
                  <a:pt x="421" y="313"/>
                </a:lnTo>
                <a:lnTo>
                  <a:pt x="408" y="320"/>
                </a:lnTo>
                <a:lnTo>
                  <a:pt x="397" y="328"/>
                </a:lnTo>
                <a:lnTo>
                  <a:pt x="385" y="336"/>
                </a:lnTo>
                <a:lnTo>
                  <a:pt x="375" y="345"/>
                </a:lnTo>
                <a:lnTo>
                  <a:pt x="364" y="354"/>
                </a:lnTo>
                <a:lnTo>
                  <a:pt x="354" y="364"/>
                </a:lnTo>
                <a:lnTo>
                  <a:pt x="345" y="375"/>
                </a:lnTo>
                <a:lnTo>
                  <a:pt x="336" y="385"/>
                </a:lnTo>
                <a:lnTo>
                  <a:pt x="328" y="397"/>
                </a:lnTo>
                <a:lnTo>
                  <a:pt x="320" y="408"/>
                </a:lnTo>
                <a:lnTo>
                  <a:pt x="313" y="421"/>
                </a:lnTo>
                <a:lnTo>
                  <a:pt x="306" y="433"/>
                </a:lnTo>
                <a:lnTo>
                  <a:pt x="300" y="446"/>
                </a:lnTo>
                <a:lnTo>
                  <a:pt x="295" y="459"/>
                </a:lnTo>
                <a:lnTo>
                  <a:pt x="291" y="472"/>
                </a:lnTo>
                <a:lnTo>
                  <a:pt x="287" y="486"/>
                </a:lnTo>
                <a:lnTo>
                  <a:pt x="284" y="499"/>
                </a:lnTo>
                <a:lnTo>
                  <a:pt x="281" y="513"/>
                </a:lnTo>
                <a:lnTo>
                  <a:pt x="279" y="527"/>
                </a:lnTo>
                <a:lnTo>
                  <a:pt x="278" y="541"/>
                </a:lnTo>
                <a:lnTo>
                  <a:pt x="278" y="555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98"/>
          <p:cNvSpPr/>
          <p:nvPr/>
        </p:nvSpPr>
        <p:spPr>
          <a:xfrm>
            <a:off x="8499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277"/>
                  <a:pt x="555" y="555"/>
                </a:cubicBezTo>
                <a:cubicBezTo>
                  <a:pt x="555" y="833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99"/>
          <p:cNvSpPr/>
          <p:nvPr/>
        </p:nvSpPr>
        <p:spPr>
          <a:xfrm>
            <a:off x="13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9" name="CustomShape 100"/>
          <p:cNvSpPr/>
          <p:nvPr/>
        </p:nvSpPr>
        <p:spPr>
          <a:xfrm>
            <a:off x="1850040" y="34498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39" y="507"/>
                </a:lnTo>
                <a:lnTo>
                  <a:pt x="195" y="507"/>
                </a:lnTo>
                <a:lnTo>
                  <a:pt x="212" y="489"/>
                </a:lnTo>
                <a:lnTo>
                  <a:pt x="229" y="489"/>
                </a:lnTo>
                <a:lnTo>
                  <a:pt x="229" y="740"/>
                </a:lnTo>
                <a:lnTo>
                  <a:pt x="795" y="740"/>
                </a:lnTo>
                <a:lnTo>
                  <a:pt x="795" y="654"/>
                </a:lnTo>
                <a:lnTo>
                  <a:pt x="885" y="654"/>
                </a:lnTo>
                <a:lnTo>
                  <a:pt x="933" y="701"/>
                </a:lnTo>
                <a:lnTo>
                  <a:pt x="972" y="701"/>
                </a:lnTo>
                <a:lnTo>
                  <a:pt x="972" y="395"/>
                </a:lnTo>
                <a:lnTo>
                  <a:pt x="933" y="395"/>
                </a:lnTo>
                <a:lnTo>
                  <a:pt x="900" y="428"/>
                </a:lnTo>
                <a:lnTo>
                  <a:pt x="795" y="428"/>
                </a:lnTo>
                <a:lnTo>
                  <a:pt x="795" y="395"/>
                </a:lnTo>
                <a:lnTo>
                  <a:pt x="762" y="360"/>
                </a:lnTo>
                <a:lnTo>
                  <a:pt x="212" y="360"/>
                </a:lnTo>
                <a:lnTo>
                  <a:pt x="195" y="343"/>
                </a:lnTo>
                <a:close/>
                <a:moveTo>
                  <a:pt x="139" y="343"/>
                </a:moveTo>
                <a:lnTo>
                  <a:pt x="195" y="343"/>
                </a:lnTo>
                <a:lnTo>
                  <a:pt x="212" y="360"/>
                </a:lnTo>
                <a:lnTo>
                  <a:pt x="762" y="360"/>
                </a:lnTo>
                <a:lnTo>
                  <a:pt x="795" y="395"/>
                </a:lnTo>
                <a:lnTo>
                  <a:pt x="795" y="428"/>
                </a:lnTo>
                <a:lnTo>
                  <a:pt x="900" y="428"/>
                </a:lnTo>
                <a:lnTo>
                  <a:pt x="933" y="395"/>
                </a:lnTo>
                <a:lnTo>
                  <a:pt x="972" y="395"/>
                </a:lnTo>
                <a:lnTo>
                  <a:pt x="972" y="701"/>
                </a:lnTo>
                <a:lnTo>
                  <a:pt x="933" y="701"/>
                </a:lnTo>
                <a:lnTo>
                  <a:pt x="885" y="654"/>
                </a:lnTo>
                <a:lnTo>
                  <a:pt x="795" y="654"/>
                </a:lnTo>
                <a:lnTo>
                  <a:pt x="795" y="740"/>
                </a:lnTo>
                <a:lnTo>
                  <a:pt x="229" y="740"/>
                </a:lnTo>
                <a:lnTo>
                  <a:pt x="229" y="489"/>
                </a:lnTo>
                <a:lnTo>
                  <a:pt x="212" y="489"/>
                </a:lnTo>
                <a:lnTo>
                  <a:pt x="195" y="507"/>
                </a:lnTo>
                <a:lnTo>
                  <a:pt x="139" y="507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0" name="CustomShape 101"/>
          <p:cNvSpPr/>
          <p:nvPr/>
        </p:nvSpPr>
        <p:spPr>
          <a:xfrm>
            <a:off x="2350080" y="344988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6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CustomShape 102"/>
          <p:cNvSpPr/>
          <p:nvPr/>
        </p:nvSpPr>
        <p:spPr>
          <a:xfrm>
            <a:off x="2850120" y="3449880"/>
            <a:ext cx="399600" cy="399600"/>
          </a:xfrm>
          <a:custGeom>
            <a:avLst/>
            <a:gdLst/>
            <a:ahLst/>
            <a:rect l="0" t="0" r="r" b="b"/>
            <a:pathLst>
              <a:path w="1001" h="1087">
                <a:moveTo>
                  <a:pt x="776" y="269"/>
                </a:moveTo>
                <a:lnTo>
                  <a:pt x="940" y="219"/>
                </a:lnTo>
                <a:lnTo>
                  <a:pt x="1000" y="324"/>
                </a:lnTo>
                <a:lnTo>
                  <a:pt x="875" y="441"/>
                </a:lnTo>
                <a:lnTo>
                  <a:pt x="874" y="441"/>
                </a:lnTo>
                <a:lnTo>
                  <a:pt x="877" y="455"/>
                </a:lnTo>
                <a:lnTo>
                  <a:pt x="880" y="468"/>
                </a:lnTo>
                <a:lnTo>
                  <a:pt x="882" y="481"/>
                </a:lnTo>
                <a:lnTo>
                  <a:pt x="884" y="495"/>
                </a:lnTo>
                <a:lnTo>
                  <a:pt x="886" y="508"/>
                </a:lnTo>
                <a:lnTo>
                  <a:pt x="886" y="522"/>
                </a:lnTo>
                <a:lnTo>
                  <a:pt x="887" y="536"/>
                </a:lnTo>
                <a:lnTo>
                  <a:pt x="887" y="549"/>
                </a:lnTo>
                <a:lnTo>
                  <a:pt x="886" y="563"/>
                </a:lnTo>
                <a:lnTo>
                  <a:pt x="885" y="577"/>
                </a:lnTo>
                <a:lnTo>
                  <a:pt x="884" y="590"/>
                </a:lnTo>
                <a:lnTo>
                  <a:pt x="882" y="604"/>
                </a:lnTo>
                <a:lnTo>
                  <a:pt x="880" y="617"/>
                </a:lnTo>
                <a:lnTo>
                  <a:pt x="877" y="630"/>
                </a:lnTo>
                <a:lnTo>
                  <a:pt x="873" y="644"/>
                </a:lnTo>
                <a:lnTo>
                  <a:pt x="1000" y="762"/>
                </a:lnTo>
                <a:lnTo>
                  <a:pt x="940" y="867"/>
                </a:lnTo>
                <a:lnTo>
                  <a:pt x="776" y="817"/>
                </a:lnTo>
                <a:lnTo>
                  <a:pt x="775" y="816"/>
                </a:lnTo>
                <a:lnTo>
                  <a:pt x="766" y="826"/>
                </a:lnTo>
                <a:lnTo>
                  <a:pt x="755" y="835"/>
                </a:lnTo>
                <a:lnTo>
                  <a:pt x="745" y="844"/>
                </a:lnTo>
                <a:lnTo>
                  <a:pt x="734" y="852"/>
                </a:lnTo>
                <a:lnTo>
                  <a:pt x="723" y="860"/>
                </a:lnTo>
                <a:lnTo>
                  <a:pt x="712" y="868"/>
                </a:lnTo>
                <a:lnTo>
                  <a:pt x="700" y="875"/>
                </a:lnTo>
                <a:lnTo>
                  <a:pt x="688" y="882"/>
                </a:lnTo>
                <a:lnTo>
                  <a:pt x="676" y="889"/>
                </a:lnTo>
                <a:lnTo>
                  <a:pt x="664" y="895"/>
                </a:lnTo>
                <a:lnTo>
                  <a:pt x="652" y="900"/>
                </a:lnTo>
                <a:lnTo>
                  <a:pt x="639" y="905"/>
                </a:lnTo>
                <a:lnTo>
                  <a:pt x="626" y="910"/>
                </a:lnTo>
                <a:lnTo>
                  <a:pt x="613" y="914"/>
                </a:lnTo>
                <a:lnTo>
                  <a:pt x="600" y="918"/>
                </a:lnTo>
                <a:lnTo>
                  <a:pt x="560" y="1086"/>
                </a:lnTo>
                <a:lnTo>
                  <a:pt x="440" y="1086"/>
                </a:lnTo>
                <a:lnTo>
                  <a:pt x="401" y="919"/>
                </a:lnTo>
                <a:lnTo>
                  <a:pt x="401" y="918"/>
                </a:lnTo>
                <a:lnTo>
                  <a:pt x="388" y="915"/>
                </a:lnTo>
                <a:lnTo>
                  <a:pt x="375" y="910"/>
                </a:lnTo>
                <a:lnTo>
                  <a:pt x="362" y="906"/>
                </a:lnTo>
                <a:lnTo>
                  <a:pt x="350" y="901"/>
                </a:lnTo>
                <a:lnTo>
                  <a:pt x="337" y="895"/>
                </a:lnTo>
                <a:lnTo>
                  <a:pt x="325" y="889"/>
                </a:lnTo>
                <a:lnTo>
                  <a:pt x="313" y="883"/>
                </a:lnTo>
                <a:lnTo>
                  <a:pt x="301" y="876"/>
                </a:lnTo>
                <a:lnTo>
                  <a:pt x="289" y="869"/>
                </a:lnTo>
                <a:lnTo>
                  <a:pt x="278" y="861"/>
                </a:lnTo>
                <a:lnTo>
                  <a:pt x="267" y="853"/>
                </a:lnTo>
                <a:lnTo>
                  <a:pt x="256" y="845"/>
                </a:lnTo>
                <a:lnTo>
                  <a:pt x="246" y="836"/>
                </a:lnTo>
                <a:lnTo>
                  <a:pt x="235" y="827"/>
                </a:lnTo>
                <a:lnTo>
                  <a:pt x="226" y="817"/>
                </a:lnTo>
                <a:lnTo>
                  <a:pt x="60" y="867"/>
                </a:lnTo>
                <a:lnTo>
                  <a:pt x="0" y="762"/>
                </a:lnTo>
                <a:lnTo>
                  <a:pt x="125" y="645"/>
                </a:lnTo>
                <a:lnTo>
                  <a:pt x="126" y="645"/>
                </a:lnTo>
                <a:lnTo>
                  <a:pt x="122" y="632"/>
                </a:lnTo>
                <a:lnTo>
                  <a:pt x="119" y="618"/>
                </a:lnTo>
                <a:lnTo>
                  <a:pt x="117" y="605"/>
                </a:lnTo>
                <a:lnTo>
                  <a:pt x="115" y="591"/>
                </a:lnTo>
                <a:lnTo>
                  <a:pt x="114" y="578"/>
                </a:lnTo>
                <a:lnTo>
                  <a:pt x="113" y="564"/>
                </a:lnTo>
                <a:lnTo>
                  <a:pt x="112" y="550"/>
                </a:lnTo>
                <a:lnTo>
                  <a:pt x="112" y="537"/>
                </a:lnTo>
                <a:lnTo>
                  <a:pt x="113" y="523"/>
                </a:lnTo>
                <a:lnTo>
                  <a:pt x="113" y="509"/>
                </a:lnTo>
                <a:lnTo>
                  <a:pt x="115" y="496"/>
                </a:lnTo>
                <a:lnTo>
                  <a:pt x="117" y="482"/>
                </a:lnTo>
                <a:lnTo>
                  <a:pt x="119" y="469"/>
                </a:lnTo>
                <a:lnTo>
                  <a:pt x="122" y="455"/>
                </a:lnTo>
                <a:lnTo>
                  <a:pt x="125" y="442"/>
                </a:lnTo>
                <a:lnTo>
                  <a:pt x="0" y="324"/>
                </a:lnTo>
                <a:lnTo>
                  <a:pt x="60" y="219"/>
                </a:lnTo>
                <a:lnTo>
                  <a:pt x="224" y="269"/>
                </a:lnTo>
                <a:lnTo>
                  <a:pt x="224" y="269"/>
                </a:lnTo>
                <a:lnTo>
                  <a:pt x="234" y="260"/>
                </a:lnTo>
                <a:lnTo>
                  <a:pt x="244" y="250"/>
                </a:lnTo>
                <a:lnTo>
                  <a:pt x="255" y="242"/>
                </a:lnTo>
                <a:lnTo>
                  <a:pt x="265" y="233"/>
                </a:lnTo>
                <a:lnTo>
                  <a:pt x="276" y="225"/>
                </a:lnTo>
                <a:lnTo>
                  <a:pt x="288" y="218"/>
                </a:lnTo>
                <a:lnTo>
                  <a:pt x="299" y="210"/>
                </a:lnTo>
                <a:lnTo>
                  <a:pt x="311" y="203"/>
                </a:lnTo>
                <a:lnTo>
                  <a:pt x="323" y="197"/>
                </a:lnTo>
                <a:lnTo>
                  <a:pt x="336" y="191"/>
                </a:lnTo>
                <a:lnTo>
                  <a:pt x="348" y="186"/>
                </a:lnTo>
                <a:lnTo>
                  <a:pt x="361" y="180"/>
                </a:lnTo>
                <a:lnTo>
                  <a:pt x="374" y="176"/>
                </a:lnTo>
                <a:lnTo>
                  <a:pt x="387" y="172"/>
                </a:lnTo>
                <a:lnTo>
                  <a:pt x="400" y="168"/>
                </a:lnTo>
                <a:lnTo>
                  <a:pt x="440" y="0"/>
                </a:lnTo>
                <a:lnTo>
                  <a:pt x="560" y="0"/>
                </a:lnTo>
                <a:lnTo>
                  <a:pt x="599" y="167"/>
                </a:lnTo>
                <a:lnTo>
                  <a:pt x="599" y="168"/>
                </a:lnTo>
                <a:lnTo>
                  <a:pt x="612" y="172"/>
                </a:lnTo>
                <a:lnTo>
                  <a:pt x="625" y="176"/>
                </a:lnTo>
                <a:lnTo>
                  <a:pt x="638" y="181"/>
                </a:lnTo>
                <a:lnTo>
                  <a:pt x="650" y="186"/>
                </a:lnTo>
                <a:lnTo>
                  <a:pt x="663" y="191"/>
                </a:lnTo>
                <a:lnTo>
                  <a:pt x="675" y="197"/>
                </a:lnTo>
                <a:lnTo>
                  <a:pt x="687" y="204"/>
                </a:lnTo>
                <a:lnTo>
                  <a:pt x="699" y="210"/>
                </a:lnTo>
                <a:lnTo>
                  <a:pt x="710" y="218"/>
                </a:lnTo>
                <a:lnTo>
                  <a:pt x="722" y="225"/>
                </a:lnTo>
                <a:lnTo>
                  <a:pt x="733" y="233"/>
                </a:lnTo>
                <a:lnTo>
                  <a:pt x="744" y="242"/>
                </a:lnTo>
                <a:lnTo>
                  <a:pt x="754" y="251"/>
                </a:lnTo>
                <a:lnTo>
                  <a:pt x="764" y="260"/>
                </a:lnTo>
                <a:lnTo>
                  <a:pt x="774" y="269"/>
                </a:lnTo>
                <a:lnTo>
                  <a:pt x="776" y="26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2" name="CustomShape 103"/>
          <p:cNvSpPr/>
          <p:nvPr/>
        </p:nvSpPr>
        <p:spPr>
          <a:xfrm>
            <a:off x="335016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740" y="370"/>
                </a:lnTo>
                <a:lnTo>
                  <a:pt x="370" y="370"/>
                </a:lnTo>
                <a:lnTo>
                  <a:pt x="370" y="740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3" name="CustomShape 104"/>
          <p:cNvSpPr/>
          <p:nvPr/>
        </p:nvSpPr>
        <p:spPr>
          <a:xfrm>
            <a:off x="384984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0" y="1111"/>
                </a:lnTo>
                <a:lnTo>
                  <a:pt x="0" y="1111"/>
                </a:lnTo>
                <a:lnTo>
                  <a:pt x="0" y="185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4" name="CustomShape 105"/>
          <p:cNvSpPr/>
          <p:nvPr/>
        </p:nvSpPr>
        <p:spPr>
          <a:xfrm>
            <a:off x="434988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555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CustomShape 106"/>
          <p:cNvSpPr/>
          <p:nvPr/>
        </p:nvSpPr>
        <p:spPr>
          <a:xfrm>
            <a:off x="484992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cubicBezTo>
                  <a:pt x="741" y="0"/>
                  <a:pt x="926" y="0"/>
                  <a:pt x="1111" y="0"/>
                </a:cubicBezTo>
                <a:cubicBezTo>
                  <a:pt x="1111" y="185"/>
                  <a:pt x="1111" y="370"/>
                  <a:pt x="1111" y="556"/>
                </a:cubicBezTo>
                <a:lnTo>
                  <a:pt x="1110" y="556"/>
                </a:lnTo>
                <a:lnTo>
                  <a:pt x="1109" y="585"/>
                </a:lnTo>
                <a:lnTo>
                  <a:pt x="1107" y="614"/>
                </a:lnTo>
                <a:lnTo>
                  <a:pt x="1103" y="643"/>
                </a:lnTo>
                <a:lnTo>
                  <a:pt x="1098" y="671"/>
                </a:lnTo>
                <a:lnTo>
                  <a:pt x="1091" y="699"/>
                </a:lnTo>
                <a:lnTo>
                  <a:pt x="1083" y="727"/>
                </a:lnTo>
                <a:lnTo>
                  <a:pt x="1073" y="755"/>
                </a:lnTo>
                <a:lnTo>
                  <a:pt x="1062" y="781"/>
                </a:lnTo>
                <a:lnTo>
                  <a:pt x="1050" y="808"/>
                </a:lnTo>
                <a:lnTo>
                  <a:pt x="1036" y="833"/>
                </a:lnTo>
                <a:lnTo>
                  <a:pt x="1021" y="858"/>
                </a:lnTo>
                <a:lnTo>
                  <a:pt x="1004" y="882"/>
                </a:lnTo>
                <a:lnTo>
                  <a:pt x="987" y="905"/>
                </a:lnTo>
                <a:lnTo>
                  <a:pt x="968" y="927"/>
                </a:lnTo>
                <a:lnTo>
                  <a:pt x="948" y="948"/>
                </a:lnTo>
                <a:lnTo>
                  <a:pt x="927" y="968"/>
                </a:lnTo>
                <a:lnTo>
                  <a:pt x="905" y="987"/>
                </a:lnTo>
                <a:lnTo>
                  <a:pt x="882" y="1005"/>
                </a:lnTo>
                <a:lnTo>
                  <a:pt x="858" y="1021"/>
                </a:lnTo>
                <a:lnTo>
                  <a:pt x="833" y="1036"/>
                </a:lnTo>
                <a:lnTo>
                  <a:pt x="808" y="1050"/>
                </a:lnTo>
                <a:lnTo>
                  <a:pt x="781" y="1063"/>
                </a:lnTo>
                <a:lnTo>
                  <a:pt x="755" y="1074"/>
                </a:lnTo>
                <a:lnTo>
                  <a:pt x="727" y="1084"/>
                </a:lnTo>
                <a:lnTo>
                  <a:pt x="699" y="1092"/>
                </a:lnTo>
                <a:lnTo>
                  <a:pt x="671" y="1099"/>
                </a:lnTo>
                <a:lnTo>
                  <a:pt x="643" y="1104"/>
                </a:lnTo>
                <a:lnTo>
                  <a:pt x="614" y="1108"/>
                </a:lnTo>
                <a:lnTo>
                  <a:pt x="585" y="1110"/>
                </a:lnTo>
                <a:lnTo>
                  <a:pt x="556" y="1111"/>
                </a:lnTo>
                <a:lnTo>
                  <a:pt x="556" y="1110"/>
                </a:lnTo>
                <a:lnTo>
                  <a:pt x="527" y="1109"/>
                </a:lnTo>
                <a:lnTo>
                  <a:pt x="498" y="1107"/>
                </a:lnTo>
                <a:lnTo>
                  <a:pt x="469" y="1103"/>
                </a:lnTo>
                <a:lnTo>
                  <a:pt x="441" y="1098"/>
                </a:lnTo>
                <a:lnTo>
                  <a:pt x="413" y="1091"/>
                </a:lnTo>
                <a:lnTo>
                  <a:pt x="385" y="1083"/>
                </a:lnTo>
                <a:lnTo>
                  <a:pt x="357" y="1073"/>
                </a:lnTo>
                <a:lnTo>
                  <a:pt x="331" y="1062"/>
                </a:lnTo>
                <a:lnTo>
                  <a:pt x="304" y="1050"/>
                </a:lnTo>
                <a:lnTo>
                  <a:pt x="279" y="1036"/>
                </a:lnTo>
                <a:lnTo>
                  <a:pt x="254" y="1021"/>
                </a:lnTo>
                <a:lnTo>
                  <a:pt x="230" y="1004"/>
                </a:lnTo>
                <a:lnTo>
                  <a:pt x="207" y="987"/>
                </a:lnTo>
                <a:lnTo>
                  <a:pt x="185" y="968"/>
                </a:lnTo>
                <a:lnTo>
                  <a:pt x="164" y="948"/>
                </a:lnTo>
                <a:lnTo>
                  <a:pt x="144" y="927"/>
                </a:lnTo>
                <a:lnTo>
                  <a:pt x="125" y="905"/>
                </a:lnTo>
                <a:lnTo>
                  <a:pt x="107" y="882"/>
                </a:lnTo>
                <a:lnTo>
                  <a:pt x="91" y="858"/>
                </a:lnTo>
                <a:lnTo>
                  <a:pt x="76" y="833"/>
                </a:lnTo>
                <a:lnTo>
                  <a:pt x="62" y="808"/>
                </a:lnTo>
                <a:lnTo>
                  <a:pt x="49" y="781"/>
                </a:lnTo>
                <a:lnTo>
                  <a:pt x="38" y="755"/>
                </a:lnTo>
                <a:lnTo>
                  <a:pt x="28" y="727"/>
                </a:lnTo>
                <a:lnTo>
                  <a:pt x="20" y="699"/>
                </a:lnTo>
                <a:lnTo>
                  <a:pt x="13" y="671"/>
                </a:lnTo>
                <a:lnTo>
                  <a:pt x="8" y="643"/>
                </a:lnTo>
                <a:lnTo>
                  <a:pt x="4" y="614"/>
                </a:lnTo>
                <a:lnTo>
                  <a:pt x="2" y="585"/>
                </a:lnTo>
                <a:lnTo>
                  <a:pt x="1" y="556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6" name="CustomShape 107"/>
          <p:cNvSpPr/>
          <p:nvPr/>
        </p:nvSpPr>
        <p:spPr>
          <a:xfrm>
            <a:off x="5349960" y="344988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800" y="23922"/>
                  <a:pt x="0" y="20172"/>
                </a:cubicBez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7" name="CustomShape 108"/>
          <p:cNvSpPr/>
          <p:nvPr/>
        </p:nvSpPr>
        <p:spPr>
          <a:xfrm>
            <a:off x="5850000" y="34498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721" y="0"/>
                </a:lnTo>
                <a:lnTo>
                  <a:pt x="721" y="416"/>
                </a:lnTo>
                <a:lnTo>
                  <a:pt x="833" y="416"/>
                </a:lnTo>
                <a:lnTo>
                  <a:pt x="833" y="277"/>
                </a:lnTo>
                <a:lnTo>
                  <a:pt x="1111" y="555"/>
                </a:lnTo>
                <a:lnTo>
                  <a:pt x="833" y="833"/>
                </a:lnTo>
                <a:lnTo>
                  <a:pt x="833" y="694"/>
                </a:lnTo>
                <a:lnTo>
                  <a:pt x="721" y="694"/>
                </a:lnTo>
                <a:lnTo>
                  <a:pt x="72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8" name="CustomShape 109"/>
          <p:cNvSpPr/>
          <p:nvPr/>
        </p:nvSpPr>
        <p:spPr>
          <a:xfrm>
            <a:off x="6350040" y="34498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  <a:lnTo>
                  <a:pt x="0" y="0"/>
                </a:lnTo>
                <a:moveTo>
                  <a:pt x="0" y="0"/>
                </a:moveTo>
                <a:lnTo>
                  <a:pt x="0" y="0"/>
                </a:lnTo>
                <a:lnTo>
                  <a:pt x="29" y="0"/>
                </a:lnTo>
                <a:lnTo>
                  <a:pt x="58" y="1"/>
                </a:lnTo>
                <a:lnTo>
                  <a:pt x="87" y="1"/>
                </a:lnTo>
                <a:lnTo>
                  <a:pt x="115" y="2"/>
                </a:lnTo>
                <a:lnTo>
                  <a:pt x="144" y="3"/>
                </a:lnTo>
                <a:lnTo>
                  <a:pt x="172" y="5"/>
                </a:lnTo>
                <a:lnTo>
                  <a:pt x="199" y="6"/>
                </a:lnTo>
                <a:lnTo>
                  <a:pt x="226" y="8"/>
                </a:lnTo>
                <a:lnTo>
                  <a:pt x="252" y="10"/>
                </a:lnTo>
                <a:lnTo>
                  <a:pt x="278" y="12"/>
                </a:lnTo>
                <a:lnTo>
                  <a:pt x="302" y="15"/>
                </a:lnTo>
                <a:lnTo>
                  <a:pt x="326" y="18"/>
                </a:lnTo>
                <a:lnTo>
                  <a:pt x="349" y="21"/>
                </a:lnTo>
                <a:lnTo>
                  <a:pt x="371" y="24"/>
                </a:lnTo>
                <a:lnTo>
                  <a:pt x="392" y="27"/>
                </a:lnTo>
                <a:lnTo>
                  <a:pt x="412" y="30"/>
                </a:lnTo>
                <a:lnTo>
                  <a:pt x="431" y="34"/>
                </a:lnTo>
                <a:lnTo>
                  <a:pt x="449" y="38"/>
                </a:lnTo>
                <a:lnTo>
                  <a:pt x="465" y="42"/>
                </a:lnTo>
                <a:lnTo>
                  <a:pt x="481" y="46"/>
                </a:lnTo>
                <a:lnTo>
                  <a:pt x="495" y="50"/>
                </a:lnTo>
                <a:lnTo>
                  <a:pt x="507" y="55"/>
                </a:lnTo>
                <a:lnTo>
                  <a:pt x="518" y="59"/>
                </a:lnTo>
                <a:lnTo>
                  <a:pt x="528" y="64"/>
                </a:lnTo>
                <a:lnTo>
                  <a:pt x="536" y="68"/>
                </a:lnTo>
                <a:lnTo>
                  <a:pt x="543" y="73"/>
                </a:lnTo>
                <a:lnTo>
                  <a:pt x="548" y="78"/>
                </a:lnTo>
                <a:lnTo>
                  <a:pt x="552" y="82"/>
                </a:lnTo>
                <a:lnTo>
                  <a:pt x="554" y="87"/>
                </a:lnTo>
                <a:lnTo>
                  <a:pt x="555" y="92"/>
                </a:lnTo>
                <a:lnTo>
                  <a:pt x="555" y="462"/>
                </a:lnTo>
                <a:lnTo>
                  <a:pt x="555" y="462"/>
                </a:lnTo>
                <a:lnTo>
                  <a:pt x="556" y="467"/>
                </a:lnTo>
                <a:lnTo>
                  <a:pt x="558" y="472"/>
                </a:lnTo>
                <a:lnTo>
                  <a:pt x="562" y="476"/>
                </a:lnTo>
                <a:lnTo>
                  <a:pt x="567" y="481"/>
                </a:lnTo>
                <a:lnTo>
                  <a:pt x="574" y="486"/>
                </a:lnTo>
                <a:lnTo>
                  <a:pt x="582" y="490"/>
                </a:lnTo>
                <a:lnTo>
                  <a:pt x="592" y="495"/>
                </a:lnTo>
                <a:lnTo>
                  <a:pt x="603" y="499"/>
                </a:lnTo>
                <a:lnTo>
                  <a:pt x="615" y="504"/>
                </a:lnTo>
                <a:lnTo>
                  <a:pt x="629" y="508"/>
                </a:lnTo>
                <a:lnTo>
                  <a:pt x="645" y="512"/>
                </a:lnTo>
                <a:lnTo>
                  <a:pt x="661" y="516"/>
                </a:lnTo>
                <a:lnTo>
                  <a:pt x="679" y="520"/>
                </a:lnTo>
                <a:lnTo>
                  <a:pt x="698" y="524"/>
                </a:lnTo>
                <a:lnTo>
                  <a:pt x="718" y="527"/>
                </a:lnTo>
                <a:lnTo>
                  <a:pt x="739" y="530"/>
                </a:lnTo>
                <a:lnTo>
                  <a:pt x="761" y="533"/>
                </a:lnTo>
                <a:lnTo>
                  <a:pt x="784" y="536"/>
                </a:lnTo>
                <a:lnTo>
                  <a:pt x="808" y="539"/>
                </a:lnTo>
                <a:lnTo>
                  <a:pt x="833" y="542"/>
                </a:lnTo>
                <a:lnTo>
                  <a:pt x="858" y="544"/>
                </a:lnTo>
                <a:lnTo>
                  <a:pt x="884" y="546"/>
                </a:lnTo>
                <a:lnTo>
                  <a:pt x="911" y="548"/>
                </a:lnTo>
                <a:lnTo>
                  <a:pt x="938" y="549"/>
                </a:lnTo>
                <a:lnTo>
                  <a:pt x="966" y="551"/>
                </a:lnTo>
                <a:lnTo>
                  <a:pt x="995" y="552"/>
                </a:lnTo>
                <a:lnTo>
                  <a:pt x="1023" y="553"/>
                </a:lnTo>
                <a:lnTo>
                  <a:pt x="1052" y="553"/>
                </a:lnTo>
                <a:lnTo>
                  <a:pt x="1081" y="554"/>
                </a:lnTo>
                <a:lnTo>
                  <a:pt x="1110" y="554"/>
                </a:lnTo>
                <a:lnTo>
                  <a:pt x="1110" y="554"/>
                </a:lnTo>
                <a:lnTo>
                  <a:pt x="1081" y="554"/>
                </a:lnTo>
                <a:lnTo>
                  <a:pt x="1052" y="555"/>
                </a:lnTo>
                <a:lnTo>
                  <a:pt x="1023" y="555"/>
                </a:lnTo>
                <a:lnTo>
                  <a:pt x="995" y="556"/>
                </a:lnTo>
                <a:lnTo>
                  <a:pt x="966" y="557"/>
                </a:lnTo>
                <a:lnTo>
                  <a:pt x="938" y="559"/>
                </a:lnTo>
                <a:lnTo>
                  <a:pt x="911" y="560"/>
                </a:lnTo>
                <a:lnTo>
                  <a:pt x="884" y="562"/>
                </a:lnTo>
                <a:lnTo>
                  <a:pt x="858" y="564"/>
                </a:lnTo>
                <a:lnTo>
                  <a:pt x="833" y="566"/>
                </a:lnTo>
                <a:lnTo>
                  <a:pt x="808" y="569"/>
                </a:lnTo>
                <a:lnTo>
                  <a:pt x="784" y="572"/>
                </a:lnTo>
                <a:lnTo>
                  <a:pt x="761" y="575"/>
                </a:lnTo>
                <a:lnTo>
                  <a:pt x="739" y="578"/>
                </a:lnTo>
                <a:lnTo>
                  <a:pt x="718" y="581"/>
                </a:lnTo>
                <a:lnTo>
                  <a:pt x="698" y="584"/>
                </a:lnTo>
                <a:lnTo>
                  <a:pt x="679" y="588"/>
                </a:lnTo>
                <a:lnTo>
                  <a:pt x="661" y="592"/>
                </a:lnTo>
                <a:lnTo>
                  <a:pt x="645" y="596"/>
                </a:lnTo>
                <a:lnTo>
                  <a:pt x="629" y="600"/>
                </a:lnTo>
                <a:lnTo>
                  <a:pt x="615" y="604"/>
                </a:lnTo>
                <a:lnTo>
                  <a:pt x="603" y="609"/>
                </a:lnTo>
                <a:lnTo>
                  <a:pt x="592" y="613"/>
                </a:lnTo>
                <a:lnTo>
                  <a:pt x="582" y="618"/>
                </a:lnTo>
                <a:lnTo>
                  <a:pt x="574" y="622"/>
                </a:lnTo>
                <a:lnTo>
                  <a:pt x="567" y="627"/>
                </a:lnTo>
                <a:lnTo>
                  <a:pt x="562" y="632"/>
                </a:lnTo>
                <a:lnTo>
                  <a:pt x="558" y="636"/>
                </a:lnTo>
                <a:lnTo>
                  <a:pt x="556" y="641"/>
                </a:lnTo>
                <a:lnTo>
                  <a:pt x="555" y="646"/>
                </a:lnTo>
                <a:lnTo>
                  <a:pt x="555" y="1018"/>
                </a:lnTo>
                <a:lnTo>
                  <a:pt x="554" y="1018"/>
                </a:lnTo>
                <a:lnTo>
                  <a:pt x="553" y="1023"/>
                </a:lnTo>
                <a:lnTo>
                  <a:pt x="551" y="1028"/>
                </a:lnTo>
                <a:lnTo>
                  <a:pt x="547" y="1032"/>
                </a:lnTo>
                <a:lnTo>
                  <a:pt x="542" y="1037"/>
                </a:lnTo>
                <a:lnTo>
                  <a:pt x="535" y="1042"/>
                </a:lnTo>
                <a:lnTo>
                  <a:pt x="527" y="1046"/>
                </a:lnTo>
                <a:lnTo>
                  <a:pt x="517" y="1051"/>
                </a:lnTo>
                <a:lnTo>
                  <a:pt x="506" y="1055"/>
                </a:lnTo>
                <a:lnTo>
                  <a:pt x="494" y="1060"/>
                </a:lnTo>
                <a:lnTo>
                  <a:pt x="480" y="1064"/>
                </a:lnTo>
                <a:lnTo>
                  <a:pt x="465" y="1068"/>
                </a:lnTo>
                <a:lnTo>
                  <a:pt x="448" y="1072"/>
                </a:lnTo>
                <a:lnTo>
                  <a:pt x="431" y="1076"/>
                </a:lnTo>
                <a:lnTo>
                  <a:pt x="412" y="1080"/>
                </a:lnTo>
                <a:lnTo>
                  <a:pt x="392" y="1083"/>
                </a:lnTo>
                <a:lnTo>
                  <a:pt x="371" y="1086"/>
                </a:lnTo>
                <a:lnTo>
                  <a:pt x="349" y="1089"/>
                </a:lnTo>
                <a:lnTo>
                  <a:pt x="326" y="1092"/>
                </a:lnTo>
                <a:lnTo>
                  <a:pt x="302" y="1095"/>
                </a:lnTo>
                <a:lnTo>
                  <a:pt x="277" y="1098"/>
                </a:lnTo>
                <a:lnTo>
                  <a:pt x="252" y="1100"/>
                </a:lnTo>
                <a:lnTo>
                  <a:pt x="225" y="1102"/>
                </a:lnTo>
                <a:lnTo>
                  <a:pt x="199" y="1104"/>
                </a:lnTo>
                <a:lnTo>
                  <a:pt x="171" y="1105"/>
                </a:lnTo>
                <a:lnTo>
                  <a:pt x="143" y="1107"/>
                </a:lnTo>
                <a:lnTo>
                  <a:pt x="115" y="1108"/>
                </a:lnTo>
                <a:lnTo>
                  <a:pt x="87" y="1109"/>
                </a:lnTo>
                <a:lnTo>
                  <a:pt x="58" y="1109"/>
                </a:lnTo>
                <a:lnTo>
                  <a:pt x="29" y="1110"/>
                </a:lnTo>
                <a:lnTo>
                  <a:pt x="0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59" name="CustomShape 110"/>
          <p:cNvSpPr/>
          <p:nvPr/>
        </p:nvSpPr>
        <p:spPr>
          <a:xfrm>
            <a:off x="6850080" y="344988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5" y="0"/>
                </a:moveTo>
                <a:lnTo>
                  <a:pt x="5" y="10"/>
                </a:lnTo>
                <a:moveTo>
                  <a:pt x="0" y="5"/>
                </a:moveTo>
                <a:lnTo>
                  <a:pt x="10" y="5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0" name="CustomShape 111"/>
          <p:cNvSpPr/>
          <p:nvPr/>
        </p:nvSpPr>
        <p:spPr>
          <a:xfrm>
            <a:off x="7350120" y="344988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112"/>
          <p:cNvSpPr/>
          <p:nvPr/>
        </p:nvSpPr>
        <p:spPr>
          <a:xfrm>
            <a:off x="7850160" y="344988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2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CustomShape 113"/>
          <p:cNvSpPr/>
          <p:nvPr/>
        </p:nvSpPr>
        <p:spPr>
          <a:xfrm>
            <a:off x="34992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3" name="CustomShape 114"/>
          <p:cNvSpPr/>
          <p:nvPr/>
        </p:nvSpPr>
        <p:spPr>
          <a:xfrm>
            <a:off x="84996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277" y="555"/>
                </a:lnTo>
                <a:lnTo>
                  <a:pt x="277" y="0"/>
                </a:lnTo>
                <a:lnTo>
                  <a:pt x="833" y="0"/>
                </a:lnTo>
                <a:lnTo>
                  <a:pt x="833" y="555"/>
                </a:lnTo>
                <a:lnTo>
                  <a:pt x="1111" y="555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CustomShape 115"/>
          <p:cNvSpPr/>
          <p:nvPr/>
        </p:nvSpPr>
        <p:spPr>
          <a:xfrm>
            <a:off x="1350000" y="394992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1111"/>
                </a:move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8"/>
                </a:lnTo>
                <a:lnTo>
                  <a:pt x="4" y="942"/>
                </a:lnTo>
                <a:lnTo>
                  <a:pt x="7" y="887"/>
                </a:lnTo>
                <a:lnTo>
                  <a:pt x="11" y="832"/>
                </a:lnTo>
                <a:lnTo>
                  <a:pt x="16" y="777"/>
                </a:lnTo>
                <a:lnTo>
                  <a:pt x="22" y="724"/>
                </a:lnTo>
                <a:lnTo>
                  <a:pt x="28" y="672"/>
                </a:lnTo>
                <a:lnTo>
                  <a:pt x="36" y="620"/>
                </a:lnTo>
                <a:lnTo>
                  <a:pt x="44" y="570"/>
                </a:lnTo>
                <a:lnTo>
                  <a:pt x="53" y="522"/>
                </a:lnTo>
                <a:lnTo>
                  <a:pt x="62" y="475"/>
                </a:lnTo>
                <a:lnTo>
                  <a:pt x="73" y="429"/>
                </a:lnTo>
                <a:lnTo>
                  <a:pt x="84" y="385"/>
                </a:lnTo>
                <a:lnTo>
                  <a:pt x="96" y="344"/>
                </a:lnTo>
                <a:lnTo>
                  <a:pt x="108" y="304"/>
                </a:lnTo>
                <a:lnTo>
                  <a:pt x="122" y="266"/>
                </a:lnTo>
                <a:lnTo>
                  <a:pt x="135" y="230"/>
                </a:lnTo>
                <a:lnTo>
                  <a:pt x="150" y="197"/>
                </a:lnTo>
                <a:lnTo>
                  <a:pt x="164" y="166"/>
                </a:lnTo>
                <a:lnTo>
                  <a:pt x="180" y="138"/>
                </a:lnTo>
                <a:lnTo>
                  <a:pt x="195" y="112"/>
                </a:lnTo>
                <a:lnTo>
                  <a:pt x="211" y="88"/>
                </a:lnTo>
                <a:lnTo>
                  <a:pt x="228" y="68"/>
                </a:lnTo>
                <a:lnTo>
                  <a:pt x="244" y="50"/>
                </a:lnTo>
                <a:lnTo>
                  <a:pt x="261" y="34"/>
                </a:lnTo>
                <a:lnTo>
                  <a:pt x="279" y="22"/>
                </a:lnTo>
                <a:lnTo>
                  <a:pt x="296" y="12"/>
                </a:lnTo>
                <a:lnTo>
                  <a:pt x="314" y="5"/>
                </a:lnTo>
                <a:lnTo>
                  <a:pt x="331" y="1"/>
                </a:lnTo>
                <a:lnTo>
                  <a:pt x="349" y="0"/>
                </a:lnTo>
                <a:lnTo>
                  <a:pt x="366" y="2"/>
                </a:lnTo>
                <a:lnTo>
                  <a:pt x="384" y="6"/>
                </a:lnTo>
                <a:lnTo>
                  <a:pt x="402" y="14"/>
                </a:lnTo>
                <a:lnTo>
                  <a:pt x="419" y="24"/>
                </a:lnTo>
                <a:lnTo>
                  <a:pt x="436" y="37"/>
                </a:lnTo>
                <a:lnTo>
                  <a:pt x="453" y="53"/>
                </a:lnTo>
                <a:lnTo>
                  <a:pt x="470" y="72"/>
                </a:lnTo>
                <a:lnTo>
                  <a:pt x="486" y="93"/>
                </a:lnTo>
                <a:lnTo>
                  <a:pt x="486" y="92"/>
                </a:lnTo>
                <a:moveTo>
                  <a:pt x="486" y="92"/>
                </a:moveTo>
                <a:lnTo>
                  <a:pt x="486" y="93"/>
                </a:lnTo>
                <a:lnTo>
                  <a:pt x="470" y="118"/>
                </a:lnTo>
                <a:lnTo>
                  <a:pt x="453" y="145"/>
                </a:lnTo>
                <a:lnTo>
                  <a:pt x="438" y="175"/>
                </a:lnTo>
                <a:lnTo>
                  <a:pt x="423" y="208"/>
                </a:lnTo>
                <a:lnTo>
                  <a:pt x="408" y="244"/>
                </a:lnTo>
                <a:lnTo>
                  <a:pt x="394" y="281"/>
                </a:lnTo>
                <a:lnTo>
                  <a:pt x="381" y="321"/>
                </a:lnTo>
                <a:lnTo>
                  <a:pt x="368" y="364"/>
                </a:lnTo>
                <a:lnTo>
                  <a:pt x="356" y="408"/>
                </a:lnTo>
                <a:lnTo>
                  <a:pt x="345" y="454"/>
                </a:lnTo>
                <a:lnTo>
                  <a:pt x="335" y="502"/>
                </a:lnTo>
                <a:lnTo>
                  <a:pt x="325" y="552"/>
                </a:lnTo>
                <a:lnTo>
                  <a:pt x="316" y="603"/>
                </a:lnTo>
                <a:lnTo>
                  <a:pt x="308" y="656"/>
                </a:lnTo>
                <a:lnTo>
                  <a:pt x="301" y="710"/>
                </a:lnTo>
                <a:lnTo>
                  <a:pt x="295" y="765"/>
                </a:lnTo>
                <a:lnTo>
                  <a:pt x="290" y="821"/>
                </a:lnTo>
                <a:lnTo>
                  <a:pt x="286" y="878"/>
                </a:lnTo>
                <a:lnTo>
                  <a:pt x="282" y="935"/>
                </a:lnTo>
                <a:lnTo>
                  <a:pt x="280" y="993"/>
                </a:lnTo>
                <a:lnTo>
                  <a:pt x="278" y="1052"/>
                </a:lnTo>
                <a:lnTo>
                  <a:pt x="278" y="1110"/>
                </a:lnTo>
                <a:lnTo>
                  <a:pt x="0" y="1111"/>
                </a:lnTo>
                <a:lnTo>
                  <a:pt x="0" y="1111"/>
                </a:lnTo>
                <a:lnTo>
                  <a:pt x="0" y="1055"/>
                </a:lnTo>
                <a:lnTo>
                  <a:pt x="2" y="999"/>
                </a:lnTo>
                <a:lnTo>
                  <a:pt x="4" y="943"/>
                </a:lnTo>
                <a:lnTo>
                  <a:pt x="7" y="887"/>
                </a:lnTo>
                <a:lnTo>
                  <a:pt x="11" y="833"/>
                </a:lnTo>
                <a:lnTo>
                  <a:pt x="16" y="778"/>
                </a:lnTo>
                <a:lnTo>
                  <a:pt x="22" y="725"/>
                </a:lnTo>
                <a:lnTo>
                  <a:pt x="28" y="673"/>
                </a:lnTo>
                <a:lnTo>
                  <a:pt x="35" y="622"/>
                </a:lnTo>
                <a:lnTo>
                  <a:pt x="43" y="572"/>
                </a:lnTo>
                <a:lnTo>
                  <a:pt x="52" y="523"/>
                </a:lnTo>
                <a:lnTo>
                  <a:pt x="62" y="476"/>
                </a:lnTo>
                <a:lnTo>
                  <a:pt x="72" y="431"/>
                </a:lnTo>
                <a:lnTo>
                  <a:pt x="84" y="387"/>
                </a:lnTo>
                <a:lnTo>
                  <a:pt x="95" y="346"/>
                </a:lnTo>
                <a:lnTo>
                  <a:pt x="108" y="306"/>
                </a:lnTo>
                <a:lnTo>
                  <a:pt x="121" y="268"/>
                </a:lnTo>
                <a:lnTo>
                  <a:pt x="134" y="232"/>
                </a:lnTo>
                <a:lnTo>
                  <a:pt x="149" y="199"/>
                </a:lnTo>
                <a:lnTo>
                  <a:pt x="163" y="168"/>
                </a:lnTo>
                <a:lnTo>
                  <a:pt x="179" y="140"/>
                </a:lnTo>
                <a:lnTo>
                  <a:pt x="194" y="114"/>
                </a:lnTo>
                <a:lnTo>
                  <a:pt x="210" y="90"/>
                </a:lnTo>
                <a:lnTo>
                  <a:pt x="226" y="69"/>
                </a:lnTo>
                <a:lnTo>
                  <a:pt x="243" y="51"/>
                </a:lnTo>
                <a:lnTo>
                  <a:pt x="260" y="35"/>
                </a:lnTo>
                <a:lnTo>
                  <a:pt x="277" y="23"/>
                </a:lnTo>
                <a:lnTo>
                  <a:pt x="294" y="13"/>
                </a:lnTo>
                <a:lnTo>
                  <a:pt x="312" y="6"/>
                </a:lnTo>
                <a:lnTo>
                  <a:pt x="329" y="1"/>
                </a:lnTo>
                <a:lnTo>
                  <a:pt x="347" y="0"/>
                </a:lnTo>
                <a:lnTo>
                  <a:pt x="624" y="0"/>
                </a:lnTo>
                <a:lnTo>
                  <a:pt x="624" y="0"/>
                </a:lnTo>
                <a:lnTo>
                  <a:pt x="642" y="2"/>
                </a:lnTo>
                <a:lnTo>
                  <a:pt x="661" y="6"/>
                </a:lnTo>
                <a:lnTo>
                  <a:pt x="679" y="14"/>
                </a:lnTo>
                <a:lnTo>
                  <a:pt x="697" y="25"/>
                </a:lnTo>
                <a:lnTo>
                  <a:pt x="714" y="38"/>
                </a:lnTo>
                <a:lnTo>
                  <a:pt x="732" y="55"/>
                </a:lnTo>
                <a:lnTo>
                  <a:pt x="749" y="75"/>
                </a:lnTo>
                <a:lnTo>
                  <a:pt x="766" y="97"/>
                </a:lnTo>
                <a:lnTo>
                  <a:pt x="783" y="123"/>
                </a:lnTo>
                <a:lnTo>
                  <a:pt x="799" y="151"/>
                </a:lnTo>
                <a:lnTo>
                  <a:pt x="814" y="182"/>
                </a:lnTo>
                <a:lnTo>
                  <a:pt x="829" y="215"/>
                </a:lnTo>
                <a:lnTo>
                  <a:pt x="844" y="251"/>
                </a:lnTo>
                <a:lnTo>
                  <a:pt x="857" y="289"/>
                </a:lnTo>
                <a:lnTo>
                  <a:pt x="871" y="330"/>
                </a:lnTo>
                <a:lnTo>
                  <a:pt x="883" y="372"/>
                </a:lnTo>
                <a:lnTo>
                  <a:pt x="895" y="417"/>
                </a:lnTo>
                <a:lnTo>
                  <a:pt x="906" y="464"/>
                </a:lnTo>
                <a:lnTo>
                  <a:pt x="916" y="512"/>
                </a:lnTo>
                <a:lnTo>
                  <a:pt x="926" y="562"/>
                </a:lnTo>
                <a:lnTo>
                  <a:pt x="934" y="614"/>
                </a:lnTo>
                <a:lnTo>
                  <a:pt x="942" y="667"/>
                </a:lnTo>
                <a:lnTo>
                  <a:pt x="949" y="721"/>
                </a:lnTo>
                <a:lnTo>
                  <a:pt x="955" y="777"/>
                </a:lnTo>
                <a:lnTo>
                  <a:pt x="960" y="833"/>
                </a:lnTo>
                <a:lnTo>
                  <a:pt x="1099" y="833"/>
                </a:lnTo>
                <a:lnTo>
                  <a:pt x="833" y="1111"/>
                </a:lnTo>
                <a:lnTo>
                  <a:pt x="544" y="833"/>
                </a:lnTo>
                <a:lnTo>
                  <a:pt x="683" y="833"/>
                </a:lnTo>
                <a:lnTo>
                  <a:pt x="683" y="833"/>
                </a:lnTo>
                <a:lnTo>
                  <a:pt x="678" y="777"/>
                </a:lnTo>
                <a:lnTo>
                  <a:pt x="672" y="721"/>
                </a:lnTo>
                <a:lnTo>
                  <a:pt x="665" y="667"/>
                </a:lnTo>
                <a:lnTo>
                  <a:pt x="657" y="614"/>
                </a:lnTo>
                <a:lnTo>
                  <a:pt x="649" y="562"/>
                </a:lnTo>
                <a:lnTo>
                  <a:pt x="639" y="512"/>
                </a:lnTo>
                <a:lnTo>
                  <a:pt x="629" y="464"/>
                </a:lnTo>
                <a:lnTo>
                  <a:pt x="618" y="417"/>
                </a:lnTo>
                <a:lnTo>
                  <a:pt x="606" y="372"/>
                </a:lnTo>
                <a:lnTo>
                  <a:pt x="594" y="330"/>
                </a:lnTo>
                <a:lnTo>
                  <a:pt x="581" y="289"/>
                </a:lnTo>
                <a:lnTo>
                  <a:pt x="567" y="251"/>
                </a:lnTo>
                <a:lnTo>
                  <a:pt x="552" y="215"/>
                </a:lnTo>
                <a:lnTo>
                  <a:pt x="537" y="182"/>
                </a:lnTo>
                <a:lnTo>
                  <a:pt x="522" y="151"/>
                </a:lnTo>
                <a:lnTo>
                  <a:pt x="506" y="123"/>
                </a:lnTo>
                <a:lnTo>
                  <a:pt x="489" y="97"/>
                </a:lnTo>
                <a:lnTo>
                  <a:pt x="472" y="75"/>
                </a:lnTo>
                <a:lnTo>
                  <a:pt x="455" y="55"/>
                </a:lnTo>
                <a:lnTo>
                  <a:pt x="437" y="38"/>
                </a:lnTo>
                <a:lnTo>
                  <a:pt x="420" y="25"/>
                </a:lnTo>
                <a:lnTo>
                  <a:pt x="402" y="14"/>
                </a:lnTo>
                <a:lnTo>
                  <a:pt x="384" y="6"/>
                </a:lnTo>
                <a:lnTo>
                  <a:pt x="365" y="2"/>
                </a:lnTo>
                <a:lnTo>
                  <a:pt x="347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CustomShape 116"/>
          <p:cNvSpPr/>
          <p:nvPr/>
        </p:nvSpPr>
        <p:spPr>
          <a:xfrm>
            <a:off x="18500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20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764" y="139"/>
                </a:lnTo>
                <a:lnTo>
                  <a:pt x="556" y="347"/>
                </a:lnTo>
                <a:lnTo>
                  <a:pt x="660" y="347"/>
                </a:lnTo>
                <a:lnTo>
                  <a:pt x="660" y="660"/>
                </a:lnTo>
                <a:lnTo>
                  <a:pt x="451" y="764"/>
                </a:lnTo>
                <a:lnTo>
                  <a:pt x="347" y="347"/>
                </a:lnTo>
                <a:lnTo>
                  <a:pt x="139" y="347"/>
                </a:lnTo>
                <a:lnTo>
                  <a:pt x="139" y="660"/>
                </a:lnTo>
                <a:lnTo>
                  <a:pt x="556" y="972"/>
                </a:lnTo>
                <a:lnTo>
                  <a:pt x="868" y="347"/>
                </a:lnTo>
                <a:close/>
                <a:moveTo>
                  <a:pt x="972" y="347"/>
                </a:moveTo>
                <a:lnTo>
                  <a:pt x="868" y="347"/>
                </a:lnTo>
                <a:lnTo>
                  <a:pt x="868" y="660"/>
                </a:lnTo>
                <a:lnTo>
                  <a:pt x="451" y="972"/>
                </a:lnTo>
                <a:lnTo>
                  <a:pt x="139" y="347"/>
                </a:lnTo>
                <a:lnTo>
                  <a:pt x="347" y="347"/>
                </a:lnTo>
                <a:lnTo>
                  <a:pt x="347" y="660"/>
                </a:lnTo>
                <a:lnTo>
                  <a:pt x="556" y="764"/>
                </a:lnTo>
                <a:lnTo>
                  <a:pt x="660" y="347"/>
                </a:lnTo>
                <a:lnTo>
                  <a:pt x="556" y="347"/>
                </a:lnTo>
                <a:lnTo>
                  <a:pt x="764" y="139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CustomShape 117"/>
          <p:cNvSpPr/>
          <p:nvPr/>
        </p:nvSpPr>
        <p:spPr>
          <a:xfrm>
            <a:off x="2350080" y="394992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5"/>
                </a:moveTo>
                <a:lnTo>
                  <a:pt x="1" y="0"/>
                </a:lnTo>
                <a:lnTo>
                  <a:pt x="5" y="0"/>
                </a:lnTo>
                <a:lnTo>
                  <a:pt x="4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CustomShape 118"/>
          <p:cNvSpPr/>
          <p:nvPr/>
        </p:nvSpPr>
        <p:spPr>
          <a:xfrm>
            <a:off x="28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85"/>
                </a:move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lnTo>
                  <a:pt x="925" y="0"/>
                </a:ln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185" y="1111"/>
                </a:ln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moveTo>
                  <a:pt x="185" y="1111"/>
                </a:moveTo>
                <a:lnTo>
                  <a:pt x="185" y="1111"/>
                </a:lnTo>
                <a:lnTo>
                  <a:pt x="175" y="1111"/>
                </a:lnTo>
                <a:lnTo>
                  <a:pt x="166" y="1110"/>
                </a:lnTo>
                <a:lnTo>
                  <a:pt x="156" y="1109"/>
                </a:lnTo>
                <a:lnTo>
                  <a:pt x="147" y="1107"/>
                </a:lnTo>
                <a:lnTo>
                  <a:pt x="137" y="1105"/>
                </a:lnTo>
                <a:lnTo>
                  <a:pt x="128" y="1102"/>
                </a:lnTo>
                <a:lnTo>
                  <a:pt x="119" y="1099"/>
                </a:lnTo>
                <a:lnTo>
                  <a:pt x="110" y="1095"/>
                </a:lnTo>
                <a:lnTo>
                  <a:pt x="101" y="1091"/>
                </a:lnTo>
                <a:lnTo>
                  <a:pt x="93" y="1086"/>
                </a:lnTo>
                <a:lnTo>
                  <a:pt x="84" y="1081"/>
                </a:lnTo>
                <a:lnTo>
                  <a:pt x="76" y="1076"/>
                </a:lnTo>
                <a:lnTo>
                  <a:pt x="69" y="1070"/>
                </a:lnTo>
                <a:lnTo>
                  <a:pt x="61" y="1063"/>
                </a:lnTo>
                <a:lnTo>
                  <a:pt x="54" y="1057"/>
                </a:lnTo>
                <a:lnTo>
                  <a:pt x="48" y="1050"/>
                </a:lnTo>
                <a:lnTo>
                  <a:pt x="41" y="1042"/>
                </a:lnTo>
                <a:lnTo>
                  <a:pt x="35" y="1035"/>
                </a:lnTo>
                <a:lnTo>
                  <a:pt x="30" y="1027"/>
                </a:lnTo>
                <a:lnTo>
                  <a:pt x="25" y="1019"/>
                </a:lnTo>
                <a:lnTo>
                  <a:pt x="20" y="1010"/>
                </a:lnTo>
                <a:lnTo>
                  <a:pt x="16" y="1001"/>
                </a:lnTo>
                <a:lnTo>
                  <a:pt x="12" y="992"/>
                </a:lnTo>
                <a:lnTo>
                  <a:pt x="9" y="983"/>
                </a:lnTo>
                <a:lnTo>
                  <a:pt x="6" y="974"/>
                </a:lnTo>
                <a:lnTo>
                  <a:pt x="4" y="964"/>
                </a:lnTo>
                <a:lnTo>
                  <a:pt x="2" y="955"/>
                </a:lnTo>
                <a:lnTo>
                  <a:pt x="1" y="945"/>
                </a:lnTo>
                <a:lnTo>
                  <a:pt x="0" y="936"/>
                </a:lnTo>
                <a:lnTo>
                  <a:pt x="0" y="926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  <a:moveTo>
                  <a:pt x="925" y="0"/>
                </a:moveTo>
                <a:lnTo>
                  <a:pt x="925" y="0"/>
                </a:lnTo>
                <a:lnTo>
                  <a:pt x="935" y="0"/>
                </a:lnTo>
                <a:lnTo>
                  <a:pt x="944" y="1"/>
                </a:lnTo>
                <a:lnTo>
                  <a:pt x="954" y="2"/>
                </a:lnTo>
                <a:lnTo>
                  <a:pt x="963" y="4"/>
                </a:lnTo>
                <a:lnTo>
                  <a:pt x="973" y="6"/>
                </a:lnTo>
                <a:lnTo>
                  <a:pt x="982" y="9"/>
                </a:lnTo>
                <a:lnTo>
                  <a:pt x="991" y="12"/>
                </a:lnTo>
                <a:lnTo>
                  <a:pt x="1000" y="16"/>
                </a:lnTo>
                <a:lnTo>
                  <a:pt x="1009" y="20"/>
                </a:lnTo>
                <a:lnTo>
                  <a:pt x="1018" y="25"/>
                </a:lnTo>
                <a:lnTo>
                  <a:pt x="1026" y="30"/>
                </a:lnTo>
                <a:lnTo>
                  <a:pt x="1034" y="35"/>
                </a:lnTo>
                <a:lnTo>
                  <a:pt x="1041" y="41"/>
                </a:lnTo>
                <a:lnTo>
                  <a:pt x="1049" y="48"/>
                </a:lnTo>
                <a:lnTo>
                  <a:pt x="1056" y="54"/>
                </a:lnTo>
                <a:lnTo>
                  <a:pt x="1062" y="61"/>
                </a:lnTo>
                <a:lnTo>
                  <a:pt x="1069" y="69"/>
                </a:lnTo>
                <a:lnTo>
                  <a:pt x="1075" y="76"/>
                </a:lnTo>
                <a:lnTo>
                  <a:pt x="1080" y="84"/>
                </a:lnTo>
                <a:lnTo>
                  <a:pt x="1085" y="93"/>
                </a:lnTo>
                <a:lnTo>
                  <a:pt x="1090" y="101"/>
                </a:lnTo>
                <a:lnTo>
                  <a:pt x="1094" y="110"/>
                </a:lnTo>
                <a:lnTo>
                  <a:pt x="1098" y="119"/>
                </a:lnTo>
                <a:lnTo>
                  <a:pt x="1101" y="128"/>
                </a:lnTo>
                <a:lnTo>
                  <a:pt x="1104" y="137"/>
                </a:lnTo>
                <a:lnTo>
                  <a:pt x="1106" y="147"/>
                </a:lnTo>
                <a:lnTo>
                  <a:pt x="1108" y="156"/>
                </a:lnTo>
                <a:lnTo>
                  <a:pt x="1109" y="166"/>
                </a:lnTo>
                <a:lnTo>
                  <a:pt x="1110" y="175"/>
                </a:lnTo>
                <a:lnTo>
                  <a:pt x="1110" y="185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8" name="CustomShape 119"/>
          <p:cNvSpPr/>
          <p:nvPr/>
        </p:nvSpPr>
        <p:spPr>
          <a:xfrm>
            <a:off x="3350160" y="394992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319" y="389"/>
                </a:moveTo>
                <a:lnTo>
                  <a:pt x="319" y="389"/>
                </a:lnTo>
                <a:lnTo>
                  <a:pt x="319" y="386"/>
                </a:lnTo>
                <a:lnTo>
                  <a:pt x="319" y="383"/>
                </a:lnTo>
                <a:lnTo>
                  <a:pt x="320" y="381"/>
                </a:lnTo>
                <a:lnTo>
                  <a:pt x="320" y="378"/>
                </a:lnTo>
                <a:lnTo>
                  <a:pt x="321" y="375"/>
                </a:lnTo>
                <a:lnTo>
                  <a:pt x="322" y="372"/>
                </a:lnTo>
                <a:lnTo>
                  <a:pt x="322" y="370"/>
                </a:lnTo>
                <a:lnTo>
                  <a:pt x="323" y="367"/>
                </a:lnTo>
                <a:lnTo>
                  <a:pt x="325" y="364"/>
                </a:lnTo>
                <a:lnTo>
                  <a:pt x="326" y="362"/>
                </a:lnTo>
                <a:lnTo>
                  <a:pt x="327" y="359"/>
                </a:lnTo>
                <a:lnTo>
                  <a:pt x="329" y="357"/>
                </a:lnTo>
                <a:lnTo>
                  <a:pt x="331" y="355"/>
                </a:lnTo>
                <a:lnTo>
                  <a:pt x="332" y="352"/>
                </a:lnTo>
                <a:lnTo>
                  <a:pt x="334" y="350"/>
                </a:lnTo>
                <a:lnTo>
                  <a:pt x="336" y="348"/>
                </a:lnTo>
                <a:lnTo>
                  <a:pt x="338" y="346"/>
                </a:lnTo>
                <a:lnTo>
                  <a:pt x="340" y="344"/>
                </a:lnTo>
                <a:lnTo>
                  <a:pt x="343" y="343"/>
                </a:lnTo>
                <a:lnTo>
                  <a:pt x="345" y="341"/>
                </a:lnTo>
                <a:lnTo>
                  <a:pt x="347" y="340"/>
                </a:lnTo>
                <a:lnTo>
                  <a:pt x="350" y="338"/>
                </a:lnTo>
                <a:lnTo>
                  <a:pt x="353" y="337"/>
                </a:lnTo>
                <a:lnTo>
                  <a:pt x="355" y="336"/>
                </a:lnTo>
                <a:lnTo>
                  <a:pt x="358" y="335"/>
                </a:lnTo>
                <a:lnTo>
                  <a:pt x="361" y="334"/>
                </a:lnTo>
                <a:lnTo>
                  <a:pt x="363" y="333"/>
                </a:lnTo>
                <a:lnTo>
                  <a:pt x="366" y="333"/>
                </a:lnTo>
                <a:lnTo>
                  <a:pt x="369" y="332"/>
                </a:lnTo>
                <a:lnTo>
                  <a:pt x="372" y="332"/>
                </a:lnTo>
                <a:lnTo>
                  <a:pt x="375" y="332"/>
                </a:lnTo>
                <a:lnTo>
                  <a:pt x="377" y="332"/>
                </a:lnTo>
                <a:lnTo>
                  <a:pt x="380" y="332"/>
                </a:lnTo>
                <a:lnTo>
                  <a:pt x="383" y="332"/>
                </a:lnTo>
                <a:lnTo>
                  <a:pt x="386" y="333"/>
                </a:lnTo>
                <a:lnTo>
                  <a:pt x="389" y="333"/>
                </a:lnTo>
                <a:lnTo>
                  <a:pt x="391" y="334"/>
                </a:lnTo>
                <a:lnTo>
                  <a:pt x="394" y="335"/>
                </a:lnTo>
                <a:lnTo>
                  <a:pt x="397" y="336"/>
                </a:lnTo>
                <a:lnTo>
                  <a:pt x="399" y="337"/>
                </a:lnTo>
                <a:lnTo>
                  <a:pt x="402" y="338"/>
                </a:lnTo>
                <a:lnTo>
                  <a:pt x="404" y="340"/>
                </a:lnTo>
                <a:lnTo>
                  <a:pt x="407" y="341"/>
                </a:lnTo>
                <a:lnTo>
                  <a:pt x="409" y="343"/>
                </a:lnTo>
                <a:lnTo>
                  <a:pt x="412" y="344"/>
                </a:lnTo>
                <a:lnTo>
                  <a:pt x="414" y="346"/>
                </a:lnTo>
                <a:lnTo>
                  <a:pt x="416" y="348"/>
                </a:lnTo>
                <a:lnTo>
                  <a:pt x="418" y="350"/>
                </a:lnTo>
                <a:lnTo>
                  <a:pt x="420" y="352"/>
                </a:lnTo>
                <a:lnTo>
                  <a:pt x="421" y="355"/>
                </a:lnTo>
                <a:lnTo>
                  <a:pt x="423" y="357"/>
                </a:lnTo>
                <a:lnTo>
                  <a:pt x="425" y="359"/>
                </a:lnTo>
                <a:lnTo>
                  <a:pt x="426" y="362"/>
                </a:lnTo>
                <a:lnTo>
                  <a:pt x="427" y="364"/>
                </a:lnTo>
                <a:lnTo>
                  <a:pt x="429" y="367"/>
                </a:lnTo>
                <a:lnTo>
                  <a:pt x="430" y="370"/>
                </a:lnTo>
                <a:lnTo>
                  <a:pt x="430" y="372"/>
                </a:lnTo>
                <a:lnTo>
                  <a:pt x="431" y="375"/>
                </a:lnTo>
                <a:lnTo>
                  <a:pt x="432" y="378"/>
                </a:lnTo>
                <a:lnTo>
                  <a:pt x="432" y="381"/>
                </a:lnTo>
                <a:lnTo>
                  <a:pt x="433" y="383"/>
                </a:lnTo>
                <a:lnTo>
                  <a:pt x="433" y="386"/>
                </a:lnTo>
                <a:lnTo>
                  <a:pt x="433" y="389"/>
                </a:lnTo>
                <a:lnTo>
                  <a:pt x="433" y="392"/>
                </a:lnTo>
                <a:lnTo>
                  <a:pt x="433" y="395"/>
                </a:lnTo>
                <a:lnTo>
                  <a:pt x="432" y="397"/>
                </a:lnTo>
                <a:lnTo>
                  <a:pt x="432" y="400"/>
                </a:lnTo>
                <a:lnTo>
                  <a:pt x="431" y="403"/>
                </a:lnTo>
                <a:lnTo>
                  <a:pt x="430" y="406"/>
                </a:lnTo>
                <a:lnTo>
                  <a:pt x="430" y="408"/>
                </a:lnTo>
                <a:lnTo>
                  <a:pt x="429" y="411"/>
                </a:lnTo>
                <a:lnTo>
                  <a:pt x="427" y="414"/>
                </a:lnTo>
                <a:lnTo>
                  <a:pt x="426" y="416"/>
                </a:lnTo>
                <a:lnTo>
                  <a:pt x="425" y="419"/>
                </a:lnTo>
                <a:lnTo>
                  <a:pt x="423" y="421"/>
                </a:lnTo>
                <a:lnTo>
                  <a:pt x="421" y="423"/>
                </a:lnTo>
                <a:lnTo>
                  <a:pt x="420" y="426"/>
                </a:lnTo>
                <a:lnTo>
                  <a:pt x="418" y="428"/>
                </a:lnTo>
                <a:lnTo>
                  <a:pt x="416" y="430"/>
                </a:lnTo>
                <a:lnTo>
                  <a:pt x="414" y="432"/>
                </a:lnTo>
                <a:lnTo>
                  <a:pt x="412" y="434"/>
                </a:lnTo>
                <a:lnTo>
                  <a:pt x="409" y="435"/>
                </a:lnTo>
                <a:lnTo>
                  <a:pt x="407" y="437"/>
                </a:lnTo>
                <a:lnTo>
                  <a:pt x="405" y="438"/>
                </a:lnTo>
                <a:lnTo>
                  <a:pt x="402" y="440"/>
                </a:lnTo>
                <a:lnTo>
                  <a:pt x="399" y="441"/>
                </a:lnTo>
                <a:lnTo>
                  <a:pt x="397" y="442"/>
                </a:lnTo>
                <a:lnTo>
                  <a:pt x="394" y="443"/>
                </a:lnTo>
                <a:lnTo>
                  <a:pt x="391" y="444"/>
                </a:lnTo>
                <a:lnTo>
                  <a:pt x="389" y="445"/>
                </a:lnTo>
                <a:lnTo>
                  <a:pt x="386" y="445"/>
                </a:lnTo>
                <a:lnTo>
                  <a:pt x="383" y="446"/>
                </a:lnTo>
                <a:lnTo>
                  <a:pt x="380" y="446"/>
                </a:lnTo>
                <a:lnTo>
                  <a:pt x="377" y="446"/>
                </a:lnTo>
                <a:lnTo>
                  <a:pt x="375" y="446"/>
                </a:lnTo>
                <a:lnTo>
                  <a:pt x="372" y="446"/>
                </a:lnTo>
                <a:lnTo>
                  <a:pt x="369" y="446"/>
                </a:lnTo>
                <a:lnTo>
                  <a:pt x="366" y="445"/>
                </a:lnTo>
                <a:lnTo>
                  <a:pt x="363" y="445"/>
                </a:lnTo>
                <a:lnTo>
                  <a:pt x="361" y="444"/>
                </a:lnTo>
                <a:lnTo>
                  <a:pt x="358" y="443"/>
                </a:lnTo>
                <a:lnTo>
                  <a:pt x="355" y="442"/>
                </a:lnTo>
                <a:lnTo>
                  <a:pt x="353" y="441"/>
                </a:lnTo>
                <a:lnTo>
                  <a:pt x="350" y="440"/>
                </a:lnTo>
                <a:lnTo>
                  <a:pt x="348" y="438"/>
                </a:lnTo>
                <a:lnTo>
                  <a:pt x="345" y="437"/>
                </a:lnTo>
                <a:lnTo>
                  <a:pt x="343" y="435"/>
                </a:lnTo>
                <a:lnTo>
                  <a:pt x="340" y="434"/>
                </a:lnTo>
                <a:lnTo>
                  <a:pt x="338" y="432"/>
                </a:lnTo>
                <a:lnTo>
                  <a:pt x="336" y="430"/>
                </a:lnTo>
                <a:lnTo>
                  <a:pt x="334" y="428"/>
                </a:lnTo>
                <a:lnTo>
                  <a:pt x="332" y="426"/>
                </a:lnTo>
                <a:lnTo>
                  <a:pt x="331" y="423"/>
                </a:lnTo>
                <a:lnTo>
                  <a:pt x="329" y="421"/>
                </a:lnTo>
                <a:lnTo>
                  <a:pt x="327" y="419"/>
                </a:lnTo>
                <a:lnTo>
                  <a:pt x="326" y="416"/>
                </a:lnTo>
                <a:lnTo>
                  <a:pt x="325" y="414"/>
                </a:lnTo>
                <a:lnTo>
                  <a:pt x="323" y="411"/>
                </a:lnTo>
                <a:lnTo>
                  <a:pt x="322" y="408"/>
                </a:lnTo>
                <a:lnTo>
                  <a:pt x="322" y="406"/>
                </a:lnTo>
                <a:lnTo>
                  <a:pt x="321" y="403"/>
                </a:lnTo>
                <a:lnTo>
                  <a:pt x="320" y="400"/>
                </a:lnTo>
                <a:lnTo>
                  <a:pt x="320" y="397"/>
                </a:lnTo>
                <a:lnTo>
                  <a:pt x="319" y="395"/>
                </a:lnTo>
                <a:lnTo>
                  <a:pt x="319" y="392"/>
                </a:lnTo>
                <a:lnTo>
                  <a:pt x="319" y="389"/>
                </a:lnTo>
                <a:moveTo>
                  <a:pt x="675" y="389"/>
                </a:moveTo>
                <a:lnTo>
                  <a:pt x="675" y="389"/>
                </a:lnTo>
                <a:lnTo>
                  <a:pt x="675" y="386"/>
                </a:lnTo>
                <a:lnTo>
                  <a:pt x="675" y="383"/>
                </a:lnTo>
                <a:lnTo>
                  <a:pt x="676" y="381"/>
                </a:lnTo>
                <a:lnTo>
                  <a:pt x="676" y="378"/>
                </a:lnTo>
                <a:lnTo>
                  <a:pt x="677" y="375"/>
                </a:lnTo>
                <a:lnTo>
                  <a:pt x="678" y="372"/>
                </a:lnTo>
                <a:lnTo>
                  <a:pt x="678" y="370"/>
                </a:lnTo>
                <a:lnTo>
                  <a:pt x="679" y="367"/>
                </a:lnTo>
                <a:lnTo>
                  <a:pt x="681" y="364"/>
                </a:lnTo>
                <a:lnTo>
                  <a:pt x="682" y="362"/>
                </a:lnTo>
                <a:lnTo>
                  <a:pt x="683" y="359"/>
                </a:lnTo>
                <a:lnTo>
                  <a:pt x="685" y="357"/>
                </a:lnTo>
                <a:lnTo>
                  <a:pt x="687" y="355"/>
                </a:lnTo>
                <a:lnTo>
                  <a:pt x="688" y="352"/>
                </a:lnTo>
                <a:lnTo>
                  <a:pt x="690" y="350"/>
                </a:lnTo>
                <a:lnTo>
                  <a:pt x="692" y="348"/>
                </a:lnTo>
                <a:lnTo>
                  <a:pt x="694" y="346"/>
                </a:lnTo>
                <a:lnTo>
                  <a:pt x="696" y="344"/>
                </a:lnTo>
                <a:lnTo>
                  <a:pt x="699" y="343"/>
                </a:lnTo>
                <a:lnTo>
                  <a:pt x="701" y="341"/>
                </a:lnTo>
                <a:lnTo>
                  <a:pt x="703" y="340"/>
                </a:lnTo>
                <a:lnTo>
                  <a:pt x="706" y="338"/>
                </a:lnTo>
                <a:lnTo>
                  <a:pt x="709" y="337"/>
                </a:lnTo>
                <a:lnTo>
                  <a:pt x="711" y="336"/>
                </a:lnTo>
                <a:lnTo>
                  <a:pt x="714" y="335"/>
                </a:lnTo>
                <a:lnTo>
                  <a:pt x="717" y="334"/>
                </a:lnTo>
                <a:lnTo>
                  <a:pt x="719" y="333"/>
                </a:lnTo>
                <a:lnTo>
                  <a:pt x="722" y="333"/>
                </a:lnTo>
                <a:lnTo>
                  <a:pt x="725" y="332"/>
                </a:lnTo>
                <a:lnTo>
                  <a:pt x="728" y="332"/>
                </a:lnTo>
                <a:lnTo>
                  <a:pt x="731" y="332"/>
                </a:lnTo>
                <a:lnTo>
                  <a:pt x="733" y="332"/>
                </a:lnTo>
                <a:lnTo>
                  <a:pt x="736" y="332"/>
                </a:lnTo>
                <a:lnTo>
                  <a:pt x="739" y="332"/>
                </a:lnTo>
                <a:lnTo>
                  <a:pt x="742" y="333"/>
                </a:lnTo>
                <a:lnTo>
                  <a:pt x="745" y="333"/>
                </a:lnTo>
                <a:lnTo>
                  <a:pt x="747" y="334"/>
                </a:lnTo>
                <a:lnTo>
                  <a:pt x="750" y="335"/>
                </a:lnTo>
                <a:lnTo>
                  <a:pt x="753" y="336"/>
                </a:lnTo>
                <a:lnTo>
                  <a:pt x="755" y="337"/>
                </a:lnTo>
                <a:lnTo>
                  <a:pt x="758" y="338"/>
                </a:lnTo>
                <a:lnTo>
                  <a:pt x="760" y="340"/>
                </a:lnTo>
                <a:lnTo>
                  <a:pt x="763" y="341"/>
                </a:lnTo>
                <a:lnTo>
                  <a:pt x="765" y="343"/>
                </a:lnTo>
                <a:lnTo>
                  <a:pt x="768" y="344"/>
                </a:lnTo>
                <a:lnTo>
                  <a:pt x="770" y="346"/>
                </a:lnTo>
                <a:lnTo>
                  <a:pt x="772" y="348"/>
                </a:lnTo>
                <a:lnTo>
                  <a:pt x="774" y="350"/>
                </a:lnTo>
                <a:lnTo>
                  <a:pt x="776" y="352"/>
                </a:lnTo>
                <a:lnTo>
                  <a:pt x="777" y="355"/>
                </a:lnTo>
                <a:lnTo>
                  <a:pt x="779" y="357"/>
                </a:lnTo>
                <a:lnTo>
                  <a:pt x="781" y="359"/>
                </a:lnTo>
                <a:lnTo>
                  <a:pt x="782" y="362"/>
                </a:lnTo>
                <a:lnTo>
                  <a:pt x="783" y="364"/>
                </a:lnTo>
                <a:lnTo>
                  <a:pt x="785" y="367"/>
                </a:lnTo>
                <a:lnTo>
                  <a:pt x="786" y="370"/>
                </a:lnTo>
                <a:lnTo>
                  <a:pt x="786" y="372"/>
                </a:lnTo>
                <a:lnTo>
                  <a:pt x="787" y="375"/>
                </a:lnTo>
                <a:lnTo>
                  <a:pt x="788" y="378"/>
                </a:lnTo>
                <a:lnTo>
                  <a:pt x="788" y="381"/>
                </a:lnTo>
                <a:lnTo>
                  <a:pt x="789" y="383"/>
                </a:lnTo>
                <a:lnTo>
                  <a:pt x="789" y="386"/>
                </a:lnTo>
                <a:lnTo>
                  <a:pt x="789" y="389"/>
                </a:lnTo>
                <a:lnTo>
                  <a:pt x="789" y="392"/>
                </a:lnTo>
                <a:lnTo>
                  <a:pt x="789" y="395"/>
                </a:lnTo>
                <a:lnTo>
                  <a:pt x="788" y="397"/>
                </a:lnTo>
                <a:lnTo>
                  <a:pt x="788" y="400"/>
                </a:lnTo>
                <a:lnTo>
                  <a:pt x="787" y="403"/>
                </a:lnTo>
                <a:lnTo>
                  <a:pt x="786" y="406"/>
                </a:lnTo>
                <a:lnTo>
                  <a:pt x="786" y="408"/>
                </a:lnTo>
                <a:lnTo>
                  <a:pt x="785" y="411"/>
                </a:lnTo>
                <a:lnTo>
                  <a:pt x="783" y="414"/>
                </a:lnTo>
                <a:lnTo>
                  <a:pt x="782" y="416"/>
                </a:lnTo>
                <a:lnTo>
                  <a:pt x="781" y="419"/>
                </a:lnTo>
                <a:lnTo>
                  <a:pt x="779" y="421"/>
                </a:lnTo>
                <a:lnTo>
                  <a:pt x="777" y="423"/>
                </a:lnTo>
                <a:lnTo>
                  <a:pt x="776" y="426"/>
                </a:lnTo>
                <a:lnTo>
                  <a:pt x="774" y="428"/>
                </a:lnTo>
                <a:lnTo>
                  <a:pt x="772" y="430"/>
                </a:lnTo>
                <a:lnTo>
                  <a:pt x="770" y="432"/>
                </a:lnTo>
                <a:lnTo>
                  <a:pt x="768" y="434"/>
                </a:lnTo>
                <a:lnTo>
                  <a:pt x="765" y="435"/>
                </a:lnTo>
                <a:lnTo>
                  <a:pt x="763" y="437"/>
                </a:lnTo>
                <a:lnTo>
                  <a:pt x="761" y="438"/>
                </a:lnTo>
                <a:lnTo>
                  <a:pt x="758" y="440"/>
                </a:lnTo>
                <a:lnTo>
                  <a:pt x="755" y="441"/>
                </a:lnTo>
                <a:lnTo>
                  <a:pt x="753" y="442"/>
                </a:lnTo>
                <a:lnTo>
                  <a:pt x="750" y="443"/>
                </a:lnTo>
                <a:lnTo>
                  <a:pt x="747" y="444"/>
                </a:lnTo>
                <a:lnTo>
                  <a:pt x="745" y="445"/>
                </a:lnTo>
                <a:lnTo>
                  <a:pt x="742" y="445"/>
                </a:lnTo>
                <a:lnTo>
                  <a:pt x="739" y="446"/>
                </a:lnTo>
                <a:lnTo>
                  <a:pt x="736" y="446"/>
                </a:lnTo>
                <a:lnTo>
                  <a:pt x="733" y="446"/>
                </a:lnTo>
                <a:lnTo>
                  <a:pt x="731" y="446"/>
                </a:lnTo>
                <a:lnTo>
                  <a:pt x="728" y="446"/>
                </a:lnTo>
                <a:lnTo>
                  <a:pt x="725" y="446"/>
                </a:lnTo>
                <a:lnTo>
                  <a:pt x="722" y="445"/>
                </a:lnTo>
                <a:lnTo>
                  <a:pt x="719" y="445"/>
                </a:lnTo>
                <a:lnTo>
                  <a:pt x="717" y="444"/>
                </a:lnTo>
                <a:lnTo>
                  <a:pt x="714" y="443"/>
                </a:lnTo>
                <a:lnTo>
                  <a:pt x="711" y="442"/>
                </a:lnTo>
                <a:lnTo>
                  <a:pt x="709" y="441"/>
                </a:lnTo>
                <a:lnTo>
                  <a:pt x="706" y="440"/>
                </a:lnTo>
                <a:lnTo>
                  <a:pt x="704" y="438"/>
                </a:lnTo>
                <a:lnTo>
                  <a:pt x="701" y="437"/>
                </a:lnTo>
                <a:lnTo>
                  <a:pt x="699" y="435"/>
                </a:lnTo>
                <a:lnTo>
                  <a:pt x="696" y="434"/>
                </a:lnTo>
                <a:lnTo>
                  <a:pt x="694" y="432"/>
                </a:lnTo>
                <a:lnTo>
                  <a:pt x="692" y="430"/>
                </a:lnTo>
                <a:lnTo>
                  <a:pt x="690" y="428"/>
                </a:lnTo>
                <a:lnTo>
                  <a:pt x="688" y="426"/>
                </a:lnTo>
                <a:lnTo>
                  <a:pt x="687" y="423"/>
                </a:lnTo>
                <a:lnTo>
                  <a:pt x="685" y="421"/>
                </a:lnTo>
                <a:lnTo>
                  <a:pt x="683" y="419"/>
                </a:lnTo>
                <a:lnTo>
                  <a:pt x="682" y="416"/>
                </a:lnTo>
                <a:lnTo>
                  <a:pt x="681" y="414"/>
                </a:lnTo>
                <a:lnTo>
                  <a:pt x="679" y="411"/>
                </a:lnTo>
                <a:lnTo>
                  <a:pt x="678" y="408"/>
                </a:lnTo>
                <a:lnTo>
                  <a:pt x="678" y="406"/>
                </a:lnTo>
                <a:lnTo>
                  <a:pt x="677" y="403"/>
                </a:lnTo>
                <a:lnTo>
                  <a:pt x="676" y="400"/>
                </a:lnTo>
                <a:lnTo>
                  <a:pt x="676" y="397"/>
                </a:lnTo>
                <a:lnTo>
                  <a:pt x="675" y="395"/>
                </a:lnTo>
                <a:lnTo>
                  <a:pt x="675" y="392"/>
                </a:lnTo>
                <a:lnTo>
                  <a:pt x="675" y="389"/>
                </a:lnTo>
                <a:moveTo>
                  <a:pt x="0" y="555"/>
                </a:moveTo>
                <a:lnTo>
                  <a:pt x="0" y="555"/>
                </a:lnTo>
                <a:lnTo>
                  <a:pt x="1" y="527"/>
                </a:lnTo>
                <a:lnTo>
                  <a:pt x="3" y="500"/>
                </a:lnTo>
                <a:lnTo>
                  <a:pt x="6" y="472"/>
                </a:lnTo>
                <a:lnTo>
                  <a:pt x="11" y="445"/>
                </a:lnTo>
                <a:lnTo>
                  <a:pt x="17" y="418"/>
                </a:lnTo>
                <a:lnTo>
                  <a:pt x="25" y="391"/>
                </a:lnTo>
                <a:lnTo>
                  <a:pt x="33" y="365"/>
                </a:lnTo>
                <a:lnTo>
                  <a:pt x="44" y="339"/>
                </a:lnTo>
                <a:lnTo>
                  <a:pt x="55" y="314"/>
                </a:lnTo>
                <a:lnTo>
                  <a:pt x="68" y="290"/>
                </a:lnTo>
                <a:lnTo>
                  <a:pt x="81" y="266"/>
                </a:lnTo>
                <a:lnTo>
                  <a:pt x="96" y="242"/>
                </a:lnTo>
                <a:lnTo>
                  <a:pt x="113" y="220"/>
                </a:lnTo>
                <a:lnTo>
                  <a:pt x="130" y="198"/>
                </a:lnTo>
                <a:lnTo>
                  <a:pt x="148" y="178"/>
                </a:lnTo>
                <a:lnTo>
                  <a:pt x="167" y="158"/>
                </a:lnTo>
                <a:lnTo>
                  <a:pt x="188" y="139"/>
                </a:lnTo>
                <a:lnTo>
                  <a:pt x="209" y="121"/>
                </a:lnTo>
                <a:lnTo>
                  <a:pt x="231" y="104"/>
                </a:lnTo>
                <a:lnTo>
                  <a:pt x="254" y="89"/>
                </a:lnTo>
                <a:lnTo>
                  <a:pt x="277" y="74"/>
                </a:lnTo>
                <a:lnTo>
                  <a:pt x="302" y="61"/>
                </a:lnTo>
                <a:lnTo>
                  <a:pt x="327" y="49"/>
                </a:lnTo>
                <a:lnTo>
                  <a:pt x="352" y="38"/>
                </a:lnTo>
                <a:lnTo>
                  <a:pt x="378" y="29"/>
                </a:lnTo>
                <a:lnTo>
                  <a:pt x="405" y="21"/>
                </a:lnTo>
                <a:lnTo>
                  <a:pt x="432" y="14"/>
                </a:lnTo>
                <a:lnTo>
                  <a:pt x="459" y="8"/>
                </a:lnTo>
                <a:lnTo>
                  <a:pt x="486" y="4"/>
                </a:lnTo>
                <a:lnTo>
                  <a:pt x="514" y="2"/>
                </a:lnTo>
                <a:lnTo>
                  <a:pt x="541" y="0"/>
                </a:lnTo>
                <a:lnTo>
                  <a:pt x="569" y="0"/>
                </a:lnTo>
                <a:lnTo>
                  <a:pt x="596" y="2"/>
                </a:lnTo>
                <a:lnTo>
                  <a:pt x="624" y="4"/>
                </a:lnTo>
                <a:lnTo>
                  <a:pt x="651" y="8"/>
                </a:lnTo>
                <a:lnTo>
                  <a:pt x="678" y="14"/>
                </a:lnTo>
                <a:lnTo>
                  <a:pt x="705" y="21"/>
                </a:lnTo>
                <a:lnTo>
                  <a:pt x="732" y="29"/>
                </a:lnTo>
                <a:lnTo>
                  <a:pt x="758" y="38"/>
                </a:lnTo>
                <a:lnTo>
                  <a:pt x="783" y="49"/>
                </a:lnTo>
                <a:lnTo>
                  <a:pt x="808" y="61"/>
                </a:lnTo>
                <a:lnTo>
                  <a:pt x="832" y="74"/>
                </a:lnTo>
                <a:lnTo>
                  <a:pt x="856" y="89"/>
                </a:lnTo>
                <a:lnTo>
                  <a:pt x="879" y="104"/>
                </a:lnTo>
                <a:lnTo>
                  <a:pt x="901" y="121"/>
                </a:lnTo>
                <a:lnTo>
                  <a:pt x="922" y="139"/>
                </a:lnTo>
                <a:lnTo>
                  <a:pt x="943" y="158"/>
                </a:lnTo>
                <a:lnTo>
                  <a:pt x="962" y="178"/>
                </a:lnTo>
                <a:lnTo>
                  <a:pt x="980" y="198"/>
                </a:lnTo>
                <a:lnTo>
                  <a:pt x="997" y="220"/>
                </a:lnTo>
                <a:lnTo>
                  <a:pt x="1014" y="242"/>
                </a:lnTo>
                <a:lnTo>
                  <a:pt x="1029" y="266"/>
                </a:lnTo>
                <a:lnTo>
                  <a:pt x="1042" y="290"/>
                </a:lnTo>
                <a:lnTo>
                  <a:pt x="1055" y="314"/>
                </a:lnTo>
                <a:lnTo>
                  <a:pt x="1066" y="339"/>
                </a:lnTo>
                <a:lnTo>
                  <a:pt x="1077" y="365"/>
                </a:lnTo>
                <a:lnTo>
                  <a:pt x="1085" y="391"/>
                </a:lnTo>
                <a:lnTo>
                  <a:pt x="1093" y="418"/>
                </a:lnTo>
                <a:lnTo>
                  <a:pt x="1099" y="445"/>
                </a:lnTo>
                <a:lnTo>
                  <a:pt x="1104" y="472"/>
                </a:lnTo>
                <a:lnTo>
                  <a:pt x="1107" y="500"/>
                </a:lnTo>
                <a:lnTo>
                  <a:pt x="1109" y="527"/>
                </a:lnTo>
                <a:lnTo>
                  <a:pt x="1110" y="555"/>
                </a:lnTo>
                <a:lnTo>
                  <a:pt x="1109" y="583"/>
                </a:lnTo>
                <a:lnTo>
                  <a:pt x="1107" y="610"/>
                </a:lnTo>
                <a:lnTo>
                  <a:pt x="1104" y="638"/>
                </a:lnTo>
                <a:lnTo>
                  <a:pt x="1099" y="665"/>
                </a:lnTo>
                <a:lnTo>
                  <a:pt x="1093" y="692"/>
                </a:lnTo>
                <a:lnTo>
                  <a:pt x="1085" y="719"/>
                </a:lnTo>
                <a:lnTo>
                  <a:pt x="1077" y="745"/>
                </a:lnTo>
                <a:lnTo>
                  <a:pt x="1066" y="771"/>
                </a:lnTo>
                <a:lnTo>
                  <a:pt x="1055" y="796"/>
                </a:lnTo>
                <a:lnTo>
                  <a:pt x="1042" y="820"/>
                </a:lnTo>
                <a:lnTo>
                  <a:pt x="1029" y="844"/>
                </a:lnTo>
                <a:lnTo>
                  <a:pt x="1014" y="868"/>
                </a:lnTo>
                <a:lnTo>
                  <a:pt x="997" y="890"/>
                </a:lnTo>
                <a:lnTo>
                  <a:pt x="980" y="912"/>
                </a:lnTo>
                <a:lnTo>
                  <a:pt x="962" y="932"/>
                </a:lnTo>
                <a:lnTo>
                  <a:pt x="943" y="952"/>
                </a:lnTo>
                <a:lnTo>
                  <a:pt x="922" y="971"/>
                </a:lnTo>
                <a:lnTo>
                  <a:pt x="901" y="989"/>
                </a:lnTo>
                <a:lnTo>
                  <a:pt x="879" y="1006"/>
                </a:lnTo>
                <a:lnTo>
                  <a:pt x="856" y="1021"/>
                </a:lnTo>
                <a:lnTo>
                  <a:pt x="833" y="1036"/>
                </a:lnTo>
                <a:lnTo>
                  <a:pt x="808" y="1049"/>
                </a:lnTo>
                <a:lnTo>
                  <a:pt x="783" y="1061"/>
                </a:lnTo>
                <a:lnTo>
                  <a:pt x="758" y="1072"/>
                </a:lnTo>
                <a:lnTo>
                  <a:pt x="732" y="1081"/>
                </a:lnTo>
                <a:lnTo>
                  <a:pt x="705" y="1089"/>
                </a:lnTo>
                <a:lnTo>
                  <a:pt x="678" y="1096"/>
                </a:lnTo>
                <a:lnTo>
                  <a:pt x="651" y="1102"/>
                </a:lnTo>
                <a:lnTo>
                  <a:pt x="624" y="1106"/>
                </a:lnTo>
                <a:lnTo>
                  <a:pt x="596" y="1108"/>
                </a:lnTo>
                <a:lnTo>
                  <a:pt x="569" y="1110"/>
                </a:lnTo>
                <a:lnTo>
                  <a:pt x="541" y="1110"/>
                </a:lnTo>
                <a:lnTo>
                  <a:pt x="514" y="1108"/>
                </a:lnTo>
                <a:lnTo>
                  <a:pt x="486" y="1106"/>
                </a:lnTo>
                <a:lnTo>
                  <a:pt x="459" y="1102"/>
                </a:lnTo>
                <a:lnTo>
                  <a:pt x="432" y="1096"/>
                </a:lnTo>
                <a:lnTo>
                  <a:pt x="405" y="1089"/>
                </a:lnTo>
                <a:lnTo>
                  <a:pt x="378" y="1081"/>
                </a:lnTo>
                <a:lnTo>
                  <a:pt x="352" y="1072"/>
                </a:lnTo>
                <a:lnTo>
                  <a:pt x="327" y="1061"/>
                </a:lnTo>
                <a:lnTo>
                  <a:pt x="302" y="1049"/>
                </a:lnTo>
                <a:lnTo>
                  <a:pt x="278" y="1036"/>
                </a:lnTo>
                <a:lnTo>
                  <a:pt x="254" y="1021"/>
                </a:lnTo>
                <a:lnTo>
                  <a:pt x="231" y="1006"/>
                </a:lnTo>
                <a:lnTo>
                  <a:pt x="209" y="989"/>
                </a:lnTo>
                <a:lnTo>
                  <a:pt x="188" y="971"/>
                </a:lnTo>
                <a:lnTo>
                  <a:pt x="167" y="952"/>
                </a:lnTo>
                <a:lnTo>
                  <a:pt x="148" y="932"/>
                </a:lnTo>
                <a:lnTo>
                  <a:pt x="130" y="912"/>
                </a:lnTo>
                <a:lnTo>
                  <a:pt x="113" y="890"/>
                </a:lnTo>
                <a:lnTo>
                  <a:pt x="96" y="868"/>
                </a:lnTo>
                <a:lnTo>
                  <a:pt x="81" y="844"/>
                </a:lnTo>
                <a:lnTo>
                  <a:pt x="68" y="820"/>
                </a:lnTo>
                <a:lnTo>
                  <a:pt x="55" y="796"/>
                </a:lnTo>
                <a:lnTo>
                  <a:pt x="44" y="771"/>
                </a:lnTo>
                <a:lnTo>
                  <a:pt x="33" y="745"/>
                </a:lnTo>
                <a:lnTo>
                  <a:pt x="25" y="719"/>
                </a:lnTo>
                <a:lnTo>
                  <a:pt x="17" y="692"/>
                </a:lnTo>
                <a:lnTo>
                  <a:pt x="11" y="665"/>
                </a:lnTo>
                <a:lnTo>
                  <a:pt x="6" y="638"/>
                </a:lnTo>
                <a:lnTo>
                  <a:pt x="3" y="610"/>
                </a:lnTo>
                <a:lnTo>
                  <a:pt x="1" y="583"/>
                </a:lnTo>
                <a:lnTo>
                  <a:pt x="0" y="555"/>
                </a:lnTo>
                <a:moveTo>
                  <a:pt x="254" y="797"/>
                </a:moveTo>
                <a:cubicBezTo>
                  <a:pt x="455" y="935"/>
                  <a:pt x="656" y="936"/>
                  <a:pt x="856" y="798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69" name="CustomShape 120"/>
          <p:cNvSpPr/>
          <p:nvPr/>
        </p:nvSpPr>
        <p:spPr>
          <a:xfrm>
            <a:off x="384984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CustomShape 121"/>
          <p:cNvSpPr/>
          <p:nvPr/>
        </p:nvSpPr>
        <p:spPr>
          <a:xfrm>
            <a:off x="4349880" y="3949920"/>
            <a:ext cx="399600" cy="399600"/>
          </a:xfrm>
          <a:custGeom>
            <a:avLst/>
            <a:gdLst/>
            <a:ahLst/>
            <a:rect l="0" t="0" r="r" b="b"/>
            <a:pathLst>
              <a:path w="1112" h="1760">
                <a:moveTo>
                  <a:pt x="0" y="462"/>
                </a:moveTo>
                <a:cubicBezTo>
                  <a:pt x="370" y="0"/>
                  <a:pt x="740" y="925"/>
                  <a:pt x="1111" y="462"/>
                </a:cubicBezTo>
                <a:lnTo>
                  <a:pt x="1111" y="1296"/>
                </a:lnTo>
                <a:cubicBezTo>
                  <a:pt x="740" y="1759"/>
                  <a:pt x="370" y="833"/>
                  <a:pt x="0" y="1296"/>
                </a:cubicBezTo>
                <a:lnTo>
                  <a:pt x="0" y="46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CustomShape 122"/>
          <p:cNvSpPr/>
          <p:nvPr/>
        </p:nvSpPr>
        <p:spPr>
          <a:xfrm>
            <a:off x="48499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cubicBezTo>
                  <a:pt x="123" y="617"/>
                  <a:pt x="432" y="293"/>
                  <a:pt x="926" y="139"/>
                </a:cubicBezTo>
                <a:lnTo>
                  <a:pt x="910" y="0"/>
                </a:lnTo>
                <a:lnTo>
                  <a:pt x="1111" y="222"/>
                </a:lnTo>
                <a:lnTo>
                  <a:pt x="972" y="555"/>
                </a:lnTo>
                <a:lnTo>
                  <a:pt x="957" y="416"/>
                </a:lnTo>
                <a:cubicBezTo>
                  <a:pt x="504" y="478"/>
                  <a:pt x="185" y="710"/>
                  <a:pt x="0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CustomShape 123"/>
          <p:cNvSpPr/>
          <p:nvPr/>
        </p:nvSpPr>
        <p:spPr>
          <a:xfrm>
            <a:off x="5349960" y="3949920"/>
            <a:ext cx="399600" cy="399600"/>
          </a:xfrm>
          <a:custGeom>
            <a:avLst/>
            <a:gdLst/>
            <a:ahLst/>
            <a:rect l="l" t="t" r="r" b="b"/>
            <a:pathLst>
              <a:path w="948" h="941">
                <a:moveTo>
                  <a:pt x="0" y="556"/>
                </a:moveTo>
                <a:close/>
                <a:moveTo>
                  <a:pt x="163" y="163"/>
                </a:moveTo>
                <a:lnTo>
                  <a:pt x="948" y="948"/>
                </a:lnTo>
                <a:moveTo>
                  <a:pt x="948" y="163"/>
                </a:moveTo>
                <a:lnTo>
                  <a:pt x="163" y="948"/>
                </a:lnTo>
                <a:moveTo>
                  <a:pt x="0" y="556"/>
                </a:move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3" name="CustomShape 124"/>
          <p:cNvSpPr/>
          <p:nvPr/>
        </p:nvSpPr>
        <p:spPr>
          <a:xfrm>
            <a:off x="5850000" y="394992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8472" y="0"/>
                </a:moveTo>
                <a:lnTo>
                  <a:pt x="12860" y="6080"/>
                </a:lnTo>
                <a:lnTo>
                  <a:pt x="11050" y="6797"/>
                </a:lnTo>
                <a:lnTo>
                  <a:pt x="16577" y="12007"/>
                </a:lnTo>
                <a:lnTo>
                  <a:pt x="14767" y="12877"/>
                </a:lnTo>
                <a:lnTo>
                  <a:pt x="21600" y="21600"/>
                </a:lnTo>
                <a:lnTo>
                  <a:pt x="10012" y="14915"/>
                </a:lnTo>
                <a:lnTo>
                  <a:pt x="12222" y="13987"/>
                </a:lnTo>
                <a:lnTo>
                  <a:pt x="5022" y="9705"/>
                </a:lnTo>
                <a:lnTo>
                  <a:pt x="7602" y="8382"/>
                </a:lnTo>
                <a:lnTo>
                  <a:pt x="0" y="389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4" name="CustomShape 125"/>
          <p:cNvSpPr/>
          <p:nvPr/>
        </p:nvSpPr>
        <p:spPr>
          <a:xfrm>
            <a:off x="6350040" y="394992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0" y="3"/>
                </a:moveTo>
                <a:lnTo>
                  <a:pt x="1" y="0"/>
                </a:ln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5" name="CustomShape 126"/>
          <p:cNvSpPr/>
          <p:nvPr/>
        </p:nvSpPr>
        <p:spPr>
          <a:xfrm>
            <a:off x="685008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139" y="556"/>
                </a:moveTo>
                <a:lnTo>
                  <a:pt x="972" y="139"/>
                </a:lnTo>
                <a:lnTo>
                  <a:pt x="972" y="972"/>
                </a:lnTo>
                <a:close/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127"/>
          <p:cNvSpPr/>
          <p:nvPr/>
        </p:nvSpPr>
        <p:spPr>
          <a:xfrm>
            <a:off x="7350120" y="394992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  <a:moveTo>
                  <a:pt x="138" y="138"/>
                </a:moveTo>
                <a:lnTo>
                  <a:pt x="138" y="972"/>
                </a:lnTo>
                <a:lnTo>
                  <a:pt x="972" y="972"/>
                </a:lnTo>
                <a:lnTo>
                  <a:pt x="972" y="138"/>
                </a:lnTo>
                <a:lnTo>
                  <a:pt x="138" y="13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128"/>
          <p:cNvSpPr/>
          <p:nvPr/>
        </p:nvSpPr>
        <p:spPr>
          <a:xfrm>
            <a:off x="7850160" y="394992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0" y="0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CustomShape 129"/>
          <p:cNvSpPr/>
          <p:nvPr/>
        </p:nvSpPr>
        <p:spPr>
          <a:xfrm>
            <a:off x="349920" y="4449960"/>
            <a:ext cx="399600" cy="399600"/>
          </a:xfrm>
          <a:custGeom>
            <a:avLst/>
            <a:gdLst/>
            <a:ahLst/>
            <a:rect l="l" t="t" r="r" b="b"/>
            <a:pathLst>
              <a:path w="1111" h="1100">
                <a:moveTo>
                  <a:pt x="556" y="1111"/>
                </a:moveTo>
                <a:lnTo>
                  <a:pt x="1111" y="948"/>
                </a:ln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CustomShape 130"/>
          <p:cNvSpPr/>
          <p:nvPr/>
        </p:nvSpPr>
        <p:spPr>
          <a:xfrm>
            <a:off x="849960" y="4449960"/>
            <a:ext cx="399600" cy="399600"/>
          </a:xfrm>
          <a:custGeom>
            <a:avLst/>
            <a:gdLst/>
            <a:ahLst/>
            <a:rect l="0" t="0" r="r" b="b"/>
            <a:pathLst>
              <a:path w="1113" h="1101"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moveTo>
                  <a:pt x="1111" y="278"/>
                </a:move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  <a:lnTo>
                  <a:pt x="95" y="486"/>
                </a:lnTo>
                <a:lnTo>
                  <a:pt x="74" y="470"/>
                </a:lnTo>
                <a:lnTo>
                  <a:pt x="55" y="453"/>
                </a:lnTo>
                <a:lnTo>
                  <a:pt x="39" y="436"/>
                </a:lnTo>
                <a:lnTo>
                  <a:pt x="26" y="419"/>
                </a:lnTo>
                <a:lnTo>
                  <a:pt x="16" y="401"/>
                </a:lnTo>
                <a:lnTo>
                  <a:pt x="8" y="384"/>
                </a:lnTo>
                <a:lnTo>
                  <a:pt x="4" y="366"/>
                </a:lnTo>
                <a:lnTo>
                  <a:pt x="2" y="349"/>
                </a:lnTo>
                <a:lnTo>
                  <a:pt x="3" y="331"/>
                </a:lnTo>
                <a:lnTo>
                  <a:pt x="7" y="314"/>
                </a:lnTo>
                <a:lnTo>
                  <a:pt x="14" y="296"/>
                </a:lnTo>
                <a:lnTo>
                  <a:pt x="24" y="279"/>
                </a:lnTo>
                <a:lnTo>
                  <a:pt x="36" y="261"/>
                </a:lnTo>
                <a:lnTo>
                  <a:pt x="52" y="244"/>
                </a:lnTo>
                <a:lnTo>
                  <a:pt x="70" y="228"/>
                </a:lnTo>
                <a:lnTo>
                  <a:pt x="90" y="211"/>
                </a:lnTo>
                <a:lnTo>
                  <a:pt x="114" y="195"/>
                </a:lnTo>
                <a:lnTo>
                  <a:pt x="140" y="180"/>
                </a:lnTo>
                <a:lnTo>
                  <a:pt x="168" y="164"/>
                </a:lnTo>
                <a:lnTo>
                  <a:pt x="199" y="150"/>
                </a:lnTo>
                <a:lnTo>
                  <a:pt x="232" y="135"/>
                </a:lnTo>
                <a:lnTo>
                  <a:pt x="268" y="122"/>
                </a:lnTo>
                <a:lnTo>
                  <a:pt x="305" y="109"/>
                </a:lnTo>
                <a:lnTo>
                  <a:pt x="345" y="96"/>
                </a:lnTo>
                <a:lnTo>
                  <a:pt x="387" y="84"/>
                </a:lnTo>
                <a:lnTo>
                  <a:pt x="431" y="73"/>
                </a:lnTo>
                <a:lnTo>
                  <a:pt x="476" y="63"/>
                </a:lnTo>
                <a:lnTo>
                  <a:pt x="523" y="53"/>
                </a:lnTo>
                <a:lnTo>
                  <a:pt x="572" y="44"/>
                </a:lnTo>
                <a:lnTo>
                  <a:pt x="622" y="36"/>
                </a:lnTo>
                <a:lnTo>
                  <a:pt x="673" y="28"/>
                </a:lnTo>
                <a:lnTo>
                  <a:pt x="725" y="22"/>
                </a:lnTo>
                <a:lnTo>
                  <a:pt x="779" y="16"/>
                </a:lnTo>
                <a:lnTo>
                  <a:pt x="833" y="11"/>
                </a:lnTo>
                <a:lnTo>
                  <a:pt x="888" y="7"/>
                </a:lnTo>
                <a:lnTo>
                  <a:pt x="943" y="4"/>
                </a:lnTo>
                <a:lnTo>
                  <a:pt x="999" y="2"/>
                </a:lnTo>
                <a:lnTo>
                  <a:pt x="1056" y="0"/>
                </a:lnTo>
                <a:lnTo>
                  <a:pt x="1112" y="0"/>
                </a:lnTo>
                <a:lnTo>
                  <a:pt x="1111" y="278"/>
                </a:lnTo>
                <a:moveTo>
                  <a:pt x="0" y="348"/>
                </a:moveTo>
                <a:lnTo>
                  <a:pt x="0" y="348"/>
                </a:lnTo>
                <a:lnTo>
                  <a:pt x="2" y="366"/>
                </a:lnTo>
                <a:lnTo>
                  <a:pt x="6" y="385"/>
                </a:lnTo>
                <a:lnTo>
                  <a:pt x="14" y="403"/>
                </a:lnTo>
                <a:lnTo>
                  <a:pt x="25" y="421"/>
                </a:lnTo>
                <a:lnTo>
                  <a:pt x="38" y="438"/>
                </a:lnTo>
                <a:lnTo>
                  <a:pt x="55" y="456"/>
                </a:lnTo>
                <a:lnTo>
                  <a:pt x="75" y="473"/>
                </a:lnTo>
                <a:lnTo>
                  <a:pt x="97" y="490"/>
                </a:lnTo>
                <a:lnTo>
                  <a:pt x="123" y="507"/>
                </a:lnTo>
                <a:lnTo>
                  <a:pt x="151" y="523"/>
                </a:lnTo>
                <a:lnTo>
                  <a:pt x="182" y="538"/>
                </a:lnTo>
                <a:lnTo>
                  <a:pt x="215" y="553"/>
                </a:lnTo>
                <a:lnTo>
                  <a:pt x="251" y="568"/>
                </a:lnTo>
                <a:lnTo>
                  <a:pt x="289" y="581"/>
                </a:lnTo>
                <a:lnTo>
                  <a:pt x="330" y="595"/>
                </a:lnTo>
                <a:lnTo>
                  <a:pt x="372" y="607"/>
                </a:lnTo>
                <a:lnTo>
                  <a:pt x="417" y="619"/>
                </a:lnTo>
                <a:lnTo>
                  <a:pt x="464" y="630"/>
                </a:lnTo>
                <a:lnTo>
                  <a:pt x="512" y="640"/>
                </a:lnTo>
                <a:lnTo>
                  <a:pt x="562" y="650"/>
                </a:lnTo>
                <a:lnTo>
                  <a:pt x="614" y="658"/>
                </a:lnTo>
                <a:lnTo>
                  <a:pt x="667" y="666"/>
                </a:lnTo>
                <a:lnTo>
                  <a:pt x="721" y="673"/>
                </a:lnTo>
                <a:lnTo>
                  <a:pt x="777" y="679"/>
                </a:lnTo>
                <a:lnTo>
                  <a:pt x="833" y="684"/>
                </a:lnTo>
                <a:lnTo>
                  <a:pt x="833" y="545"/>
                </a:lnTo>
                <a:lnTo>
                  <a:pt x="1111" y="834"/>
                </a:lnTo>
                <a:lnTo>
                  <a:pt x="833" y="1100"/>
                </a:lnTo>
                <a:lnTo>
                  <a:pt x="833" y="962"/>
                </a:lnTo>
                <a:lnTo>
                  <a:pt x="833" y="962"/>
                </a:lnTo>
                <a:lnTo>
                  <a:pt x="777" y="957"/>
                </a:lnTo>
                <a:lnTo>
                  <a:pt x="721" y="951"/>
                </a:lnTo>
                <a:lnTo>
                  <a:pt x="667" y="944"/>
                </a:lnTo>
                <a:lnTo>
                  <a:pt x="614" y="936"/>
                </a:lnTo>
                <a:lnTo>
                  <a:pt x="562" y="928"/>
                </a:lnTo>
                <a:lnTo>
                  <a:pt x="512" y="918"/>
                </a:lnTo>
                <a:lnTo>
                  <a:pt x="464" y="908"/>
                </a:lnTo>
                <a:lnTo>
                  <a:pt x="417" y="897"/>
                </a:lnTo>
                <a:lnTo>
                  <a:pt x="372" y="885"/>
                </a:lnTo>
                <a:lnTo>
                  <a:pt x="330" y="873"/>
                </a:lnTo>
                <a:lnTo>
                  <a:pt x="289" y="860"/>
                </a:lnTo>
                <a:lnTo>
                  <a:pt x="251" y="846"/>
                </a:lnTo>
                <a:lnTo>
                  <a:pt x="215" y="831"/>
                </a:lnTo>
                <a:lnTo>
                  <a:pt x="182" y="816"/>
                </a:lnTo>
                <a:lnTo>
                  <a:pt x="151" y="801"/>
                </a:lnTo>
                <a:lnTo>
                  <a:pt x="123" y="785"/>
                </a:lnTo>
                <a:lnTo>
                  <a:pt x="97" y="768"/>
                </a:lnTo>
                <a:lnTo>
                  <a:pt x="75" y="751"/>
                </a:lnTo>
                <a:lnTo>
                  <a:pt x="55" y="734"/>
                </a:lnTo>
                <a:lnTo>
                  <a:pt x="38" y="716"/>
                </a:lnTo>
                <a:lnTo>
                  <a:pt x="25" y="699"/>
                </a:lnTo>
                <a:lnTo>
                  <a:pt x="14" y="681"/>
                </a:lnTo>
                <a:lnTo>
                  <a:pt x="6" y="663"/>
                </a:lnTo>
                <a:lnTo>
                  <a:pt x="2" y="644"/>
                </a:lnTo>
                <a:lnTo>
                  <a:pt x="0" y="626"/>
                </a:lnTo>
                <a:lnTo>
                  <a:pt x="0" y="348"/>
                </a:lnTo>
                <a:lnTo>
                  <a:pt x="0" y="348"/>
                </a:lnTo>
                <a:lnTo>
                  <a:pt x="2" y="330"/>
                </a:lnTo>
                <a:lnTo>
                  <a:pt x="6" y="312"/>
                </a:lnTo>
                <a:lnTo>
                  <a:pt x="14" y="294"/>
                </a:lnTo>
                <a:lnTo>
                  <a:pt x="24" y="276"/>
                </a:lnTo>
                <a:lnTo>
                  <a:pt x="38" y="258"/>
                </a:lnTo>
                <a:lnTo>
                  <a:pt x="54" y="241"/>
                </a:lnTo>
                <a:lnTo>
                  <a:pt x="74" y="224"/>
                </a:lnTo>
                <a:lnTo>
                  <a:pt x="96" y="207"/>
                </a:lnTo>
                <a:lnTo>
                  <a:pt x="121" y="191"/>
                </a:lnTo>
                <a:lnTo>
                  <a:pt x="149" y="175"/>
                </a:lnTo>
                <a:lnTo>
                  <a:pt x="179" y="159"/>
                </a:lnTo>
                <a:lnTo>
                  <a:pt x="212" y="144"/>
                </a:lnTo>
                <a:lnTo>
                  <a:pt x="247" y="130"/>
                </a:lnTo>
                <a:lnTo>
                  <a:pt x="285" y="116"/>
                </a:lnTo>
                <a:lnTo>
                  <a:pt x="325" y="103"/>
                </a:lnTo>
                <a:lnTo>
                  <a:pt x="367" y="90"/>
                </a:lnTo>
                <a:lnTo>
                  <a:pt x="411" y="78"/>
                </a:lnTo>
                <a:lnTo>
                  <a:pt x="457" y="67"/>
                </a:lnTo>
                <a:lnTo>
                  <a:pt x="505" y="57"/>
                </a:lnTo>
                <a:lnTo>
                  <a:pt x="555" y="48"/>
                </a:lnTo>
                <a:lnTo>
                  <a:pt x="606" y="39"/>
                </a:lnTo>
                <a:lnTo>
                  <a:pt x="658" y="31"/>
                </a:lnTo>
                <a:lnTo>
                  <a:pt x="712" y="24"/>
                </a:lnTo>
                <a:lnTo>
                  <a:pt x="767" y="18"/>
                </a:lnTo>
                <a:lnTo>
                  <a:pt x="823" y="13"/>
                </a:lnTo>
                <a:lnTo>
                  <a:pt x="879" y="9"/>
                </a:lnTo>
                <a:lnTo>
                  <a:pt x="936" y="5"/>
                </a:lnTo>
                <a:lnTo>
                  <a:pt x="994" y="3"/>
                </a:lnTo>
                <a:lnTo>
                  <a:pt x="1052" y="1"/>
                </a:lnTo>
                <a:lnTo>
                  <a:pt x="1110" y="1"/>
                </a:lnTo>
                <a:lnTo>
                  <a:pt x="1111" y="278"/>
                </a:lnTo>
                <a:lnTo>
                  <a:pt x="1111" y="278"/>
                </a:lnTo>
                <a:lnTo>
                  <a:pt x="1053" y="278"/>
                </a:lnTo>
                <a:lnTo>
                  <a:pt x="994" y="280"/>
                </a:lnTo>
                <a:lnTo>
                  <a:pt x="936" y="282"/>
                </a:lnTo>
                <a:lnTo>
                  <a:pt x="879" y="286"/>
                </a:lnTo>
                <a:lnTo>
                  <a:pt x="822" y="290"/>
                </a:lnTo>
                <a:lnTo>
                  <a:pt x="766" y="295"/>
                </a:lnTo>
                <a:lnTo>
                  <a:pt x="711" y="301"/>
                </a:lnTo>
                <a:lnTo>
                  <a:pt x="657" y="308"/>
                </a:lnTo>
                <a:lnTo>
                  <a:pt x="604" y="316"/>
                </a:lnTo>
                <a:lnTo>
                  <a:pt x="553" y="325"/>
                </a:lnTo>
                <a:lnTo>
                  <a:pt x="503" y="335"/>
                </a:lnTo>
                <a:lnTo>
                  <a:pt x="455" y="345"/>
                </a:lnTo>
                <a:lnTo>
                  <a:pt x="409" y="356"/>
                </a:lnTo>
                <a:lnTo>
                  <a:pt x="365" y="368"/>
                </a:lnTo>
                <a:lnTo>
                  <a:pt x="322" y="381"/>
                </a:lnTo>
                <a:lnTo>
                  <a:pt x="282" y="394"/>
                </a:lnTo>
                <a:lnTo>
                  <a:pt x="245" y="408"/>
                </a:lnTo>
                <a:lnTo>
                  <a:pt x="209" y="423"/>
                </a:lnTo>
                <a:lnTo>
                  <a:pt x="176" y="438"/>
                </a:lnTo>
                <a:lnTo>
                  <a:pt x="146" y="453"/>
                </a:lnTo>
                <a:lnTo>
                  <a:pt x="119" y="470"/>
                </a:lnTo>
                <a:lnTo>
                  <a:pt x="94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CustomShape 131"/>
          <p:cNvSpPr/>
          <p:nvPr/>
        </p:nvSpPr>
        <p:spPr>
          <a:xfrm>
            <a:off x="13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277" y="555"/>
                </a:lnTo>
                <a:lnTo>
                  <a:pt x="277" y="694"/>
                </a:lnTo>
                <a:lnTo>
                  <a:pt x="694" y="694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972"/>
                </a:lnTo>
                <a:lnTo>
                  <a:pt x="277" y="972"/>
                </a:lnTo>
                <a:lnTo>
                  <a:pt x="277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132"/>
          <p:cNvSpPr/>
          <p:nvPr/>
        </p:nvSpPr>
        <p:spPr>
          <a:xfrm>
            <a:off x="1850040" y="4449960"/>
            <a:ext cx="399600" cy="399600"/>
          </a:xfrm>
          <a:custGeom>
            <a:avLst/>
            <a:gdLst/>
            <a:ahLst/>
            <a:rect l="0" t="0" r="r" b="b"/>
            <a:pathLst>
              <a:path w="1111" h="1250">
                <a:moveTo>
                  <a:pt x="324" y="1249"/>
                </a:moveTo>
                <a:lnTo>
                  <a:pt x="282" y="1039"/>
                </a:lnTo>
                <a:lnTo>
                  <a:pt x="282" y="1038"/>
                </a:lnTo>
                <a:lnTo>
                  <a:pt x="259" y="1024"/>
                </a:lnTo>
                <a:lnTo>
                  <a:pt x="236" y="1009"/>
                </a:lnTo>
                <a:lnTo>
                  <a:pt x="214" y="993"/>
                </a:lnTo>
                <a:lnTo>
                  <a:pt x="192" y="975"/>
                </a:lnTo>
                <a:lnTo>
                  <a:pt x="172" y="957"/>
                </a:lnTo>
                <a:lnTo>
                  <a:pt x="153" y="937"/>
                </a:lnTo>
                <a:lnTo>
                  <a:pt x="134" y="917"/>
                </a:lnTo>
                <a:lnTo>
                  <a:pt x="117" y="896"/>
                </a:lnTo>
                <a:lnTo>
                  <a:pt x="100" y="873"/>
                </a:lnTo>
                <a:lnTo>
                  <a:pt x="85" y="850"/>
                </a:lnTo>
                <a:lnTo>
                  <a:pt x="71" y="827"/>
                </a:lnTo>
                <a:lnTo>
                  <a:pt x="58" y="803"/>
                </a:lnTo>
                <a:lnTo>
                  <a:pt x="47" y="778"/>
                </a:lnTo>
                <a:lnTo>
                  <a:pt x="36" y="752"/>
                </a:lnTo>
                <a:lnTo>
                  <a:pt x="27" y="726"/>
                </a:lnTo>
                <a:lnTo>
                  <a:pt x="19" y="700"/>
                </a:lnTo>
                <a:lnTo>
                  <a:pt x="13" y="673"/>
                </a:lnTo>
                <a:lnTo>
                  <a:pt x="8" y="646"/>
                </a:lnTo>
                <a:lnTo>
                  <a:pt x="4" y="619"/>
                </a:lnTo>
                <a:lnTo>
                  <a:pt x="1" y="591"/>
                </a:lnTo>
                <a:lnTo>
                  <a:pt x="0" y="564"/>
                </a:lnTo>
                <a:lnTo>
                  <a:pt x="0" y="536"/>
                </a:lnTo>
                <a:lnTo>
                  <a:pt x="2" y="509"/>
                </a:lnTo>
                <a:lnTo>
                  <a:pt x="5" y="482"/>
                </a:lnTo>
                <a:lnTo>
                  <a:pt x="9" y="454"/>
                </a:lnTo>
                <a:lnTo>
                  <a:pt x="15" y="428"/>
                </a:lnTo>
                <a:lnTo>
                  <a:pt x="22" y="401"/>
                </a:lnTo>
                <a:lnTo>
                  <a:pt x="30" y="375"/>
                </a:lnTo>
                <a:lnTo>
                  <a:pt x="40" y="349"/>
                </a:lnTo>
                <a:lnTo>
                  <a:pt x="51" y="324"/>
                </a:lnTo>
                <a:lnTo>
                  <a:pt x="63" y="299"/>
                </a:lnTo>
                <a:lnTo>
                  <a:pt x="76" y="275"/>
                </a:lnTo>
                <a:lnTo>
                  <a:pt x="90" y="251"/>
                </a:lnTo>
                <a:lnTo>
                  <a:pt x="106" y="229"/>
                </a:lnTo>
                <a:lnTo>
                  <a:pt x="123" y="207"/>
                </a:lnTo>
                <a:lnTo>
                  <a:pt x="141" y="186"/>
                </a:lnTo>
                <a:lnTo>
                  <a:pt x="159" y="166"/>
                </a:lnTo>
                <a:lnTo>
                  <a:pt x="179" y="147"/>
                </a:lnTo>
                <a:lnTo>
                  <a:pt x="200" y="129"/>
                </a:lnTo>
                <a:lnTo>
                  <a:pt x="221" y="111"/>
                </a:lnTo>
                <a:lnTo>
                  <a:pt x="244" y="96"/>
                </a:lnTo>
                <a:lnTo>
                  <a:pt x="267" y="81"/>
                </a:lnTo>
                <a:lnTo>
                  <a:pt x="291" y="67"/>
                </a:lnTo>
                <a:lnTo>
                  <a:pt x="315" y="54"/>
                </a:lnTo>
                <a:lnTo>
                  <a:pt x="340" y="43"/>
                </a:lnTo>
                <a:lnTo>
                  <a:pt x="366" y="33"/>
                </a:lnTo>
                <a:lnTo>
                  <a:pt x="392" y="24"/>
                </a:lnTo>
                <a:lnTo>
                  <a:pt x="419" y="17"/>
                </a:lnTo>
                <a:lnTo>
                  <a:pt x="445" y="11"/>
                </a:lnTo>
                <a:lnTo>
                  <a:pt x="472" y="6"/>
                </a:lnTo>
                <a:lnTo>
                  <a:pt x="500" y="3"/>
                </a:lnTo>
                <a:lnTo>
                  <a:pt x="527" y="1"/>
                </a:lnTo>
                <a:lnTo>
                  <a:pt x="555" y="0"/>
                </a:lnTo>
                <a:lnTo>
                  <a:pt x="582" y="1"/>
                </a:lnTo>
                <a:lnTo>
                  <a:pt x="610" y="3"/>
                </a:lnTo>
                <a:lnTo>
                  <a:pt x="637" y="6"/>
                </a:lnTo>
                <a:lnTo>
                  <a:pt x="664" y="11"/>
                </a:lnTo>
                <a:lnTo>
                  <a:pt x="691" y="17"/>
                </a:lnTo>
                <a:lnTo>
                  <a:pt x="717" y="24"/>
                </a:lnTo>
                <a:lnTo>
                  <a:pt x="744" y="33"/>
                </a:lnTo>
                <a:lnTo>
                  <a:pt x="769" y="43"/>
                </a:lnTo>
                <a:lnTo>
                  <a:pt x="794" y="54"/>
                </a:lnTo>
                <a:lnTo>
                  <a:pt x="819" y="67"/>
                </a:lnTo>
                <a:lnTo>
                  <a:pt x="843" y="80"/>
                </a:lnTo>
                <a:lnTo>
                  <a:pt x="866" y="95"/>
                </a:lnTo>
                <a:lnTo>
                  <a:pt x="888" y="111"/>
                </a:lnTo>
                <a:lnTo>
                  <a:pt x="910" y="128"/>
                </a:lnTo>
                <a:lnTo>
                  <a:pt x="931" y="146"/>
                </a:lnTo>
                <a:lnTo>
                  <a:pt x="950" y="165"/>
                </a:lnTo>
                <a:lnTo>
                  <a:pt x="969" y="186"/>
                </a:lnTo>
                <a:lnTo>
                  <a:pt x="987" y="206"/>
                </a:lnTo>
                <a:lnTo>
                  <a:pt x="1004" y="228"/>
                </a:lnTo>
                <a:lnTo>
                  <a:pt x="1019" y="251"/>
                </a:lnTo>
                <a:lnTo>
                  <a:pt x="1034" y="274"/>
                </a:lnTo>
                <a:lnTo>
                  <a:pt x="1047" y="298"/>
                </a:lnTo>
                <a:lnTo>
                  <a:pt x="1059" y="323"/>
                </a:lnTo>
                <a:lnTo>
                  <a:pt x="1070" y="348"/>
                </a:lnTo>
                <a:lnTo>
                  <a:pt x="1080" y="374"/>
                </a:lnTo>
                <a:lnTo>
                  <a:pt x="1088" y="400"/>
                </a:lnTo>
                <a:lnTo>
                  <a:pt x="1095" y="427"/>
                </a:lnTo>
                <a:lnTo>
                  <a:pt x="1101" y="454"/>
                </a:lnTo>
                <a:lnTo>
                  <a:pt x="1105" y="481"/>
                </a:lnTo>
                <a:lnTo>
                  <a:pt x="1108" y="508"/>
                </a:lnTo>
                <a:lnTo>
                  <a:pt x="1110" y="536"/>
                </a:lnTo>
                <a:lnTo>
                  <a:pt x="1110" y="563"/>
                </a:lnTo>
                <a:lnTo>
                  <a:pt x="1109" y="591"/>
                </a:lnTo>
                <a:lnTo>
                  <a:pt x="1106" y="618"/>
                </a:lnTo>
                <a:lnTo>
                  <a:pt x="1103" y="646"/>
                </a:lnTo>
                <a:lnTo>
                  <a:pt x="1097" y="673"/>
                </a:lnTo>
                <a:lnTo>
                  <a:pt x="1091" y="699"/>
                </a:lnTo>
                <a:lnTo>
                  <a:pt x="1083" y="726"/>
                </a:lnTo>
                <a:lnTo>
                  <a:pt x="1074" y="752"/>
                </a:lnTo>
                <a:lnTo>
                  <a:pt x="1064" y="777"/>
                </a:lnTo>
                <a:lnTo>
                  <a:pt x="1052" y="802"/>
                </a:lnTo>
                <a:lnTo>
                  <a:pt x="1039" y="826"/>
                </a:lnTo>
                <a:lnTo>
                  <a:pt x="1025" y="850"/>
                </a:lnTo>
                <a:lnTo>
                  <a:pt x="1010" y="873"/>
                </a:lnTo>
                <a:lnTo>
                  <a:pt x="994" y="895"/>
                </a:lnTo>
                <a:lnTo>
                  <a:pt x="976" y="916"/>
                </a:lnTo>
                <a:lnTo>
                  <a:pt x="958" y="937"/>
                </a:lnTo>
                <a:lnTo>
                  <a:pt x="938" y="956"/>
                </a:lnTo>
                <a:lnTo>
                  <a:pt x="918" y="975"/>
                </a:lnTo>
                <a:lnTo>
                  <a:pt x="897" y="992"/>
                </a:lnTo>
                <a:lnTo>
                  <a:pt x="875" y="1009"/>
                </a:lnTo>
                <a:lnTo>
                  <a:pt x="852" y="1024"/>
                </a:lnTo>
                <a:lnTo>
                  <a:pt x="828" y="1038"/>
                </a:lnTo>
                <a:lnTo>
                  <a:pt x="804" y="1051"/>
                </a:lnTo>
                <a:lnTo>
                  <a:pt x="779" y="1063"/>
                </a:lnTo>
                <a:lnTo>
                  <a:pt x="754" y="1073"/>
                </a:lnTo>
                <a:lnTo>
                  <a:pt x="728" y="1082"/>
                </a:lnTo>
                <a:lnTo>
                  <a:pt x="701" y="1090"/>
                </a:lnTo>
                <a:lnTo>
                  <a:pt x="675" y="1097"/>
                </a:lnTo>
                <a:lnTo>
                  <a:pt x="648" y="1102"/>
                </a:lnTo>
                <a:lnTo>
                  <a:pt x="620" y="1106"/>
                </a:lnTo>
                <a:lnTo>
                  <a:pt x="593" y="1109"/>
                </a:lnTo>
                <a:lnTo>
                  <a:pt x="565" y="1110"/>
                </a:lnTo>
                <a:lnTo>
                  <a:pt x="538" y="1110"/>
                </a:lnTo>
                <a:lnTo>
                  <a:pt x="510" y="1108"/>
                </a:lnTo>
                <a:lnTo>
                  <a:pt x="483" y="1105"/>
                </a:lnTo>
                <a:lnTo>
                  <a:pt x="324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133"/>
          <p:cNvSpPr/>
          <p:nvPr/>
        </p:nvSpPr>
        <p:spPr>
          <a:xfrm>
            <a:off x="23500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3"/>
                </a:moveTo>
                <a:lnTo>
                  <a:pt x="153" y="277"/>
                </a:lnTo>
                <a:lnTo>
                  <a:pt x="212" y="106"/>
                </a:lnTo>
                <a:lnTo>
                  <a:pt x="401" y="106"/>
                </a:lnTo>
                <a:lnTo>
                  <a:pt x="555" y="0"/>
                </a:lnTo>
                <a:lnTo>
                  <a:pt x="709" y="106"/>
                </a:lnTo>
                <a:lnTo>
                  <a:pt x="898" y="106"/>
                </a:lnTo>
                <a:lnTo>
                  <a:pt x="957" y="277"/>
                </a:lnTo>
                <a:lnTo>
                  <a:pt x="1111" y="383"/>
                </a:lnTo>
                <a:lnTo>
                  <a:pt x="1052" y="555"/>
                </a:lnTo>
                <a:lnTo>
                  <a:pt x="1111" y="727"/>
                </a:lnTo>
                <a:lnTo>
                  <a:pt x="957" y="833"/>
                </a:lnTo>
                <a:lnTo>
                  <a:pt x="898" y="1004"/>
                </a:lnTo>
                <a:lnTo>
                  <a:pt x="709" y="1004"/>
                </a:lnTo>
                <a:lnTo>
                  <a:pt x="555" y="1111"/>
                </a:lnTo>
                <a:lnTo>
                  <a:pt x="401" y="1004"/>
                </a:lnTo>
                <a:lnTo>
                  <a:pt x="212" y="1004"/>
                </a:lnTo>
                <a:lnTo>
                  <a:pt x="153" y="833"/>
                </a:lnTo>
                <a:lnTo>
                  <a:pt x="0" y="727"/>
                </a:lnTo>
                <a:lnTo>
                  <a:pt x="58" y="555"/>
                </a:lnTo>
                <a:lnTo>
                  <a:pt x="0" y="38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134"/>
          <p:cNvSpPr/>
          <p:nvPr/>
        </p:nvSpPr>
        <p:spPr>
          <a:xfrm>
            <a:off x="28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0" y="624"/>
                </a:lnTo>
                <a:lnTo>
                  <a:pt x="0" y="624"/>
                </a:lnTo>
                <a:lnTo>
                  <a:pt x="1" y="599"/>
                </a:lnTo>
                <a:lnTo>
                  <a:pt x="3" y="573"/>
                </a:lnTo>
                <a:lnTo>
                  <a:pt x="6" y="548"/>
                </a:lnTo>
                <a:lnTo>
                  <a:pt x="11" y="523"/>
                </a:lnTo>
                <a:lnTo>
                  <a:pt x="17" y="498"/>
                </a:lnTo>
                <a:lnTo>
                  <a:pt x="24" y="474"/>
                </a:lnTo>
                <a:lnTo>
                  <a:pt x="32" y="450"/>
                </a:lnTo>
                <a:lnTo>
                  <a:pt x="42" y="426"/>
                </a:lnTo>
                <a:lnTo>
                  <a:pt x="53" y="403"/>
                </a:lnTo>
                <a:lnTo>
                  <a:pt x="65" y="381"/>
                </a:lnTo>
                <a:lnTo>
                  <a:pt x="78" y="359"/>
                </a:lnTo>
                <a:lnTo>
                  <a:pt x="93" y="338"/>
                </a:lnTo>
                <a:lnTo>
                  <a:pt x="108" y="318"/>
                </a:lnTo>
                <a:lnTo>
                  <a:pt x="125" y="299"/>
                </a:lnTo>
                <a:lnTo>
                  <a:pt x="142" y="280"/>
                </a:lnTo>
                <a:lnTo>
                  <a:pt x="161" y="263"/>
                </a:lnTo>
                <a:lnTo>
                  <a:pt x="180" y="246"/>
                </a:lnTo>
                <a:lnTo>
                  <a:pt x="200" y="231"/>
                </a:lnTo>
                <a:lnTo>
                  <a:pt x="221" y="216"/>
                </a:lnTo>
                <a:lnTo>
                  <a:pt x="243" y="203"/>
                </a:lnTo>
                <a:lnTo>
                  <a:pt x="265" y="191"/>
                </a:lnTo>
                <a:lnTo>
                  <a:pt x="288" y="180"/>
                </a:lnTo>
                <a:lnTo>
                  <a:pt x="312" y="170"/>
                </a:lnTo>
                <a:lnTo>
                  <a:pt x="336" y="162"/>
                </a:lnTo>
                <a:lnTo>
                  <a:pt x="360" y="155"/>
                </a:lnTo>
                <a:lnTo>
                  <a:pt x="385" y="149"/>
                </a:lnTo>
                <a:lnTo>
                  <a:pt x="410" y="144"/>
                </a:lnTo>
                <a:lnTo>
                  <a:pt x="435" y="141"/>
                </a:lnTo>
                <a:lnTo>
                  <a:pt x="461" y="139"/>
                </a:lnTo>
                <a:lnTo>
                  <a:pt x="486" y="138"/>
                </a:lnTo>
                <a:lnTo>
                  <a:pt x="833" y="138"/>
                </a:lnTo>
                <a:lnTo>
                  <a:pt x="833" y="0"/>
                </a:lnTo>
                <a:lnTo>
                  <a:pt x="1111" y="277"/>
                </a:lnTo>
                <a:lnTo>
                  <a:pt x="833" y="555"/>
                </a:lnTo>
                <a:lnTo>
                  <a:pt x="833" y="416"/>
                </a:lnTo>
                <a:lnTo>
                  <a:pt x="486" y="416"/>
                </a:lnTo>
                <a:lnTo>
                  <a:pt x="486" y="416"/>
                </a:lnTo>
                <a:lnTo>
                  <a:pt x="475" y="416"/>
                </a:lnTo>
                <a:lnTo>
                  <a:pt x="464" y="417"/>
                </a:lnTo>
                <a:lnTo>
                  <a:pt x="453" y="419"/>
                </a:lnTo>
                <a:lnTo>
                  <a:pt x="443" y="421"/>
                </a:lnTo>
                <a:lnTo>
                  <a:pt x="432" y="423"/>
                </a:lnTo>
                <a:lnTo>
                  <a:pt x="422" y="426"/>
                </a:lnTo>
                <a:lnTo>
                  <a:pt x="411" y="430"/>
                </a:lnTo>
                <a:lnTo>
                  <a:pt x="401" y="434"/>
                </a:lnTo>
                <a:lnTo>
                  <a:pt x="392" y="439"/>
                </a:lnTo>
                <a:lnTo>
                  <a:pt x="382" y="444"/>
                </a:lnTo>
                <a:lnTo>
                  <a:pt x="373" y="450"/>
                </a:lnTo>
                <a:lnTo>
                  <a:pt x="364" y="456"/>
                </a:lnTo>
                <a:lnTo>
                  <a:pt x="355" y="462"/>
                </a:lnTo>
                <a:lnTo>
                  <a:pt x="347" y="469"/>
                </a:lnTo>
                <a:lnTo>
                  <a:pt x="339" y="477"/>
                </a:lnTo>
                <a:lnTo>
                  <a:pt x="331" y="485"/>
                </a:lnTo>
                <a:lnTo>
                  <a:pt x="324" y="493"/>
                </a:lnTo>
                <a:lnTo>
                  <a:pt x="318" y="502"/>
                </a:lnTo>
                <a:lnTo>
                  <a:pt x="312" y="511"/>
                </a:lnTo>
                <a:lnTo>
                  <a:pt x="306" y="520"/>
                </a:lnTo>
                <a:lnTo>
                  <a:pt x="301" y="530"/>
                </a:lnTo>
                <a:lnTo>
                  <a:pt x="296" y="539"/>
                </a:lnTo>
                <a:lnTo>
                  <a:pt x="292" y="549"/>
                </a:lnTo>
                <a:lnTo>
                  <a:pt x="288" y="560"/>
                </a:lnTo>
                <a:lnTo>
                  <a:pt x="285" y="570"/>
                </a:lnTo>
                <a:lnTo>
                  <a:pt x="283" y="581"/>
                </a:lnTo>
                <a:lnTo>
                  <a:pt x="281" y="591"/>
                </a:lnTo>
                <a:lnTo>
                  <a:pt x="279" y="602"/>
                </a:lnTo>
                <a:lnTo>
                  <a:pt x="278" y="613"/>
                </a:lnTo>
                <a:lnTo>
                  <a:pt x="278" y="624"/>
                </a:lnTo>
                <a:lnTo>
                  <a:pt x="277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135"/>
          <p:cNvSpPr/>
          <p:nvPr/>
        </p:nvSpPr>
        <p:spPr>
          <a:xfrm>
            <a:off x="33501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436">
                <a:moveTo>
                  <a:pt x="0" y="231"/>
                </a:moveTo>
                <a:cubicBezTo>
                  <a:pt x="185" y="0"/>
                  <a:pt x="370" y="462"/>
                  <a:pt x="555" y="231"/>
                </a:cubicBezTo>
                <a:cubicBezTo>
                  <a:pt x="740" y="0"/>
                  <a:pt x="925" y="462"/>
                  <a:pt x="1111" y="231"/>
                </a:cubicBezTo>
                <a:lnTo>
                  <a:pt x="1111" y="1203"/>
                </a:lnTo>
                <a:cubicBezTo>
                  <a:pt x="925" y="1435"/>
                  <a:pt x="740" y="972"/>
                  <a:pt x="555" y="1203"/>
                </a:cubicBezTo>
                <a:cubicBezTo>
                  <a:pt x="370" y="1435"/>
                  <a:pt x="185" y="972"/>
                  <a:pt x="0" y="1203"/>
                </a:cubicBezTo>
                <a:lnTo>
                  <a:pt x="0" y="23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136"/>
          <p:cNvSpPr/>
          <p:nvPr/>
        </p:nvSpPr>
        <p:spPr>
          <a:xfrm>
            <a:off x="3849840" y="4449960"/>
            <a:ext cx="399600" cy="399600"/>
          </a:xfrm>
          <a:custGeom>
            <a:avLst/>
            <a:gdLst/>
            <a:ahLst/>
            <a:rect l="0" t="0" r="r" b="b"/>
            <a:pathLst>
              <a:path w="1100" h="1112">
                <a:moveTo>
                  <a:pt x="833" y="0"/>
                </a:move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1"/>
                </a:lnTo>
                <a:lnTo>
                  <a:pt x="950" y="385"/>
                </a:lnTo>
                <a:lnTo>
                  <a:pt x="944" y="437"/>
                </a:lnTo>
                <a:lnTo>
                  <a:pt x="936" y="488"/>
                </a:lnTo>
                <a:lnTo>
                  <a:pt x="928" y="538"/>
                </a:lnTo>
                <a:lnTo>
                  <a:pt x="919" y="587"/>
                </a:lnTo>
                <a:lnTo>
                  <a:pt x="910" y="634"/>
                </a:lnTo>
                <a:lnTo>
                  <a:pt x="899" y="680"/>
                </a:lnTo>
                <a:lnTo>
                  <a:pt x="888" y="723"/>
                </a:lnTo>
                <a:lnTo>
                  <a:pt x="876" y="765"/>
                </a:lnTo>
                <a:lnTo>
                  <a:pt x="864" y="805"/>
                </a:lnTo>
                <a:lnTo>
                  <a:pt x="850" y="843"/>
                </a:lnTo>
                <a:lnTo>
                  <a:pt x="837" y="878"/>
                </a:lnTo>
                <a:lnTo>
                  <a:pt x="823" y="912"/>
                </a:lnTo>
                <a:lnTo>
                  <a:pt x="808" y="943"/>
                </a:lnTo>
                <a:lnTo>
                  <a:pt x="793" y="971"/>
                </a:lnTo>
                <a:lnTo>
                  <a:pt x="777" y="997"/>
                </a:lnTo>
                <a:lnTo>
                  <a:pt x="761" y="1020"/>
                </a:lnTo>
                <a:lnTo>
                  <a:pt x="744" y="1041"/>
                </a:lnTo>
                <a:lnTo>
                  <a:pt x="728" y="1059"/>
                </a:lnTo>
                <a:lnTo>
                  <a:pt x="711" y="1075"/>
                </a:lnTo>
                <a:lnTo>
                  <a:pt x="693" y="1087"/>
                </a:lnTo>
                <a:lnTo>
                  <a:pt x="676" y="1097"/>
                </a:lnTo>
                <a:lnTo>
                  <a:pt x="659" y="1104"/>
                </a:lnTo>
                <a:lnTo>
                  <a:pt x="641" y="1108"/>
                </a:lnTo>
                <a:lnTo>
                  <a:pt x="623" y="1109"/>
                </a:lnTo>
                <a:lnTo>
                  <a:pt x="606" y="1107"/>
                </a:lnTo>
                <a:lnTo>
                  <a:pt x="588" y="1103"/>
                </a:lnTo>
                <a:lnTo>
                  <a:pt x="571" y="1095"/>
                </a:lnTo>
                <a:lnTo>
                  <a:pt x="553" y="1085"/>
                </a:lnTo>
                <a:lnTo>
                  <a:pt x="536" y="1072"/>
                </a:lnTo>
                <a:lnTo>
                  <a:pt x="519" y="1056"/>
                </a:lnTo>
                <a:lnTo>
                  <a:pt x="502" y="1037"/>
                </a:lnTo>
                <a:lnTo>
                  <a:pt x="486" y="1016"/>
                </a:lnTo>
                <a:lnTo>
                  <a:pt x="486" y="1014"/>
                </a:lnTo>
                <a:lnTo>
                  <a:pt x="503" y="989"/>
                </a:lnTo>
                <a:lnTo>
                  <a:pt x="519" y="961"/>
                </a:lnTo>
                <a:lnTo>
                  <a:pt x="535" y="931"/>
                </a:lnTo>
                <a:lnTo>
                  <a:pt x="550" y="898"/>
                </a:lnTo>
                <a:lnTo>
                  <a:pt x="565" y="862"/>
                </a:lnTo>
                <a:lnTo>
                  <a:pt x="579" y="823"/>
                </a:lnTo>
                <a:lnTo>
                  <a:pt x="592" y="783"/>
                </a:lnTo>
                <a:lnTo>
                  <a:pt x="605" y="740"/>
                </a:lnTo>
                <a:lnTo>
                  <a:pt x="617" y="695"/>
                </a:lnTo>
                <a:lnTo>
                  <a:pt x="628" y="648"/>
                </a:lnTo>
                <a:lnTo>
                  <a:pt x="638" y="599"/>
                </a:lnTo>
                <a:lnTo>
                  <a:pt x="648" y="549"/>
                </a:lnTo>
                <a:lnTo>
                  <a:pt x="657" y="497"/>
                </a:lnTo>
                <a:lnTo>
                  <a:pt x="665" y="443"/>
                </a:lnTo>
                <a:lnTo>
                  <a:pt x="672" y="389"/>
                </a:lnTo>
                <a:lnTo>
                  <a:pt x="678" y="333"/>
                </a:lnTo>
                <a:lnTo>
                  <a:pt x="683" y="276"/>
                </a:lnTo>
                <a:lnTo>
                  <a:pt x="544" y="277"/>
                </a:lnTo>
                <a:lnTo>
                  <a:pt x="833" y="0"/>
                </a:lnTo>
                <a:moveTo>
                  <a:pt x="347" y="1111"/>
                </a:move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  <a:lnTo>
                  <a:pt x="347" y="1111"/>
                </a:lnTo>
                <a:moveTo>
                  <a:pt x="486" y="1018"/>
                </a:moveTo>
                <a:lnTo>
                  <a:pt x="486" y="1016"/>
                </a:lnTo>
                <a:lnTo>
                  <a:pt x="503" y="991"/>
                </a:lnTo>
                <a:lnTo>
                  <a:pt x="519" y="963"/>
                </a:lnTo>
                <a:lnTo>
                  <a:pt x="535" y="933"/>
                </a:lnTo>
                <a:lnTo>
                  <a:pt x="550" y="900"/>
                </a:lnTo>
                <a:lnTo>
                  <a:pt x="565" y="864"/>
                </a:lnTo>
                <a:lnTo>
                  <a:pt x="579" y="825"/>
                </a:lnTo>
                <a:lnTo>
                  <a:pt x="592" y="785"/>
                </a:lnTo>
                <a:lnTo>
                  <a:pt x="605" y="742"/>
                </a:lnTo>
                <a:lnTo>
                  <a:pt x="617" y="697"/>
                </a:lnTo>
                <a:lnTo>
                  <a:pt x="628" y="650"/>
                </a:lnTo>
                <a:lnTo>
                  <a:pt x="638" y="601"/>
                </a:lnTo>
                <a:lnTo>
                  <a:pt x="648" y="551"/>
                </a:lnTo>
                <a:lnTo>
                  <a:pt x="657" y="499"/>
                </a:lnTo>
                <a:lnTo>
                  <a:pt x="665" y="445"/>
                </a:lnTo>
                <a:lnTo>
                  <a:pt x="672" y="391"/>
                </a:lnTo>
                <a:lnTo>
                  <a:pt x="678" y="335"/>
                </a:lnTo>
                <a:lnTo>
                  <a:pt x="683" y="278"/>
                </a:lnTo>
                <a:lnTo>
                  <a:pt x="544" y="277"/>
                </a:lnTo>
                <a:lnTo>
                  <a:pt x="833" y="0"/>
                </a:lnTo>
                <a:lnTo>
                  <a:pt x="1099" y="277"/>
                </a:lnTo>
                <a:lnTo>
                  <a:pt x="961" y="277"/>
                </a:lnTo>
                <a:lnTo>
                  <a:pt x="961" y="277"/>
                </a:lnTo>
                <a:lnTo>
                  <a:pt x="956" y="333"/>
                </a:lnTo>
                <a:lnTo>
                  <a:pt x="950" y="388"/>
                </a:lnTo>
                <a:lnTo>
                  <a:pt x="943" y="443"/>
                </a:lnTo>
                <a:lnTo>
                  <a:pt x="935" y="496"/>
                </a:lnTo>
                <a:lnTo>
                  <a:pt x="927" y="547"/>
                </a:lnTo>
                <a:lnTo>
                  <a:pt x="917" y="597"/>
                </a:lnTo>
                <a:lnTo>
                  <a:pt x="907" y="646"/>
                </a:lnTo>
                <a:lnTo>
                  <a:pt x="896" y="692"/>
                </a:lnTo>
                <a:lnTo>
                  <a:pt x="884" y="737"/>
                </a:lnTo>
                <a:lnTo>
                  <a:pt x="872" y="780"/>
                </a:lnTo>
                <a:lnTo>
                  <a:pt x="858" y="820"/>
                </a:lnTo>
                <a:lnTo>
                  <a:pt x="845" y="858"/>
                </a:lnTo>
                <a:lnTo>
                  <a:pt x="830" y="894"/>
                </a:lnTo>
                <a:lnTo>
                  <a:pt x="815" y="928"/>
                </a:lnTo>
                <a:lnTo>
                  <a:pt x="800" y="958"/>
                </a:lnTo>
                <a:lnTo>
                  <a:pt x="784" y="986"/>
                </a:lnTo>
                <a:lnTo>
                  <a:pt x="767" y="1012"/>
                </a:lnTo>
                <a:lnTo>
                  <a:pt x="750" y="1034"/>
                </a:lnTo>
                <a:lnTo>
                  <a:pt x="733" y="1054"/>
                </a:lnTo>
                <a:lnTo>
                  <a:pt x="715" y="1071"/>
                </a:lnTo>
                <a:lnTo>
                  <a:pt x="698" y="1084"/>
                </a:lnTo>
                <a:lnTo>
                  <a:pt x="680" y="1095"/>
                </a:lnTo>
                <a:lnTo>
                  <a:pt x="662" y="1103"/>
                </a:lnTo>
                <a:lnTo>
                  <a:pt x="643" y="1107"/>
                </a:lnTo>
                <a:lnTo>
                  <a:pt x="625" y="1109"/>
                </a:lnTo>
                <a:lnTo>
                  <a:pt x="347" y="1111"/>
                </a:lnTo>
                <a:lnTo>
                  <a:pt x="347" y="1111"/>
                </a:lnTo>
                <a:lnTo>
                  <a:pt x="329" y="1109"/>
                </a:lnTo>
                <a:lnTo>
                  <a:pt x="311" y="1105"/>
                </a:lnTo>
                <a:lnTo>
                  <a:pt x="293" y="1097"/>
                </a:lnTo>
                <a:lnTo>
                  <a:pt x="275" y="1087"/>
                </a:lnTo>
                <a:lnTo>
                  <a:pt x="257" y="1073"/>
                </a:lnTo>
                <a:lnTo>
                  <a:pt x="240" y="1057"/>
                </a:lnTo>
                <a:lnTo>
                  <a:pt x="223" y="1037"/>
                </a:lnTo>
                <a:lnTo>
                  <a:pt x="206" y="1015"/>
                </a:lnTo>
                <a:lnTo>
                  <a:pt x="190" y="990"/>
                </a:lnTo>
                <a:lnTo>
                  <a:pt x="174" y="962"/>
                </a:lnTo>
                <a:lnTo>
                  <a:pt x="158" y="932"/>
                </a:lnTo>
                <a:lnTo>
                  <a:pt x="143" y="899"/>
                </a:lnTo>
                <a:lnTo>
                  <a:pt x="129" y="864"/>
                </a:lnTo>
                <a:lnTo>
                  <a:pt x="115" y="826"/>
                </a:lnTo>
                <a:lnTo>
                  <a:pt x="102" y="786"/>
                </a:lnTo>
                <a:lnTo>
                  <a:pt x="89" y="744"/>
                </a:lnTo>
                <a:lnTo>
                  <a:pt x="77" y="700"/>
                </a:lnTo>
                <a:lnTo>
                  <a:pt x="66" y="654"/>
                </a:lnTo>
                <a:lnTo>
                  <a:pt x="56" y="606"/>
                </a:lnTo>
                <a:lnTo>
                  <a:pt x="47" y="556"/>
                </a:lnTo>
                <a:lnTo>
                  <a:pt x="38" y="505"/>
                </a:lnTo>
                <a:lnTo>
                  <a:pt x="30" y="453"/>
                </a:lnTo>
                <a:lnTo>
                  <a:pt x="23" y="399"/>
                </a:lnTo>
                <a:lnTo>
                  <a:pt x="17" y="344"/>
                </a:lnTo>
                <a:lnTo>
                  <a:pt x="12" y="288"/>
                </a:lnTo>
                <a:lnTo>
                  <a:pt x="8" y="232"/>
                </a:lnTo>
                <a:lnTo>
                  <a:pt x="4" y="175"/>
                </a:lnTo>
                <a:lnTo>
                  <a:pt x="2" y="117"/>
                </a:lnTo>
                <a:lnTo>
                  <a:pt x="0" y="59"/>
                </a:lnTo>
                <a:lnTo>
                  <a:pt x="0" y="1"/>
                </a:lnTo>
                <a:lnTo>
                  <a:pt x="277" y="0"/>
                </a:lnTo>
                <a:lnTo>
                  <a:pt x="277" y="0"/>
                </a:lnTo>
                <a:lnTo>
                  <a:pt x="277" y="58"/>
                </a:lnTo>
                <a:lnTo>
                  <a:pt x="279" y="116"/>
                </a:lnTo>
                <a:lnTo>
                  <a:pt x="281" y="174"/>
                </a:lnTo>
                <a:lnTo>
                  <a:pt x="285" y="231"/>
                </a:lnTo>
                <a:lnTo>
                  <a:pt x="289" y="287"/>
                </a:lnTo>
                <a:lnTo>
                  <a:pt x="294" y="343"/>
                </a:lnTo>
                <a:lnTo>
                  <a:pt x="300" y="398"/>
                </a:lnTo>
                <a:lnTo>
                  <a:pt x="307" y="451"/>
                </a:lnTo>
                <a:lnTo>
                  <a:pt x="315" y="504"/>
                </a:lnTo>
                <a:lnTo>
                  <a:pt x="324" y="555"/>
                </a:lnTo>
                <a:lnTo>
                  <a:pt x="333" y="604"/>
                </a:lnTo>
                <a:lnTo>
                  <a:pt x="343" y="652"/>
                </a:lnTo>
                <a:lnTo>
                  <a:pt x="354" y="698"/>
                </a:lnTo>
                <a:lnTo>
                  <a:pt x="366" y="742"/>
                </a:lnTo>
                <a:lnTo>
                  <a:pt x="379" y="784"/>
                </a:lnTo>
                <a:lnTo>
                  <a:pt x="392" y="824"/>
                </a:lnTo>
                <a:lnTo>
                  <a:pt x="406" y="862"/>
                </a:lnTo>
                <a:lnTo>
                  <a:pt x="420" y="897"/>
                </a:lnTo>
                <a:lnTo>
                  <a:pt x="435" y="930"/>
                </a:lnTo>
                <a:lnTo>
                  <a:pt x="451" y="960"/>
                </a:lnTo>
                <a:lnTo>
                  <a:pt x="467" y="988"/>
                </a:lnTo>
                <a:lnTo>
                  <a:pt x="483" y="1013"/>
                </a:lnTo>
                <a:lnTo>
                  <a:pt x="500" y="1035"/>
                </a:lnTo>
                <a:lnTo>
                  <a:pt x="517" y="1055"/>
                </a:lnTo>
                <a:lnTo>
                  <a:pt x="534" y="1071"/>
                </a:lnTo>
                <a:lnTo>
                  <a:pt x="552" y="1085"/>
                </a:lnTo>
                <a:lnTo>
                  <a:pt x="570" y="1095"/>
                </a:lnTo>
                <a:lnTo>
                  <a:pt x="588" y="1103"/>
                </a:lnTo>
                <a:lnTo>
                  <a:pt x="606" y="1107"/>
                </a:lnTo>
                <a:lnTo>
                  <a:pt x="624" y="110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137"/>
          <p:cNvSpPr/>
          <p:nvPr/>
        </p:nvSpPr>
        <p:spPr>
          <a:xfrm>
            <a:off x="434988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555"/>
                </a:moveTo>
                <a:lnTo>
                  <a:pt x="555" y="0"/>
                </a:lnTo>
                <a:lnTo>
                  <a:pt x="555" y="277"/>
                </a:lnTo>
                <a:lnTo>
                  <a:pt x="1111" y="277"/>
                </a:lnTo>
                <a:lnTo>
                  <a:pt x="1111" y="833"/>
                </a:lnTo>
                <a:lnTo>
                  <a:pt x="555" y="833"/>
                </a:lnTo>
                <a:lnTo>
                  <a:pt x="555" y="1111"/>
                </a:lnTo>
                <a:lnTo>
                  <a:pt x="0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138"/>
          <p:cNvSpPr/>
          <p:nvPr/>
        </p:nvSpPr>
        <p:spPr>
          <a:xfrm>
            <a:off x="48499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139"/>
          <p:cNvSpPr/>
          <p:nvPr/>
        </p:nvSpPr>
        <p:spPr>
          <a:xfrm>
            <a:off x="534996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24">
                <a:moveTo>
                  <a:pt x="0" y="1123"/>
                </a:moveTo>
                <a:cubicBezTo>
                  <a:pt x="139" y="1054"/>
                  <a:pt x="278" y="1010"/>
                  <a:pt x="417" y="993"/>
                </a:cubicBez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cubicBezTo>
                  <a:pt x="833" y="1010"/>
                  <a:pt x="972" y="1054"/>
                  <a:pt x="1111" y="1123"/>
                </a:cubicBezTo>
                <a:lnTo>
                  <a:pt x="972" y="645"/>
                </a:lnTo>
                <a:lnTo>
                  <a:pt x="1111" y="289"/>
                </a:lnTo>
                <a:cubicBezTo>
                  <a:pt x="1018" y="243"/>
                  <a:pt x="926" y="209"/>
                  <a:pt x="833" y="186"/>
                </a:cubicBezTo>
                <a:lnTo>
                  <a:pt x="833" y="46"/>
                </a:lnTo>
                <a:cubicBezTo>
                  <a:pt x="648" y="0"/>
                  <a:pt x="463" y="0"/>
                  <a:pt x="278" y="47"/>
                </a:cubicBezTo>
                <a:lnTo>
                  <a:pt x="277" y="185"/>
                </a:lnTo>
                <a:cubicBezTo>
                  <a:pt x="185" y="209"/>
                  <a:pt x="93" y="243"/>
                  <a:pt x="0" y="290"/>
                </a:cubicBezTo>
                <a:lnTo>
                  <a:pt x="138" y="645"/>
                </a:lnTo>
                <a:lnTo>
                  <a:pt x="0" y="1123"/>
                </a:lnTo>
                <a:moveTo>
                  <a:pt x="416" y="853"/>
                </a:moveTo>
                <a:lnTo>
                  <a:pt x="416" y="992"/>
                </a:lnTo>
                <a:lnTo>
                  <a:pt x="277" y="879"/>
                </a:lnTo>
                <a:cubicBezTo>
                  <a:pt x="463" y="833"/>
                  <a:pt x="648" y="834"/>
                  <a:pt x="833" y="880"/>
                </a:cubicBezTo>
                <a:lnTo>
                  <a:pt x="694" y="992"/>
                </a:lnTo>
                <a:lnTo>
                  <a:pt x="694" y="853"/>
                </a:lnTo>
                <a:cubicBezTo>
                  <a:pt x="602" y="842"/>
                  <a:pt x="509" y="842"/>
                  <a:pt x="417" y="854"/>
                </a:cubicBezTo>
                <a:lnTo>
                  <a:pt x="416" y="853"/>
                </a:lnTo>
                <a:moveTo>
                  <a:pt x="0" y="1123"/>
                </a:moveTo>
                <a:lnTo>
                  <a:pt x="138" y="645"/>
                </a:lnTo>
                <a:lnTo>
                  <a:pt x="0" y="289"/>
                </a:lnTo>
                <a:cubicBezTo>
                  <a:pt x="93" y="243"/>
                  <a:pt x="185" y="209"/>
                  <a:pt x="278" y="186"/>
                </a:cubicBezTo>
                <a:lnTo>
                  <a:pt x="277" y="46"/>
                </a:lnTo>
                <a:cubicBezTo>
                  <a:pt x="463" y="0"/>
                  <a:pt x="648" y="0"/>
                  <a:pt x="833" y="47"/>
                </a:cubicBezTo>
                <a:lnTo>
                  <a:pt x="833" y="185"/>
                </a:lnTo>
                <a:cubicBezTo>
                  <a:pt x="926" y="209"/>
                  <a:pt x="1018" y="243"/>
                  <a:pt x="1111" y="290"/>
                </a:cubicBezTo>
                <a:lnTo>
                  <a:pt x="972" y="645"/>
                </a:lnTo>
                <a:lnTo>
                  <a:pt x="1111" y="1123"/>
                </a:lnTo>
                <a:cubicBezTo>
                  <a:pt x="972" y="1054"/>
                  <a:pt x="833" y="1010"/>
                  <a:pt x="694" y="993"/>
                </a:cubicBezTo>
                <a:lnTo>
                  <a:pt x="833" y="879"/>
                </a:lnTo>
                <a:cubicBezTo>
                  <a:pt x="648" y="833"/>
                  <a:pt x="463" y="834"/>
                  <a:pt x="278" y="880"/>
                </a:cubicBezTo>
                <a:lnTo>
                  <a:pt x="416" y="992"/>
                </a:lnTo>
                <a:cubicBezTo>
                  <a:pt x="278" y="1010"/>
                  <a:pt x="139" y="1054"/>
                  <a:pt x="0" y="1123"/>
                </a:cubicBezTo>
                <a:moveTo>
                  <a:pt x="277" y="879"/>
                </a:moveTo>
                <a:lnTo>
                  <a:pt x="277" y="185"/>
                </a:lnTo>
                <a:moveTo>
                  <a:pt x="833" y="185"/>
                </a:moveTo>
                <a:lnTo>
                  <a:pt x="833" y="879"/>
                </a:lnTo>
                <a:moveTo>
                  <a:pt x="416" y="853"/>
                </a:moveTo>
                <a:lnTo>
                  <a:pt x="416" y="992"/>
                </a:lnTo>
                <a:moveTo>
                  <a:pt x="694" y="992"/>
                </a:moveTo>
                <a:lnTo>
                  <a:pt x="694" y="85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140"/>
          <p:cNvSpPr/>
          <p:nvPr/>
        </p:nvSpPr>
        <p:spPr>
          <a:xfrm>
            <a:off x="585000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277" y="277"/>
                </a:lnTo>
                <a:lnTo>
                  <a:pt x="277" y="0"/>
                </a:lnTo>
                <a:lnTo>
                  <a:pt x="833" y="0"/>
                </a:lnTo>
                <a:lnTo>
                  <a:pt x="833" y="277"/>
                </a:lnTo>
                <a:lnTo>
                  <a:pt x="1111" y="277"/>
                </a:lnTo>
                <a:lnTo>
                  <a:pt x="1111" y="833"/>
                </a:lnTo>
                <a:lnTo>
                  <a:pt x="833" y="833"/>
                </a:lnTo>
                <a:lnTo>
                  <a:pt x="833" y="1111"/>
                </a:lnTo>
                <a:lnTo>
                  <a:pt x="277" y="1111"/>
                </a:lnTo>
                <a:lnTo>
                  <a:pt x="277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141"/>
          <p:cNvSpPr/>
          <p:nvPr/>
        </p:nvSpPr>
        <p:spPr>
          <a:xfrm>
            <a:off x="6350040" y="444996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0"/>
                </a:moveTo>
                <a:lnTo>
                  <a:pt x="93" y="1111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CustomShape 142"/>
          <p:cNvSpPr/>
          <p:nvPr/>
        </p:nvSpPr>
        <p:spPr>
          <a:xfrm>
            <a:off x="6850080" y="4449960"/>
            <a:ext cx="399600" cy="399600"/>
          </a:xfrm>
          <a:custGeom>
            <a:avLst/>
            <a:gdLst/>
            <a:ahLst/>
            <a:rect l="0" t="0" r="r" b="b"/>
            <a:pathLst>
              <a:path w="1020" h="486">
                <a:moveTo>
                  <a:pt x="0" y="0"/>
                </a:moveTo>
                <a:lnTo>
                  <a:pt x="139" y="0"/>
                </a:lnTo>
                <a:lnTo>
                  <a:pt x="139" y="0"/>
                </a:lnTo>
                <a:lnTo>
                  <a:pt x="139" y="18"/>
                </a:lnTo>
                <a:lnTo>
                  <a:pt x="141" y="35"/>
                </a:lnTo>
                <a:lnTo>
                  <a:pt x="143" y="53"/>
                </a:lnTo>
                <a:lnTo>
                  <a:pt x="146" y="70"/>
                </a:lnTo>
                <a:lnTo>
                  <a:pt x="150" y="87"/>
                </a:lnTo>
                <a:lnTo>
                  <a:pt x="155" y="104"/>
                </a:lnTo>
                <a:lnTo>
                  <a:pt x="161" y="121"/>
                </a:lnTo>
                <a:lnTo>
                  <a:pt x="167" y="137"/>
                </a:lnTo>
                <a:lnTo>
                  <a:pt x="175" y="153"/>
                </a:lnTo>
                <a:lnTo>
                  <a:pt x="183" y="169"/>
                </a:lnTo>
                <a:lnTo>
                  <a:pt x="192" y="184"/>
                </a:lnTo>
                <a:lnTo>
                  <a:pt x="201" y="199"/>
                </a:lnTo>
                <a:lnTo>
                  <a:pt x="212" y="213"/>
                </a:lnTo>
                <a:lnTo>
                  <a:pt x="223" y="226"/>
                </a:lnTo>
                <a:lnTo>
                  <a:pt x="235" y="239"/>
                </a:lnTo>
                <a:lnTo>
                  <a:pt x="247" y="252"/>
                </a:lnTo>
                <a:lnTo>
                  <a:pt x="260" y="264"/>
                </a:lnTo>
                <a:lnTo>
                  <a:pt x="274" y="275"/>
                </a:lnTo>
                <a:lnTo>
                  <a:pt x="288" y="285"/>
                </a:lnTo>
                <a:lnTo>
                  <a:pt x="303" y="295"/>
                </a:lnTo>
                <a:lnTo>
                  <a:pt x="318" y="304"/>
                </a:lnTo>
                <a:lnTo>
                  <a:pt x="334" y="312"/>
                </a:lnTo>
                <a:lnTo>
                  <a:pt x="350" y="319"/>
                </a:lnTo>
                <a:lnTo>
                  <a:pt x="366" y="326"/>
                </a:lnTo>
                <a:lnTo>
                  <a:pt x="383" y="331"/>
                </a:lnTo>
                <a:lnTo>
                  <a:pt x="400" y="336"/>
                </a:lnTo>
                <a:lnTo>
                  <a:pt x="417" y="340"/>
                </a:lnTo>
                <a:lnTo>
                  <a:pt x="434" y="343"/>
                </a:lnTo>
                <a:lnTo>
                  <a:pt x="452" y="345"/>
                </a:lnTo>
                <a:lnTo>
                  <a:pt x="469" y="347"/>
                </a:lnTo>
                <a:lnTo>
                  <a:pt x="487" y="347"/>
                </a:lnTo>
                <a:lnTo>
                  <a:pt x="505" y="347"/>
                </a:lnTo>
                <a:lnTo>
                  <a:pt x="522" y="345"/>
                </a:lnTo>
                <a:lnTo>
                  <a:pt x="540" y="343"/>
                </a:lnTo>
                <a:lnTo>
                  <a:pt x="557" y="340"/>
                </a:lnTo>
                <a:lnTo>
                  <a:pt x="574" y="336"/>
                </a:lnTo>
                <a:lnTo>
                  <a:pt x="591" y="331"/>
                </a:lnTo>
                <a:lnTo>
                  <a:pt x="608" y="325"/>
                </a:lnTo>
                <a:lnTo>
                  <a:pt x="624" y="318"/>
                </a:lnTo>
                <a:lnTo>
                  <a:pt x="640" y="311"/>
                </a:lnTo>
                <a:lnTo>
                  <a:pt x="656" y="303"/>
                </a:lnTo>
                <a:lnTo>
                  <a:pt x="671" y="294"/>
                </a:lnTo>
                <a:lnTo>
                  <a:pt x="685" y="284"/>
                </a:lnTo>
                <a:lnTo>
                  <a:pt x="700" y="274"/>
                </a:lnTo>
                <a:lnTo>
                  <a:pt x="713" y="262"/>
                </a:lnTo>
                <a:lnTo>
                  <a:pt x="726" y="250"/>
                </a:lnTo>
                <a:lnTo>
                  <a:pt x="739" y="238"/>
                </a:lnTo>
                <a:lnTo>
                  <a:pt x="750" y="225"/>
                </a:lnTo>
                <a:lnTo>
                  <a:pt x="761" y="211"/>
                </a:lnTo>
                <a:lnTo>
                  <a:pt x="772" y="197"/>
                </a:lnTo>
                <a:lnTo>
                  <a:pt x="781" y="182"/>
                </a:lnTo>
                <a:lnTo>
                  <a:pt x="790" y="167"/>
                </a:lnTo>
                <a:lnTo>
                  <a:pt x="798" y="151"/>
                </a:lnTo>
                <a:lnTo>
                  <a:pt x="806" y="135"/>
                </a:lnTo>
                <a:lnTo>
                  <a:pt x="741" y="136"/>
                </a:lnTo>
                <a:lnTo>
                  <a:pt x="903" y="0"/>
                </a:lnTo>
                <a:lnTo>
                  <a:pt x="1019" y="136"/>
                </a:lnTo>
                <a:lnTo>
                  <a:pt x="953" y="136"/>
                </a:lnTo>
                <a:lnTo>
                  <a:pt x="952" y="136"/>
                </a:lnTo>
                <a:lnTo>
                  <a:pt x="944" y="159"/>
                </a:lnTo>
                <a:lnTo>
                  <a:pt x="936" y="182"/>
                </a:lnTo>
                <a:lnTo>
                  <a:pt x="926" y="204"/>
                </a:lnTo>
                <a:lnTo>
                  <a:pt x="915" y="226"/>
                </a:lnTo>
                <a:lnTo>
                  <a:pt x="903" y="247"/>
                </a:lnTo>
                <a:lnTo>
                  <a:pt x="891" y="267"/>
                </a:lnTo>
                <a:lnTo>
                  <a:pt x="877" y="287"/>
                </a:lnTo>
                <a:lnTo>
                  <a:pt x="862" y="307"/>
                </a:lnTo>
                <a:lnTo>
                  <a:pt x="846" y="325"/>
                </a:lnTo>
                <a:lnTo>
                  <a:pt x="829" y="343"/>
                </a:lnTo>
                <a:lnTo>
                  <a:pt x="812" y="359"/>
                </a:lnTo>
                <a:lnTo>
                  <a:pt x="793" y="375"/>
                </a:lnTo>
                <a:lnTo>
                  <a:pt x="774" y="390"/>
                </a:lnTo>
                <a:lnTo>
                  <a:pt x="754" y="404"/>
                </a:lnTo>
                <a:lnTo>
                  <a:pt x="734" y="417"/>
                </a:lnTo>
                <a:lnTo>
                  <a:pt x="712" y="429"/>
                </a:lnTo>
                <a:lnTo>
                  <a:pt x="691" y="440"/>
                </a:lnTo>
                <a:lnTo>
                  <a:pt x="668" y="449"/>
                </a:lnTo>
                <a:lnTo>
                  <a:pt x="646" y="458"/>
                </a:lnTo>
                <a:lnTo>
                  <a:pt x="622" y="465"/>
                </a:lnTo>
                <a:lnTo>
                  <a:pt x="599" y="472"/>
                </a:lnTo>
                <a:lnTo>
                  <a:pt x="575" y="477"/>
                </a:lnTo>
                <a:lnTo>
                  <a:pt x="551" y="481"/>
                </a:lnTo>
                <a:lnTo>
                  <a:pt x="527" y="483"/>
                </a:lnTo>
                <a:lnTo>
                  <a:pt x="503" y="485"/>
                </a:lnTo>
                <a:lnTo>
                  <a:pt x="479" y="485"/>
                </a:lnTo>
                <a:lnTo>
                  <a:pt x="454" y="484"/>
                </a:lnTo>
                <a:lnTo>
                  <a:pt x="430" y="482"/>
                </a:lnTo>
                <a:lnTo>
                  <a:pt x="406" y="478"/>
                </a:lnTo>
                <a:lnTo>
                  <a:pt x="382" y="474"/>
                </a:lnTo>
                <a:lnTo>
                  <a:pt x="359" y="468"/>
                </a:lnTo>
                <a:lnTo>
                  <a:pt x="335" y="461"/>
                </a:lnTo>
                <a:lnTo>
                  <a:pt x="312" y="453"/>
                </a:lnTo>
                <a:lnTo>
                  <a:pt x="290" y="444"/>
                </a:lnTo>
                <a:lnTo>
                  <a:pt x="268" y="433"/>
                </a:lnTo>
                <a:lnTo>
                  <a:pt x="247" y="422"/>
                </a:lnTo>
                <a:lnTo>
                  <a:pt x="226" y="409"/>
                </a:lnTo>
                <a:lnTo>
                  <a:pt x="206" y="396"/>
                </a:lnTo>
                <a:lnTo>
                  <a:pt x="186" y="381"/>
                </a:lnTo>
                <a:lnTo>
                  <a:pt x="167" y="366"/>
                </a:lnTo>
                <a:lnTo>
                  <a:pt x="149" y="349"/>
                </a:lnTo>
                <a:lnTo>
                  <a:pt x="132" y="332"/>
                </a:lnTo>
                <a:lnTo>
                  <a:pt x="116" y="314"/>
                </a:lnTo>
                <a:lnTo>
                  <a:pt x="101" y="295"/>
                </a:lnTo>
                <a:lnTo>
                  <a:pt x="87" y="275"/>
                </a:lnTo>
                <a:lnTo>
                  <a:pt x="73" y="255"/>
                </a:lnTo>
                <a:lnTo>
                  <a:pt x="61" y="234"/>
                </a:lnTo>
                <a:lnTo>
                  <a:pt x="50" y="212"/>
                </a:lnTo>
                <a:lnTo>
                  <a:pt x="40" y="190"/>
                </a:lnTo>
                <a:lnTo>
                  <a:pt x="31" y="168"/>
                </a:lnTo>
                <a:lnTo>
                  <a:pt x="23" y="145"/>
                </a:lnTo>
                <a:lnTo>
                  <a:pt x="16" y="121"/>
                </a:lnTo>
                <a:lnTo>
                  <a:pt x="11" y="98"/>
                </a:lnTo>
                <a:lnTo>
                  <a:pt x="7" y="74"/>
                </a:lnTo>
                <a:lnTo>
                  <a:pt x="4" y="50"/>
                </a:lnTo>
                <a:lnTo>
                  <a:pt x="2" y="25"/>
                </a:lnTo>
                <a:lnTo>
                  <a:pt x="1" y="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CustomShape 143"/>
          <p:cNvSpPr/>
          <p:nvPr/>
        </p:nvSpPr>
        <p:spPr>
          <a:xfrm>
            <a:off x="7350120" y="444996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0" y="833"/>
                </a:lnTo>
                <a:lnTo>
                  <a:pt x="0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44"/>
          <p:cNvSpPr/>
          <p:nvPr/>
        </p:nvSpPr>
        <p:spPr>
          <a:xfrm>
            <a:off x="7850160" y="4449960"/>
            <a:ext cx="399600" cy="399600"/>
          </a:xfrm>
          <a:custGeom>
            <a:avLst/>
            <a:gdLst/>
            <a:ahLst/>
            <a:rect l="l" t="t" r="r" b="b"/>
            <a:pathLst>
              <a:path w="5" h="5">
                <a:moveTo>
                  <a:pt x="0" y="1"/>
                </a:moveTo>
                <a:lnTo>
                  <a:pt x="1" y="0"/>
                </a:ln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CustomShape 145"/>
          <p:cNvSpPr/>
          <p:nvPr/>
        </p:nvSpPr>
        <p:spPr>
          <a:xfrm>
            <a:off x="349920" y="4950000"/>
            <a:ext cx="399600" cy="399600"/>
          </a:xfrm>
          <a:custGeom>
            <a:avLst/>
            <a:gdLst/>
            <a:ahLst/>
            <a:rect l="0" t="0" r="r" b="b"/>
            <a:pathLst>
              <a:path w="1111" h="1112"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69" y="1041"/>
                </a:lnTo>
                <a:lnTo>
                  <a:pt x="69" y="1040"/>
                </a:lnTo>
                <a:lnTo>
                  <a:pt x="71" y="1040"/>
                </a:lnTo>
                <a:lnTo>
                  <a:pt x="73" y="1040"/>
                </a:lnTo>
                <a:lnTo>
                  <a:pt x="75" y="1039"/>
                </a:lnTo>
                <a:lnTo>
                  <a:pt x="77" y="1039"/>
                </a:lnTo>
                <a:lnTo>
                  <a:pt x="79" y="1038"/>
                </a:lnTo>
                <a:lnTo>
                  <a:pt x="81" y="1038"/>
                </a:lnTo>
                <a:lnTo>
                  <a:pt x="83" y="1037"/>
                </a:lnTo>
                <a:lnTo>
                  <a:pt x="85" y="1036"/>
                </a:lnTo>
                <a:lnTo>
                  <a:pt x="87" y="1035"/>
                </a:lnTo>
                <a:lnTo>
                  <a:pt x="89" y="1034"/>
                </a:lnTo>
                <a:lnTo>
                  <a:pt x="90" y="1032"/>
                </a:lnTo>
                <a:lnTo>
                  <a:pt x="92" y="1031"/>
                </a:lnTo>
                <a:lnTo>
                  <a:pt x="93" y="1030"/>
                </a:lnTo>
                <a:lnTo>
                  <a:pt x="95" y="1028"/>
                </a:lnTo>
                <a:lnTo>
                  <a:pt x="96" y="1026"/>
                </a:lnTo>
                <a:lnTo>
                  <a:pt x="97" y="1025"/>
                </a:lnTo>
                <a:lnTo>
                  <a:pt x="98" y="1023"/>
                </a:lnTo>
                <a:lnTo>
                  <a:pt x="99" y="1021"/>
                </a:lnTo>
                <a:lnTo>
                  <a:pt x="100" y="1019"/>
                </a:lnTo>
                <a:lnTo>
                  <a:pt x="101" y="1017"/>
                </a:lnTo>
                <a:lnTo>
                  <a:pt x="102" y="1015"/>
                </a:lnTo>
                <a:lnTo>
                  <a:pt x="102" y="1013"/>
                </a:lnTo>
                <a:lnTo>
                  <a:pt x="103" y="1011"/>
                </a:lnTo>
                <a:lnTo>
                  <a:pt x="103" y="1009"/>
                </a:lnTo>
                <a:lnTo>
                  <a:pt x="103" y="1007"/>
                </a:lnTo>
                <a:lnTo>
                  <a:pt x="103" y="1005"/>
                </a:lnTo>
                <a:lnTo>
                  <a:pt x="103" y="1003"/>
                </a:lnTo>
                <a:lnTo>
                  <a:pt x="103" y="1001"/>
                </a:lnTo>
                <a:lnTo>
                  <a:pt x="102" y="999"/>
                </a:lnTo>
                <a:lnTo>
                  <a:pt x="102" y="997"/>
                </a:lnTo>
                <a:lnTo>
                  <a:pt x="101" y="995"/>
                </a:lnTo>
                <a:lnTo>
                  <a:pt x="100" y="993"/>
                </a:lnTo>
                <a:lnTo>
                  <a:pt x="99" y="991"/>
                </a:lnTo>
                <a:lnTo>
                  <a:pt x="98" y="989"/>
                </a:lnTo>
                <a:lnTo>
                  <a:pt x="97" y="987"/>
                </a:lnTo>
                <a:lnTo>
                  <a:pt x="96" y="986"/>
                </a:lnTo>
                <a:lnTo>
                  <a:pt x="95" y="984"/>
                </a:lnTo>
                <a:lnTo>
                  <a:pt x="93" y="982"/>
                </a:lnTo>
                <a:lnTo>
                  <a:pt x="92" y="981"/>
                </a:lnTo>
                <a:lnTo>
                  <a:pt x="90" y="980"/>
                </a:lnTo>
                <a:lnTo>
                  <a:pt x="89" y="978"/>
                </a:lnTo>
                <a:lnTo>
                  <a:pt x="87" y="977"/>
                </a:lnTo>
                <a:lnTo>
                  <a:pt x="85" y="976"/>
                </a:lnTo>
                <a:lnTo>
                  <a:pt x="83" y="975"/>
                </a:lnTo>
                <a:lnTo>
                  <a:pt x="81" y="974"/>
                </a:lnTo>
                <a:lnTo>
                  <a:pt x="79" y="974"/>
                </a:lnTo>
                <a:lnTo>
                  <a:pt x="77" y="973"/>
                </a:lnTo>
                <a:lnTo>
                  <a:pt x="75" y="973"/>
                </a:lnTo>
                <a:lnTo>
                  <a:pt x="73" y="972"/>
                </a:lnTo>
                <a:lnTo>
                  <a:pt x="71" y="972"/>
                </a:lnTo>
                <a:lnTo>
                  <a:pt x="69" y="972"/>
                </a:lnTo>
                <a:lnTo>
                  <a:pt x="138" y="972"/>
                </a:ln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277" y="69"/>
                </a:moveTo>
                <a:lnTo>
                  <a:pt x="277" y="69"/>
                </a:lnTo>
                <a:lnTo>
                  <a:pt x="277" y="73"/>
                </a:lnTo>
                <a:lnTo>
                  <a:pt x="277" y="76"/>
                </a:lnTo>
                <a:lnTo>
                  <a:pt x="276" y="80"/>
                </a:lnTo>
                <a:lnTo>
                  <a:pt x="275" y="83"/>
                </a:lnTo>
                <a:lnTo>
                  <a:pt x="275" y="87"/>
                </a:lnTo>
                <a:lnTo>
                  <a:pt x="274" y="90"/>
                </a:lnTo>
                <a:lnTo>
                  <a:pt x="272" y="94"/>
                </a:lnTo>
                <a:lnTo>
                  <a:pt x="271" y="97"/>
                </a:lnTo>
                <a:lnTo>
                  <a:pt x="269" y="100"/>
                </a:lnTo>
                <a:lnTo>
                  <a:pt x="268" y="103"/>
                </a:lnTo>
                <a:lnTo>
                  <a:pt x="266" y="107"/>
                </a:lnTo>
                <a:lnTo>
                  <a:pt x="264" y="110"/>
                </a:lnTo>
                <a:lnTo>
                  <a:pt x="262" y="112"/>
                </a:lnTo>
                <a:lnTo>
                  <a:pt x="259" y="115"/>
                </a:lnTo>
                <a:lnTo>
                  <a:pt x="257" y="118"/>
                </a:lnTo>
                <a:lnTo>
                  <a:pt x="254" y="120"/>
                </a:lnTo>
                <a:lnTo>
                  <a:pt x="251" y="123"/>
                </a:lnTo>
                <a:lnTo>
                  <a:pt x="249" y="125"/>
                </a:lnTo>
                <a:lnTo>
                  <a:pt x="246" y="127"/>
                </a:lnTo>
                <a:lnTo>
                  <a:pt x="243" y="129"/>
                </a:lnTo>
                <a:lnTo>
                  <a:pt x="239" y="130"/>
                </a:lnTo>
                <a:lnTo>
                  <a:pt x="236" y="132"/>
                </a:lnTo>
                <a:lnTo>
                  <a:pt x="233" y="133"/>
                </a:lnTo>
                <a:lnTo>
                  <a:pt x="229" y="135"/>
                </a:lnTo>
                <a:lnTo>
                  <a:pt x="226" y="136"/>
                </a:lnTo>
                <a:lnTo>
                  <a:pt x="222" y="136"/>
                </a:lnTo>
                <a:lnTo>
                  <a:pt x="219" y="137"/>
                </a:lnTo>
                <a:lnTo>
                  <a:pt x="215" y="138"/>
                </a:lnTo>
                <a:lnTo>
                  <a:pt x="212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138" y="1041"/>
                </a:moveTo>
                <a:lnTo>
                  <a:pt x="138" y="1041"/>
                </a:lnTo>
                <a:lnTo>
                  <a:pt x="138" y="1044"/>
                </a:lnTo>
                <a:lnTo>
                  <a:pt x="138" y="1048"/>
                </a:lnTo>
                <a:lnTo>
                  <a:pt x="137" y="1051"/>
                </a:lnTo>
                <a:lnTo>
                  <a:pt x="137" y="1055"/>
                </a:lnTo>
                <a:lnTo>
                  <a:pt x="136" y="1058"/>
                </a:lnTo>
                <a:lnTo>
                  <a:pt x="135" y="1061"/>
                </a:lnTo>
                <a:lnTo>
                  <a:pt x="134" y="1065"/>
                </a:lnTo>
                <a:lnTo>
                  <a:pt x="133" y="1068"/>
                </a:lnTo>
                <a:lnTo>
                  <a:pt x="131" y="1071"/>
                </a:lnTo>
                <a:lnTo>
                  <a:pt x="130" y="1074"/>
                </a:lnTo>
                <a:lnTo>
                  <a:pt x="128" y="1077"/>
                </a:lnTo>
                <a:lnTo>
                  <a:pt x="126" y="1080"/>
                </a:lnTo>
                <a:lnTo>
                  <a:pt x="124" y="1083"/>
                </a:lnTo>
                <a:lnTo>
                  <a:pt x="122" y="1086"/>
                </a:lnTo>
                <a:lnTo>
                  <a:pt x="119" y="1088"/>
                </a:lnTo>
                <a:lnTo>
                  <a:pt x="117" y="1091"/>
                </a:lnTo>
                <a:lnTo>
                  <a:pt x="114" y="1093"/>
                </a:lnTo>
                <a:lnTo>
                  <a:pt x="112" y="1095"/>
                </a:lnTo>
                <a:lnTo>
                  <a:pt x="109" y="1097"/>
                </a:lnTo>
                <a:lnTo>
                  <a:pt x="106" y="1099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5"/>
                </a:lnTo>
                <a:lnTo>
                  <a:pt x="91" y="1107"/>
                </a:lnTo>
                <a:lnTo>
                  <a:pt x="87" y="1108"/>
                </a:lnTo>
                <a:lnTo>
                  <a:pt x="84" y="1108"/>
                </a:lnTo>
                <a:lnTo>
                  <a:pt x="80" y="1109"/>
                </a:lnTo>
                <a:lnTo>
                  <a:pt x="77" y="1110"/>
                </a:lnTo>
                <a:lnTo>
                  <a:pt x="74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50" y="1107"/>
                </a:lnTo>
                <a:lnTo>
                  <a:pt x="46" y="1106"/>
                </a:lnTo>
                <a:lnTo>
                  <a:pt x="43" y="1105"/>
                </a:lnTo>
                <a:lnTo>
                  <a:pt x="40" y="1104"/>
                </a:lnTo>
                <a:lnTo>
                  <a:pt x="37" y="1102"/>
                </a:lnTo>
                <a:lnTo>
                  <a:pt x="34" y="1100"/>
                </a:lnTo>
                <a:lnTo>
                  <a:pt x="31" y="1099"/>
                </a:lnTo>
                <a:lnTo>
                  <a:pt x="28" y="1097"/>
                </a:lnTo>
                <a:lnTo>
                  <a:pt x="25" y="1094"/>
                </a:lnTo>
                <a:lnTo>
                  <a:pt x="23" y="1092"/>
                </a:lnTo>
                <a:lnTo>
                  <a:pt x="20" y="1090"/>
                </a:lnTo>
                <a:lnTo>
                  <a:pt x="18" y="1087"/>
                </a:lnTo>
                <a:lnTo>
                  <a:pt x="16" y="1085"/>
                </a:lnTo>
                <a:lnTo>
                  <a:pt x="13" y="1082"/>
                </a:lnTo>
                <a:lnTo>
                  <a:pt x="11" y="1079"/>
                </a:lnTo>
                <a:lnTo>
                  <a:pt x="10" y="1076"/>
                </a:lnTo>
                <a:lnTo>
                  <a:pt x="8" y="1073"/>
                </a:lnTo>
                <a:lnTo>
                  <a:pt x="6" y="1070"/>
                </a:lnTo>
                <a:lnTo>
                  <a:pt x="5" y="1067"/>
                </a:lnTo>
                <a:lnTo>
                  <a:pt x="4" y="1064"/>
                </a:lnTo>
                <a:lnTo>
                  <a:pt x="3" y="1060"/>
                </a:lnTo>
                <a:lnTo>
                  <a:pt x="2" y="1057"/>
                </a:lnTo>
                <a:lnTo>
                  <a:pt x="1" y="1054"/>
                </a:lnTo>
                <a:lnTo>
                  <a:pt x="1" y="1050"/>
                </a:lnTo>
                <a:lnTo>
                  <a:pt x="0" y="1047"/>
                </a:lnTo>
                <a:lnTo>
                  <a:pt x="0" y="1043"/>
                </a:lnTo>
                <a:lnTo>
                  <a:pt x="0" y="1040"/>
                </a:lnTo>
                <a:lnTo>
                  <a:pt x="0" y="1036"/>
                </a:lnTo>
                <a:lnTo>
                  <a:pt x="0" y="1033"/>
                </a:lnTo>
                <a:lnTo>
                  <a:pt x="1" y="1030"/>
                </a:lnTo>
                <a:lnTo>
                  <a:pt x="2" y="1026"/>
                </a:lnTo>
                <a:lnTo>
                  <a:pt x="2" y="1023"/>
                </a:lnTo>
                <a:lnTo>
                  <a:pt x="3" y="1019"/>
                </a:lnTo>
                <a:lnTo>
                  <a:pt x="5" y="1016"/>
                </a:lnTo>
                <a:lnTo>
                  <a:pt x="6" y="1013"/>
                </a:lnTo>
                <a:lnTo>
                  <a:pt x="7" y="1010"/>
                </a:lnTo>
                <a:lnTo>
                  <a:pt x="9" y="1007"/>
                </a:lnTo>
                <a:lnTo>
                  <a:pt x="11" y="1004"/>
                </a:lnTo>
                <a:lnTo>
                  <a:pt x="13" y="1001"/>
                </a:lnTo>
                <a:lnTo>
                  <a:pt x="15" y="998"/>
                </a:lnTo>
                <a:lnTo>
                  <a:pt x="17" y="996"/>
                </a:lnTo>
                <a:lnTo>
                  <a:pt x="19" y="993"/>
                </a:lnTo>
                <a:lnTo>
                  <a:pt x="22" y="991"/>
                </a:lnTo>
                <a:lnTo>
                  <a:pt x="24" y="988"/>
                </a:lnTo>
                <a:lnTo>
                  <a:pt x="27" y="986"/>
                </a:lnTo>
                <a:lnTo>
                  <a:pt x="30" y="984"/>
                </a:lnTo>
                <a:lnTo>
                  <a:pt x="33" y="982"/>
                </a:lnTo>
                <a:lnTo>
                  <a:pt x="36" y="980"/>
                </a:lnTo>
                <a:lnTo>
                  <a:pt x="39" y="979"/>
                </a:lnTo>
                <a:lnTo>
                  <a:pt x="42" y="977"/>
                </a:lnTo>
                <a:lnTo>
                  <a:pt x="45" y="976"/>
                </a:lnTo>
                <a:lnTo>
                  <a:pt x="49" y="975"/>
                </a:lnTo>
                <a:lnTo>
                  <a:pt x="52" y="974"/>
                </a:lnTo>
                <a:lnTo>
                  <a:pt x="55" y="973"/>
                </a:lnTo>
                <a:lnTo>
                  <a:pt x="59" y="973"/>
                </a:lnTo>
                <a:lnTo>
                  <a:pt x="62" y="972"/>
                </a:lnTo>
                <a:lnTo>
                  <a:pt x="66" y="972"/>
                </a:lnTo>
                <a:lnTo>
                  <a:pt x="69" y="972"/>
                </a:ln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138" y="972"/>
                </a:moveTo>
                <a:lnTo>
                  <a:pt x="138" y="69"/>
                </a:lnTo>
                <a:lnTo>
                  <a:pt x="138" y="69"/>
                </a:lnTo>
                <a:lnTo>
                  <a:pt x="138" y="65"/>
                </a:lnTo>
                <a:lnTo>
                  <a:pt x="138" y="62"/>
                </a:lnTo>
                <a:lnTo>
                  <a:pt x="139" y="58"/>
                </a:lnTo>
                <a:lnTo>
                  <a:pt x="140" y="55"/>
                </a:lnTo>
                <a:lnTo>
                  <a:pt x="140" y="51"/>
                </a:lnTo>
                <a:lnTo>
                  <a:pt x="141" y="48"/>
                </a:lnTo>
                <a:lnTo>
                  <a:pt x="143" y="44"/>
                </a:lnTo>
                <a:lnTo>
                  <a:pt x="144" y="41"/>
                </a:lnTo>
                <a:lnTo>
                  <a:pt x="146" y="38"/>
                </a:lnTo>
                <a:lnTo>
                  <a:pt x="147" y="34"/>
                </a:lnTo>
                <a:lnTo>
                  <a:pt x="149" y="31"/>
                </a:lnTo>
                <a:lnTo>
                  <a:pt x="151" y="28"/>
                </a:lnTo>
                <a:lnTo>
                  <a:pt x="153" y="26"/>
                </a:lnTo>
                <a:lnTo>
                  <a:pt x="156" y="23"/>
                </a:lnTo>
                <a:lnTo>
                  <a:pt x="158" y="20"/>
                </a:lnTo>
                <a:lnTo>
                  <a:pt x="161" y="18"/>
                </a:lnTo>
                <a:lnTo>
                  <a:pt x="164" y="15"/>
                </a:lnTo>
                <a:lnTo>
                  <a:pt x="166" y="13"/>
                </a:lnTo>
                <a:lnTo>
                  <a:pt x="169" y="11"/>
                </a:lnTo>
                <a:lnTo>
                  <a:pt x="173" y="9"/>
                </a:lnTo>
                <a:lnTo>
                  <a:pt x="176" y="8"/>
                </a:lnTo>
                <a:lnTo>
                  <a:pt x="179" y="6"/>
                </a:lnTo>
                <a:lnTo>
                  <a:pt x="182" y="5"/>
                </a:lnTo>
                <a:lnTo>
                  <a:pt x="186" y="3"/>
                </a:lnTo>
                <a:lnTo>
                  <a:pt x="189" y="2"/>
                </a:lnTo>
                <a:lnTo>
                  <a:pt x="193" y="2"/>
                </a:lnTo>
                <a:lnTo>
                  <a:pt x="196" y="1"/>
                </a:lnTo>
                <a:lnTo>
                  <a:pt x="200" y="0"/>
                </a:lnTo>
                <a:lnTo>
                  <a:pt x="203" y="0"/>
                </a:lnTo>
                <a:lnTo>
                  <a:pt x="207" y="0"/>
                </a:lnTo>
                <a:lnTo>
                  <a:pt x="1041" y="0"/>
                </a:lnTo>
                <a:lnTo>
                  <a:pt x="1041" y="0"/>
                </a:lnTo>
                <a:lnTo>
                  <a:pt x="1044" y="0"/>
                </a:lnTo>
                <a:lnTo>
                  <a:pt x="1048" y="0"/>
                </a:lnTo>
                <a:lnTo>
                  <a:pt x="1051" y="1"/>
                </a:lnTo>
                <a:lnTo>
                  <a:pt x="1055" y="1"/>
                </a:lnTo>
                <a:lnTo>
                  <a:pt x="1058" y="2"/>
                </a:lnTo>
                <a:lnTo>
                  <a:pt x="1062" y="3"/>
                </a:lnTo>
                <a:lnTo>
                  <a:pt x="1065" y="4"/>
                </a:lnTo>
                <a:lnTo>
                  <a:pt x="1068" y="6"/>
                </a:lnTo>
                <a:lnTo>
                  <a:pt x="1071" y="7"/>
                </a:lnTo>
                <a:lnTo>
                  <a:pt x="1074" y="9"/>
                </a:lnTo>
                <a:lnTo>
                  <a:pt x="1077" y="10"/>
                </a:lnTo>
                <a:lnTo>
                  <a:pt x="1080" y="12"/>
                </a:lnTo>
                <a:lnTo>
                  <a:pt x="1083" y="14"/>
                </a:lnTo>
                <a:lnTo>
                  <a:pt x="1086" y="17"/>
                </a:lnTo>
                <a:lnTo>
                  <a:pt x="1089" y="19"/>
                </a:lnTo>
                <a:lnTo>
                  <a:pt x="1091" y="21"/>
                </a:lnTo>
                <a:lnTo>
                  <a:pt x="1093" y="24"/>
                </a:lnTo>
                <a:lnTo>
                  <a:pt x="1096" y="27"/>
                </a:lnTo>
                <a:lnTo>
                  <a:pt x="1098" y="30"/>
                </a:lnTo>
                <a:lnTo>
                  <a:pt x="1100" y="33"/>
                </a:lnTo>
                <a:lnTo>
                  <a:pt x="1101" y="36"/>
                </a:lnTo>
                <a:lnTo>
                  <a:pt x="1103" y="39"/>
                </a:lnTo>
                <a:lnTo>
                  <a:pt x="1104" y="42"/>
                </a:lnTo>
                <a:lnTo>
                  <a:pt x="1106" y="45"/>
                </a:lnTo>
                <a:lnTo>
                  <a:pt x="1107" y="48"/>
                </a:lnTo>
                <a:lnTo>
                  <a:pt x="1108" y="52"/>
                </a:lnTo>
                <a:lnTo>
                  <a:pt x="1109" y="55"/>
                </a:lnTo>
                <a:lnTo>
                  <a:pt x="1109" y="59"/>
                </a:lnTo>
                <a:lnTo>
                  <a:pt x="1110" y="62"/>
                </a:lnTo>
                <a:lnTo>
                  <a:pt x="1110" y="66"/>
                </a:lnTo>
                <a:lnTo>
                  <a:pt x="1110" y="69"/>
                </a:lnTo>
                <a:lnTo>
                  <a:pt x="1110" y="72"/>
                </a:lnTo>
                <a:lnTo>
                  <a:pt x="1110" y="76"/>
                </a:lnTo>
                <a:lnTo>
                  <a:pt x="1109" y="79"/>
                </a:lnTo>
                <a:lnTo>
                  <a:pt x="1109" y="83"/>
                </a:lnTo>
                <a:lnTo>
                  <a:pt x="1108" y="86"/>
                </a:lnTo>
                <a:lnTo>
                  <a:pt x="1107" y="90"/>
                </a:lnTo>
                <a:lnTo>
                  <a:pt x="1106" y="93"/>
                </a:lnTo>
                <a:lnTo>
                  <a:pt x="1104" y="96"/>
                </a:lnTo>
                <a:lnTo>
                  <a:pt x="1103" y="99"/>
                </a:lnTo>
                <a:lnTo>
                  <a:pt x="1101" y="102"/>
                </a:lnTo>
                <a:lnTo>
                  <a:pt x="1100" y="105"/>
                </a:lnTo>
                <a:lnTo>
                  <a:pt x="1098" y="108"/>
                </a:lnTo>
                <a:lnTo>
                  <a:pt x="1096" y="111"/>
                </a:lnTo>
                <a:lnTo>
                  <a:pt x="1093" y="114"/>
                </a:lnTo>
                <a:lnTo>
                  <a:pt x="1091" y="117"/>
                </a:lnTo>
                <a:lnTo>
                  <a:pt x="1089" y="119"/>
                </a:lnTo>
                <a:lnTo>
                  <a:pt x="1086" y="121"/>
                </a:lnTo>
                <a:lnTo>
                  <a:pt x="1083" y="124"/>
                </a:lnTo>
                <a:lnTo>
                  <a:pt x="1080" y="126"/>
                </a:lnTo>
                <a:lnTo>
                  <a:pt x="1077" y="128"/>
                </a:lnTo>
                <a:lnTo>
                  <a:pt x="1074" y="129"/>
                </a:lnTo>
                <a:lnTo>
                  <a:pt x="1071" y="131"/>
                </a:lnTo>
                <a:lnTo>
                  <a:pt x="1068" y="132"/>
                </a:lnTo>
                <a:lnTo>
                  <a:pt x="1065" y="134"/>
                </a:lnTo>
                <a:lnTo>
                  <a:pt x="1062" y="135"/>
                </a:lnTo>
                <a:lnTo>
                  <a:pt x="1058" y="136"/>
                </a:lnTo>
                <a:lnTo>
                  <a:pt x="1055" y="137"/>
                </a:lnTo>
                <a:lnTo>
                  <a:pt x="1051" y="137"/>
                </a:lnTo>
                <a:lnTo>
                  <a:pt x="1048" y="138"/>
                </a:lnTo>
                <a:lnTo>
                  <a:pt x="1044" y="138"/>
                </a:lnTo>
                <a:lnTo>
                  <a:pt x="1041" y="138"/>
                </a:lnTo>
                <a:lnTo>
                  <a:pt x="972" y="138"/>
                </a:lnTo>
                <a:lnTo>
                  <a:pt x="972" y="1041"/>
                </a:lnTo>
                <a:lnTo>
                  <a:pt x="972" y="1041"/>
                </a:lnTo>
                <a:lnTo>
                  <a:pt x="972" y="1045"/>
                </a:lnTo>
                <a:lnTo>
                  <a:pt x="972" y="1048"/>
                </a:lnTo>
                <a:lnTo>
                  <a:pt x="971" y="1052"/>
                </a:lnTo>
                <a:lnTo>
                  <a:pt x="970" y="1055"/>
                </a:lnTo>
                <a:lnTo>
                  <a:pt x="970" y="1059"/>
                </a:lnTo>
                <a:lnTo>
                  <a:pt x="969" y="1062"/>
                </a:lnTo>
                <a:lnTo>
                  <a:pt x="967" y="1066"/>
                </a:lnTo>
                <a:lnTo>
                  <a:pt x="966" y="1069"/>
                </a:lnTo>
                <a:lnTo>
                  <a:pt x="964" y="1072"/>
                </a:lnTo>
                <a:lnTo>
                  <a:pt x="963" y="1075"/>
                </a:lnTo>
                <a:lnTo>
                  <a:pt x="961" y="1079"/>
                </a:lnTo>
                <a:lnTo>
                  <a:pt x="959" y="1082"/>
                </a:lnTo>
                <a:lnTo>
                  <a:pt x="957" y="1084"/>
                </a:lnTo>
                <a:lnTo>
                  <a:pt x="954" y="1087"/>
                </a:lnTo>
                <a:lnTo>
                  <a:pt x="952" y="1090"/>
                </a:lnTo>
                <a:lnTo>
                  <a:pt x="949" y="1092"/>
                </a:lnTo>
                <a:lnTo>
                  <a:pt x="946" y="1095"/>
                </a:lnTo>
                <a:lnTo>
                  <a:pt x="944" y="1097"/>
                </a:lnTo>
                <a:lnTo>
                  <a:pt x="941" y="1099"/>
                </a:lnTo>
                <a:lnTo>
                  <a:pt x="938" y="1101"/>
                </a:lnTo>
                <a:lnTo>
                  <a:pt x="934" y="1102"/>
                </a:lnTo>
                <a:lnTo>
                  <a:pt x="931" y="1104"/>
                </a:lnTo>
                <a:lnTo>
                  <a:pt x="928" y="1105"/>
                </a:lnTo>
                <a:lnTo>
                  <a:pt x="924" y="1107"/>
                </a:lnTo>
                <a:lnTo>
                  <a:pt x="921" y="1108"/>
                </a:lnTo>
                <a:lnTo>
                  <a:pt x="917" y="1108"/>
                </a:lnTo>
                <a:lnTo>
                  <a:pt x="914" y="1109"/>
                </a:lnTo>
                <a:lnTo>
                  <a:pt x="910" y="1110"/>
                </a:lnTo>
                <a:lnTo>
                  <a:pt x="907" y="1110"/>
                </a:lnTo>
                <a:lnTo>
                  <a:pt x="903" y="1110"/>
                </a:lnTo>
                <a:lnTo>
                  <a:pt x="69" y="1111"/>
                </a:lnTo>
                <a:lnTo>
                  <a:pt x="69" y="1111"/>
                </a:lnTo>
                <a:lnTo>
                  <a:pt x="66" y="1111"/>
                </a:lnTo>
                <a:lnTo>
                  <a:pt x="62" y="1111"/>
                </a:lnTo>
                <a:lnTo>
                  <a:pt x="59" y="1110"/>
                </a:lnTo>
                <a:lnTo>
                  <a:pt x="55" y="1110"/>
                </a:lnTo>
                <a:lnTo>
                  <a:pt x="52" y="1109"/>
                </a:lnTo>
                <a:lnTo>
                  <a:pt x="48" y="1108"/>
                </a:lnTo>
                <a:lnTo>
                  <a:pt x="45" y="1107"/>
                </a:lnTo>
                <a:lnTo>
                  <a:pt x="42" y="1105"/>
                </a:lnTo>
                <a:lnTo>
                  <a:pt x="39" y="1104"/>
                </a:lnTo>
                <a:lnTo>
                  <a:pt x="36" y="1102"/>
                </a:lnTo>
                <a:lnTo>
                  <a:pt x="33" y="1101"/>
                </a:lnTo>
                <a:lnTo>
                  <a:pt x="30" y="1099"/>
                </a:lnTo>
                <a:lnTo>
                  <a:pt x="27" y="1097"/>
                </a:lnTo>
                <a:lnTo>
                  <a:pt x="24" y="1094"/>
                </a:lnTo>
                <a:lnTo>
                  <a:pt x="21" y="1092"/>
                </a:lnTo>
                <a:lnTo>
                  <a:pt x="19" y="1090"/>
                </a:lnTo>
                <a:lnTo>
                  <a:pt x="17" y="1087"/>
                </a:lnTo>
                <a:lnTo>
                  <a:pt x="14" y="1084"/>
                </a:lnTo>
                <a:lnTo>
                  <a:pt x="12" y="1081"/>
                </a:lnTo>
                <a:lnTo>
                  <a:pt x="10" y="1078"/>
                </a:lnTo>
                <a:lnTo>
                  <a:pt x="9" y="1075"/>
                </a:lnTo>
                <a:lnTo>
                  <a:pt x="7" y="1072"/>
                </a:lnTo>
                <a:lnTo>
                  <a:pt x="6" y="1069"/>
                </a:lnTo>
                <a:lnTo>
                  <a:pt x="4" y="1066"/>
                </a:lnTo>
                <a:lnTo>
                  <a:pt x="3" y="1063"/>
                </a:lnTo>
                <a:lnTo>
                  <a:pt x="2" y="1059"/>
                </a:lnTo>
                <a:lnTo>
                  <a:pt x="1" y="1056"/>
                </a:lnTo>
                <a:lnTo>
                  <a:pt x="1" y="1052"/>
                </a:lnTo>
                <a:lnTo>
                  <a:pt x="0" y="1049"/>
                </a:lnTo>
                <a:lnTo>
                  <a:pt x="0" y="1045"/>
                </a:lnTo>
                <a:lnTo>
                  <a:pt x="0" y="1042"/>
                </a:lnTo>
                <a:lnTo>
                  <a:pt x="0" y="1039"/>
                </a:lnTo>
                <a:lnTo>
                  <a:pt x="0" y="1035"/>
                </a:lnTo>
                <a:lnTo>
                  <a:pt x="1" y="1032"/>
                </a:lnTo>
                <a:lnTo>
                  <a:pt x="1" y="1028"/>
                </a:lnTo>
                <a:lnTo>
                  <a:pt x="2" y="1025"/>
                </a:lnTo>
                <a:lnTo>
                  <a:pt x="3" y="1021"/>
                </a:lnTo>
                <a:lnTo>
                  <a:pt x="4" y="1018"/>
                </a:lnTo>
                <a:lnTo>
                  <a:pt x="6" y="1015"/>
                </a:lnTo>
                <a:lnTo>
                  <a:pt x="7" y="1012"/>
                </a:lnTo>
                <a:lnTo>
                  <a:pt x="9" y="1009"/>
                </a:lnTo>
                <a:lnTo>
                  <a:pt x="10" y="1006"/>
                </a:lnTo>
                <a:lnTo>
                  <a:pt x="12" y="1003"/>
                </a:lnTo>
                <a:lnTo>
                  <a:pt x="14" y="1000"/>
                </a:lnTo>
                <a:lnTo>
                  <a:pt x="17" y="997"/>
                </a:lnTo>
                <a:lnTo>
                  <a:pt x="19" y="994"/>
                </a:lnTo>
                <a:lnTo>
                  <a:pt x="21" y="992"/>
                </a:lnTo>
                <a:lnTo>
                  <a:pt x="24" y="990"/>
                </a:lnTo>
                <a:lnTo>
                  <a:pt x="27" y="987"/>
                </a:lnTo>
                <a:lnTo>
                  <a:pt x="30" y="985"/>
                </a:lnTo>
                <a:lnTo>
                  <a:pt x="33" y="983"/>
                </a:lnTo>
                <a:lnTo>
                  <a:pt x="36" y="982"/>
                </a:lnTo>
                <a:lnTo>
                  <a:pt x="39" y="980"/>
                </a:lnTo>
                <a:lnTo>
                  <a:pt x="42" y="979"/>
                </a:lnTo>
                <a:lnTo>
                  <a:pt x="45" y="977"/>
                </a:lnTo>
                <a:lnTo>
                  <a:pt x="48" y="976"/>
                </a:lnTo>
                <a:lnTo>
                  <a:pt x="52" y="975"/>
                </a:lnTo>
                <a:lnTo>
                  <a:pt x="55" y="974"/>
                </a:lnTo>
                <a:lnTo>
                  <a:pt x="59" y="974"/>
                </a:lnTo>
                <a:lnTo>
                  <a:pt x="62" y="973"/>
                </a:lnTo>
                <a:lnTo>
                  <a:pt x="66" y="973"/>
                </a:lnTo>
                <a:lnTo>
                  <a:pt x="69" y="973"/>
                </a:lnTo>
                <a:lnTo>
                  <a:pt x="138" y="972"/>
                </a:lnTo>
                <a:moveTo>
                  <a:pt x="208" y="0"/>
                </a:moveTo>
                <a:lnTo>
                  <a:pt x="208" y="0"/>
                </a:lnTo>
                <a:lnTo>
                  <a:pt x="211" y="0"/>
                </a:lnTo>
                <a:lnTo>
                  <a:pt x="215" y="0"/>
                </a:lnTo>
                <a:lnTo>
                  <a:pt x="218" y="1"/>
                </a:lnTo>
                <a:lnTo>
                  <a:pt x="222" y="1"/>
                </a:lnTo>
                <a:lnTo>
                  <a:pt x="225" y="2"/>
                </a:lnTo>
                <a:lnTo>
                  <a:pt x="229" y="3"/>
                </a:lnTo>
                <a:lnTo>
                  <a:pt x="232" y="4"/>
                </a:lnTo>
                <a:lnTo>
                  <a:pt x="235" y="6"/>
                </a:lnTo>
                <a:lnTo>
                  <a:pt x="238" y="7"/>
                </a:lnTo>
                <a:lnTo>
                  <a:pt x="241" y="9"/>
                </a:lnTo>
                <a:lnTo>
                  <a:pt x="244" y="10"/>
                </a:lnTo>
                <a:lnTo>
                  <a:pt x="247" y="12"/>
                </a:lnTo>
                <a:lnTo>
                  <a:pt x="250" y="14"/>
                </a:lnTo>
                <a:lnTo>
                  <a:pt x="253" y="17"/>
                </a:lnTo>
                <a:lnTo>
                  <a:pt x="256" y="19"/>
                </a:lnTo>
                <a:lnTo>
                  <a:pt x="258" y="21"/>
                </a:lnTo>
                <a:lnTo>
                  <a:pt x="260" y="24"/>
                </a:lnTo>
                <a:lnTo>
                  <a:pt x="263" y="27"/>
                </a:lnTo>
                <a:lnTo>
                  <a:pt x="265" y="30"/>
                </a:lnTo>
                <a:lnTo>
                  <a:pt x="267" y="33"/>
                </a:lnTo>
                <a:lnTo>
                  <a:pt x="268" y="36"/>
                </a:lnTo>
                <a:lnTo>
                  <a:pt x="270" y="39"/>
                </a:lnTo>
                <a:lnTo>
                  <a:pt x="271" y="42"/>
                </a:lnTo>
                <a:lnTo>
                  <a:pt x="273" y="45"/>
                </a:lnTo>
                <a:lnTo>
                  <a:pt x="274" y="48"/>
                </a:lnTo>
                <a:lnTo>
                  <a:pt x="275" y="52"/>
                </a:lnTo>
                <a:lnTo>
                  <a:pt x="276" y="55"/>
                </a:lnTo>
                <a:lnTo>
                  <a:pt x="276" y="59"/>
                </a:lnTo>
                <a:lnTo>
                  <a:pt x="277" y="62"/>
                </a:lnTo>
                <a:lnTo>
                  <a:pt x="277" y="66"/>
                </a:lnTo>
                <a:lnTo>
                  <a:pt x="277" y="69"/>
                </a:lnTo>
                <a:lnTo>
                  <a:pt x="277" y="72"/>
                </a:lnTo>
                <a:lnTo>
                  <a:pt x="277" y="76"/>
                </a:lnTo>
                <a:lnTo>
                  <a:pt x="276" y="79"/>
                </a:lnTo>
                <a:lnTo>
                  <a:pt x="276" y="83"/>
                </a:lnTo>
                <a:lnTo>
                  <a:pt x="275" y="86"/>
                </a:lnTo>
                <a:lnTo>
                  <a:pt x="274" y="90"/>
                </a:lnTo>
                <a:lnTo>
                  <a:pt x="273" y="93"/>
                </a:lnTo>
                <a:lnTo>
                  <a:pt x="271" y="96"/>
                </a:lnTo>
                <a:lnTo>
                  <a:pt x="270" y="99"/>
                </a:lnTo>
                <a:lnTo>
                  <a:pt x="268" y="102"/>
                </a:lnTo>
                <a:lnTo>
                  <a:pt x="267" y="105"/>
                </a:lnTo>
                <a:lnTo>
                  <a:pt x="265" y="108"/>
                </a:lnTo>
                <a:lnTo>
                  <a:pt x="263" y="111"/>
                </a:lnTo>
                <a:lnTo>
                  <a:pt x="260" y="114"/>
                </a:lnTo>
                <a:lnTo>
                  <a:pt x="258" y="117"/>
                </a:lnTo>
                <a:lnTo>
                  <a:pt x="256" y="119"/>
                </a:lnTo>
                <a:lnTo>
                  <a:pt x="253" y="121"/>
                </a:lnTo>
                <a:lnTo>
                  <a:pt x="250" y="124"/>
                </a:lnTo>
                <a:lnTo>
                  <a:pt x="247" y="126"/>
                </a:lnTo>
                <a:lnTo>
                  <a:pt x="244" y="128"/>
                </a:lnTo>
                <a:lnTo>
                  <a:pt x="241" y="129"/>
                </a:lnTo>
                <a:lnTo>
                  <a:pt x="238" y="131"/>
                </a:lnTo>
                <a:lnTo>
                  <a:pt x="235" y="132"/>
                </a:lnTo>
                <a:lnTo>
                  <a:pt x="232" y="134"/>
                </a:lnTo>
                <a:lnTo>
                  <a:pt x="229" y="135"/>
                </a:lnTo>
                <a:lnTo>
                  <a:pt x="225" y="136"/>
                </a:lnTo>
                <a:lnTo>
                  <a:pt x="222" y="137"/>
                </a:lnTo>
                <a:lnTo>
                  <a:pt x="218" y="137"/>
                </a:lnTo>
                <a:lnTo>
                  <a:pt x="215" y="138"/>
                </a:lnTo>
                <a:lnTo>
                  <a:pt x="211" y="138"/>
                </a:lnTo>
                <a:lnTo>
                  <a:pt x="208" y="138"/>
                </a:lnTo>
                <a:lnTo>
                  <a:pt x="208" y="137"/>
                </a:lnTo>
                <a:lnTo>
                  <a:pt x="206" y="137"/>
                </a:lnTo>
                <a:lnTo>
                  <a:pt x="204" y="137"/>
                </a:lnTo>
                <a:lnTo>
                  <a:pt x="202" y="136"/>
                </a:lnTo>
                <a:lnTo>
                  <a:pt x="200" y="136"/>
                </a:lnTo>
                <a:lnTo>
                  <a:pt x="198" y="135"/>
                </a:lnTo>
                <a:lnTo>
                  <a:pt x="196" y="135"/>
                </a:lnTo>
                <a:lnTo>
                  <a:pt x="194" y="134"/>
                </a:lnTo>
                <a:lnTo>
                  <a:pt x="192" y="133"/>
                </a:lnTo>
                <a:lnTo>
                  <a:pt x="190" y="132"/>
                </a:lnTo>
                <a:lnTo>
                  <a:pt x="188" y="131"/>
                </a:lnTo>
                <a:lnTo>
                  <a:pt x="187" y="129"/>
                </a:lnTo>
                <a:lnTo>
                  <a:pt x="185" y="128"/>
                </a:lnTo>
                <a:lnTo>
                  <a:pt x="184" y="127"/>
                </a:lnTo>
                <a:lnTo>
                  <a:pt x="182" y="125"/>
                </a:lnTo>
                <a:lnTo>
                  <a:pt x="181" y="123"/>
                </a:lnTo>
                <a:lnTo>
                  <a:pt x="180" y="122"/>
                </a:lnTo>
                <a:lnTo>
                  <a:pt x="179" y="120"/>
                </a:lnTo>
                <a:lnTo>
                  <a:pt x="178" y="118"/>
                </a:lnTo>
                <a:lnTo>
                  <a:pt x="177" y="116"/>
                </a:lnTo>
                <a:lnTo>
                  <a:pt x="176" y="114"/>
                </a:lnTo>
                <a:lnTo>
                  <a:pt x="175" y="112"/>
                </a:lnTo>
                <a:lnTo>
                  <a:pt x="175" y="110"/>
                </a:lnTo>
                <a:lnTo>
                  <a:pt x="174" y="108"/>
                </a:lnTo>
                <a:lnTo>
                  <a:pt x="174" y="106"/>
                </a:lnTo>
                <a:lnTo>
                  <a:pt x="174" y="104"/>
                </a:lnTo>
                <a:lnTo>
                  <a:pt x="174" y="102"/>
                </a:lnTo>
                <a:lnTo>
                  <a:pt x="174" y="100"/>
                </a:lnTo>
                <a:lnTo>
                  <a:pt x="174" y="98"/>
                </a:lnTo>
                <a:lnTo>
                  <a:pt x="175" y="96"/>
                </a:lnTo>
                <a:lnTo>
                  <a:pt x="175" y="94"/>
                </a:lnTo>
                <a:lnTo>
                  <a:pt x="176" y="92"/>
                </a:lnTo>
                <a:lnTo>
                  <a:pt x="177" y="90"/>
                </a:lnTo>
                <a:lnTo>
                  <a:pt x="178" y="88"/>
                </a:lnTo>
                <a:lnTo>
                  <a:pt x="179" y="86"/>
                </a:lnTo>
                <a:lnTo>
                  <a:pt x="180" y="84"/>
                </a:lnTo>
                <a:lnTo>
                  <a:pt x="181" y="83"/>
                </a:lnTo>
                <a:lnTo>
                  <a:pt x="182" y="81"/>
                </a:lnTo>
                <a:lnTo>
                  <a:pt x="184" y="79"/>
                </a:lnTo>
                <a:lnTo>
                  <a:pt x="185" y="78"/>
                </a:lnTo>
                <a:lnTo>
                  <a:pt x="187" y="77"/>
                </a:lnTo>
                <a:lnTo>
                  <a:pt x="188" y="75"/>
                </a:lnTo>
                <a:lnTo>
                  <a:pt x="190" y="74"/>
                </a:lnTo>
                <a:lnTo>
                  <a:pt x="192" y="73"/>
                </a:lnTo>
                <a:lnTo>
                  <a:pt x="194" y="72"/>
                </a:lnTo>
                <a:lnTo>
                  <a:pt x="196" y="71"/>
                </a:lnTo>
                <a:lnTo>
                  <a:pt x="198" y="71"/>
                </a:lnTo>
                <a:lnTo>
                  <a:pt x="200" y="70"/>
                </a:lnTo>
                <a:lnTo>
                  <a:pt x="202" y="70"/>
                </a:lnTo>
                <a:lnTo>
                  <a:pt x="204" y="69"/>
                </a:lnTo>
                <a:lnTo>
                  <a:pt x="206" y="69"/>
                </a:lnTo>
                <a:lnTo>
                  <a:pt x="208" y="69"/>
                </a:lnTo>
                <a:lnTo>
                  <a:pt x="277" y="69"/>
                </a:lnTo>
                <a:moveTo>
                  <a:pt x="972" y="138"/>
                </a:moveTo>
                <a:lnTo>
                  <a:pt x="208" y="138"/>
                </a:lnTo>
                <a:moveTo>
                  <a:pt x="69" y="972"/>
                </a:moveTo>
                <a:lnTo>
                  <a:pt x="69" y="972"/>
                </a:lnTo>
                <a:lnTo>
                  <a:pt x="71" y="972"/>
                </a:lnTo>
                <a:lnTo>
                  <a:pt x="73" y="972"/>
                </a:lnTo>
                <a:lnTo>
                  <a:pt x="75" y="973"/>
                </a:lnTo>
                <a:lnTo>
                  <a:pt x="77" y="973"/>
                </a:lnTo>
                <a:lnTo>
                  <a:pt x="79" y="974"/>
                </a:lnTo>
                <a:lnTo>
                  <a:pt x="81" y="974"/>
                </a:lnTo>
                <a:lnTo>
                  <a:pt x="83" y="975"/>
                </a:lnTo>
                <a:lnTo>
                  <a:pt x="85" y="976"/>
                </a:lnTo>
                <a:lnTo>
                  <a:pt x="87" y="977"/>
                </a:lnTo>
                <a:lnTo>
                  <a:pt x="89" y="978"/>
                </a:lnTo>
                <a:lnTo>
                  <a:pt x="90" y="980"/>
                </a:lnTo>
                <a:lnTo>
                  <a:pt x="92" y="981"/>
                </a:lnTo>
                <a:lnTo>
                  <a:pt x="93" y="982"/>
                </a:lnTo>
                <a:lnTo>
                  <a:pt x="95" y="984"/>
                </a:lnTo>
                <a:lnTo>
                  <a:pt x="96" y="986"/>
                </a:lnTo>
                <a:lnTo>
                  <a:pt x="97" y="987"/>
                </a:lnTo>
                <a:lnTo>
                  <a:pt x="98" y="989"/>
                </a:lnTo>
                <a:lnTo>
                  <a:pt x="99" y="991"/>
                </a:lnTo>
                <a:lnTo>
                  <a:pt x="100" y="993"/>
                </a:lnTo>
                <a:lnTo>
                  <a:pt x="101" y="995"/>
                </a:lnTo>
                <a:lnTo>
                  <a:pt x="102" y="997"/>
                </a:lnTo>
                <a:lnTo>
                  <a:pt x="102" y="999"/>
                </a:lnTo>
                <a:lnTo>
                  <a:pt x="103" y="1001"/>
                </a:lnTo>
                <a:lnTo>
                  <a:pt x="103" y="1003"/>
                </a:lnTo>
                <a:lnTo>
                  <a:pt x="103" y="1005"/>
                </a:lnTo>
                <a:lnTo>
                  <a:pt x="103" y="1007"/>
                </a:lnTo>
                <a:lnTo>
                  <a:pt x="103" y="1009"/>
                </a:lnTo>
                <a:lnTo>
                  <a:pt x="103" y="1011"/>
                </a:lnTo>
                <a:lnTo>
                  <a:pt x="102" y="1013"/>
                </a:lnTo>
                <a:lnTo>
                  <a:pt x="102" y="1015"/>
                </a:lnTo>
                <a:lnTo>
                  <a:pt x="101" y="1017"/>
                </a:lnTo>
                <a:lnTo>
                  <a:pt x="100" y="1019"/>
                </a:lnTo>
                <a:lnTo>
                  <a:pt x="99" y="1021"/>
                </a:lnTo>
                <a:lnTo>
                  <a:pt x="98" y="1023"/>
                </a:lnTo>
                <a:lnTo>
                  <a:pt x="97" y="1025"/>
                </a:lnTo>
                <a:lnTo>
                  <a:pt x="96" y="1026"/>
                </a:lnTo>
                <a:lnTo>
                  <a:pt x="95" y="1028"/>
                </a:lnTo>
                <a:lnTo>
                  <a:pt x="93" y="1030"/>
                </a:lnTo>
                <a:lnTo>
                  <a:pt x="92" y="1031"/>
                </a:lnTo>
                <a:lnTo>
                  <a:pt x="90" y="1032"/>
                </a:lnTo>
                <a:lnTo>
                  <a:pt x="89" y="1034"/>
                </a:lnTo>
                <a:lnTo>
                  <a:pt x="87" y="1035"/>
                </a:lnTo>
                <a:lnTo>
                  <a:pt x="85" y="1036"/>
                </a:lnTo>
                <a:lnTo>
                  <a:pt x="83" y="1037"/>
                </a:lnTo>
                <a:lnTo>
                  <a:pt x="81" y="1038"/>
                </a:lnTo>
                <a:lnTo>
                  <a:pt x="79" y="1038"/>
                </a:lnTo>
                <a:lnTo>
                  <a:pt x="77" y="1039"/>
                </a:lnTo>
                <a:lnTo>
                  <a:pt x="75" y="1039"/>
                </a:lnTo>
                <a:lnTo>
                  <a:pt x="73" y="1040"/>
                </a:lnTo>
                <a:lnTo>
                  <a:pt x="71" y="1040"/>
                </a:lnTo>
                <a:lnTo>
                  <a:pt x="69" y="1040"/>
                </a:lnTo>
                <a:lnTo>
                  <a:pt x="138" y="1041"/>
                </a:lnTo>
                <a:moveTo>
                  <a:pt x="69" y="1111"/>
                </a:moveTo>
                <a:lnTo>
                  <a:pt x="69" y="1111"/>
                </a:lnTo>
                <a:lnTo>
                  <a:pt x="73" y="1111"/>
                </a:lnTo>
                <a:lnTo>
                  <a:pt x="76" y="1111"/>
                </a:lnTo>
                <a:lnTo>
                  <a:pt x="80" y="1110"/>
                </a:lnTo>
                <a:lnTo>
                  <a:pt x="83" y="1109"/>
                </a:lnTo>
                <a:lnTo>
                  <a:pt x="87" y="1109"/>
                </a:lnTo>
                <a:lnTo>
                  <a:pt x="90" y="1108"/>
                </a:lnTo>
                <a:lnTo>
                  <a:pt x="94" y="1106"/>
                </a:lnTo>
                <a:lnTo>
                  <a:pt x="97" y="1105"/>
                </a:lnTo>
                <a:lnTo>
                  <a:pt x="100" y="1103"/>
                </a:lnTo>
                <a:lnTo>
                  <a:pt x="104" y="1102"/>
                </a:lnTo>
                <a:lnTo>
                  <a:pt x="107" y="1100"/>
                </a:lnTo>
                <a:lnTo>
                  <a:pt x="110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8"/>
                </a:lnTo>
                <a:lnTo>
                  <a:pt x="123" y="1085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6"/>
                </a:lnTo>
                <a:lnTo>
                  <a:pt x="130" y="1073"/>
                </a:lnTo>
                <a:lnTo>
                  <a:pt x="132" y="1070"/>
                </a:lnTo>
                <a:lnTo>
                  <a:pt x="133" y="1067"/>
                </a:lnTo>
                <a:lnTo>
                  <a:pt x="135" y="1063"/>
                </a:lnTo>
                <a:lnTo>
                  <a:pt x="136" y="1060"/>
                </a:lnTo>
                <a:lnTo>
                  <a:pt x="136" y="1056"/>
                </a:lnTo>
                <a:lnTo>
                  <a:pt x="137" y="1053"/>
                </a:lnTo>
                <a:lnTo>
                  <a:pt x="138" y="1049"/>
                </a:lnTo>
                <a:lnTo>
                  <a:pt x="138" y="1046"/>
                </a:lnTo>
                <a:lnTo>
                  <a:pt x="138" y="1042"/>
                </a:lnTo>
                <a:lnTo>
                  <a:pt x="138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5" name="CustomShape 146"/>
          <p:cNvSpPr/>
          <p:nvPr/>
        </p:nvSpPr>
        <p:spPr>
          <a:xfrm>
            <a:off x="8499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925" y="0"/>
                </a:lnTo>
                <a:lnTo>
                  <a:pt x="1111" y="185"/>
                </a:lnTo>
                <a:lnTo>
                  <a:pt x="1111" y="1111"/>
                </a:lnTo>
                <a:lnTo>
                  <a:pt x="1111" y="1111"/>
                </a:lnTo>
                <a:lnTo>
                  <a:pt x="185" y="1111"/>
                </a:lnTo>
                <a:lnTo>
                  <a:pt x="0" y="925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6" name="CustomShape 147"/>
          <p:cNvSpPr/>
          <p:nvPr/>
        </p:nvSpPr>
        <p:spPr>
          <a:xfrm>
            <a:off x="135000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714"/>
                </a:moveTo>
                <a:lnTo>
                  <a:pt x="171" y="494"/>
                </a:lnTo>
                <a:lnTo>
                  <a:pt x="110" y="220"/>
                </a:lnTo>
                <a:lnTo>
                  <a:pt x="384" y="220"/>
                </a:lnTo>
                <a:lnTo>
                  <a:pt x="555" y="0"/>
                </a:lnTo>
                <a:lnTo>
                  <a:pt x="726" y="220"/>
                </a:lnTo>
                <a:lnTo>
                  <a:pt x="1000" y="220"/>
                </a:lnTo>
                <a:lnTo>
                  <a:pt x="939" y="494"/>
                </a:lnTo>
                <a:lnTo>
                  <a:pt x="1111" y="714"/>
                </a:lnTo>
                <a:lnTo>
                  <a:pt x="863" y="836"/>
                </a:lnTo>
                <a:lnTo>
                  <a:pt x="802" y="1111"/>
                </a:lnTo>
                <a:lnTo>
                  <a:pt x="555" y="988"/>
                </a:lnTo>
                <a:lnTo>
                  <a:pt x="308" y="1111"/>
                </a:lnTo>
                <a:lnTo>
                  <a:pt x="247" y="836"/>
                </a:lnTo>
                <a:lnTo>
                  <a:pt x="0" y="71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CustomShape 148"/>
          <p:cNvSpPr/>
          <p:nvPr/>
        </p:nvSpPr>
        <p:spPr>
          <a:xfrm>
            <a:off x="1850040" y="4950000"/>
            <a:ext cx="399600" cy="399600"/>
          </a:xfrm>
          <a:custGeom>
            <a:avLst/>
            <a:gdLst/>
            <a:ahLst/>
            <a:rect l="l" t="t" r="r" b="b"/>
            <a:pathLst>
              <a:path w="10" h="10">
                <a:moveTo>
                  <a:pt x="0" y="0"/>
                </a:moveTo>
                <a:lnTo>
                  <a:pt x="10" y="10"/>
                </a:lnTo>
                <a:moveTo>
                  <a:pt x="0" y="10"/>
                </a:moveTo>
                <a:lnTo>
                  <a:pt x="10" y="0"/>
                </a:lnTo>
                <a:moveTo>
                  <a:pt x="0" y="0"/>
                </a:moveTo>
                <a:lnTo>
                  <a:pt x="0" y="10"/>
                </a:lnTo>
                <a:lnTo>
                  <a:pt x="10" y="10"/>
                </a:lnTo>
                <a:lnTo>
                  <a:pt x="10" y="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149"/>
          <p:cNvSpPr/>
          <p:nvPr/>
        </p:nvSpPr>
        <p:spPr>
          <a:xfrm>
            <a:off x="2350080" y="4950000"/>
            <a:ext cx="399600" cy="399600"/>
          </a:xfrm>
          <a:custGeom>
            <a:avLst/>
            <a:gdLst/>
            <a:ahLst/>
            <a:rect l="l" t="t" r="r" b="b"/>
            <a:pathLst>
              <a:path w="43200" h="43200">
                <a:moveTo>
                  <a:pt x="3900" y="14370"/>
                </a:moveTo>
                <a:close/>
                <a:moveTo>
                  <a:pt x="4693" y="26177"/>
                </a:moveTo>
                <a:moveTo>
                  <a:pt x="6928" y="34899"/>
                </a:moveTo>
                <a:moveTo>
                  <a:pt x="16478" y="39090"/>
                </a:moveTo>
                <a:moveTo>
                  <a:pt x="28827" y="34751"/>
                </a:moveTo>
                <a:moveTo>
                  <a:pt x="34129" y="22954"/>
                </a:moveTo>
                <a:moveTo>
                  <a:pt x="41798" y="15354"/>
                </a:moveTo>
                <a:moveTo>
                  <a:pt x="38324" y="5426"/>
                </a:moveTo>
                <a:moveTo>
                  <a:pt x="29078" y="3952"/>
                </a:moveTo>
                <a:moveTo>
                  <a:pt x="22141" y="4720"/>
                </a:moveTo>
                <a:moveTo>
                  <a:pt x="14000" y="5192"/>
                </a:moveTo>
                <a:moveTo>
                  <a:pt x="4127" y="15789"/>
                </a:move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150"/>
          <p:cNvSpPr/>
          <p:nvPr/>
        </p:nvSpPr>
        <p:spPr>
          <a:xfrm>
            <a:off x="28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833" y="277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833" y="277"/>
                </a:move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833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833" y="277"/>
                </a:lnTo>
                <a:lnTo>
                  <a:pt x="0" y="277"/>
                </a:lnTo>
                <a:moveTo>
                  <a:pt x="0" y="277"/>
                </a:moveTo>
                <a:lnTo>
                  <a:pt x="277" y="0"/>
                </a:lnTo>
                <a:lnTo>
                  <a:pt x="1111" y="0"/>
                </a:lnTo>
                <a:lnTo>
                  <a:pt x="1111" y="833"/>
                </a:lnTo>
                <a:lnTo>
                  <a:pt x="833" y="1111"/>
                </a:lnTo>
                <a:lnTo>
                  <a:pt x="0" y="1111"/>
                </a:lnTo>
                <a:lnTo>
                  <a:pt x="0" y="277"/>
                </a:lnTo>
                <a:moveTo>
                  <a:pt x="0" y="277"/>
                </a:moveTo>
                <a:lnTo>
                  <a:pt x="833" y="277"/>
                </a:lnTo>
                <a:lnTo>
                  <a:pt x="1111" y="0"/>
                </a:lnTo>
                <a:moveTo>
                  <a:pt x="833" y="277"/>
                </a:moveTo>
                <a:lnTo>
                  <a:pt x="833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CustomShape 151"/>
          <p:cNvSpPr/>
          <p:nvPr/>
        </p:nvSpPr>
        <p:spPr>
          <a:xfrm>
            <a:off x="335016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185" y="0"/>
                </a:moveTo>
                <a:lnTo>
                  <a:pt x="1111" y="0"/>
                </a:lnTo>
                <a:lnTo>
                  <a:pt x="1111" y="925"/>
                </a:lnTo>
                <a:lnTo>
                  <a:pt x="1111" y="925"/>
                </a:lnTo>
                <a:lnTo>
                  <a:pt x="1111" y="935"/>
                </a:lnTo>
                <a:lnTo>
                  <a:pt x="1110" y="944"/>
                </a:lnTo>
                <a:lnTo>
                  <a:pt x="1109" y="954"/>
                </a:lnTo>
                <a:lnTo>
                  <a:pt x="1107" y="963"/>
                </a:lnTo>
                <a:lnTo>
                  <a:pt x="1105" y="973"/>
                </a:lnTo>
                <a:lnTo>
                  <a:pt x="1102" y="982"/>
                </a:lnTo>
                <a:lnTo>
                  <a:pt x="1099" y="991"/>
                </a:lnTo>
                <a:lnTo>
                  <a:pt x="1095" y="1000"/>
                </a:lnTo>
                <a:lnTo>
                  <a:pt x="1091" y="1009"/>
                </a:lnTo>
                <a:lnTo>
                  <a:pt x="1086" y="1017"/>
                </a:lnTo>
                <a:lnTo>
                  <a:pt x="1081" y="1026"/>
                </a:lnTo>
                <a:lnTo>
                  <a:pt x="1076" y="1034"/>
                </a:lnTo>
                <a:lnTo>
                  <a:pt x="1070" y="1041"/>
                </a:lnTo>
                <a:lnTo>
                  <a:pt x="1063" y="1049"/>
                </a:lnTo>
                <a:lnTo>
                  <a:pt x="1057" y="1056"/>
                </a:lnTo>
                <a:lnTo>
                  <a:pt x="1050" y="1062"/>
                </a:lnTo>
                <a:lnTo>
                  <a:pt x="1042" y="1069"/>
                </a:lnTo>
                <a:lnTo>
                  <a:pt x="1035" y="1075"/>
                </a:lnTo>
                <a:lnTo>
                  <a:pt x="1027" y="1080"/>
                </a:lnTo>
                <a:lnTo>
                  <a:pt x="1019" y="1085"/>
                </a:lnTo>
                <a:lnTo>
                  <a:pt x="1010" y="1090"/>
                </a:lnTo>
                <a:lnTo>
                  <a:pt x="1001" y="1094"/>
                </a:lnTo>
                <a:lnTo>
                  <a:pt x="992" y="1098"/>
                </a:lnTo>
                <a:lnTo>
                  <a:pt x="983" y="1101"/>
                </a:lnTo>
                <a:lnTo>
                  <a:pt x="974" y="1104"/>
                </a:lnTo>
                <a:lnTo>
                  <a:pt x="964" y="1106"/>
                </a:lnTo>
                <a:lnTo>
                  <a:pt x="955" y="1108"/>
                </a:lnTo>
                <a:lnTo>
                  <a:pt x="945" y="1109"/>
                </a:lnTo>
                <a:lnTo>
                  <a:pt x="936" y="1110"/>
                </a:lnTo>
                <a:lnTo>
                  <a:pt x="926" y="1110"/>
                </a:lnTo>
                <a:lnTo>
                  <a:pt x="0" y="1111"/>
                </a:lnTo>
                <a:lnTo>
                  <a:pt x="0" y="185"/>
                </a:lnTo>
                <a:lnTo>
                  <a:pt x="0" y="185"/>
                </a:lnTo>
                <a:lnTo>
                  <a:pt x="0" y="175"/>
                </a:lnTo>
                <a:lnTo>
                  <a:pt x="1" y="166"/>
                </a:lnTo>
                <a:lnTo>
                  <a:pt x="2" y="156"/>
                </a:lnTo>
                <a:lnTo>
                  <a:pt x="4" y="147"/>
                </a:lnTo>
                <a:lnTo>
                  <a:pt x="6" y="137"/>
                </a:lnTo>
                <a:lnTo>
                  <a:pt x="9" y="128"/>
                </a:lnTo>
                <a:lnTo>
                  <a:pt x="12" y="119"/>
                </a:lnTo>
                <a:lnTo>
                  <a:pt x="16" y="110"/>
                </a:lnTo>
                <a:lnTo>
                  <a:pt x="20" y="101"/>
                </a:lnTo>
                <a:lnTo>
                  <a:pt x="25" y="92"/>
                </a:lnTo>
                <a:lnTo>
                  <a:pt x="30" y="84"/>
                </a:lnTo>
                <a:lnTo>
                  <a:pt x="35" y="76"/>
                </a:lnTo>
                <a:lnTo>
                  <a:pt x="41" y="69"/>
                </a:lnTo>
                <a:lnTo>
                  <a:pt x="48" y="61"/>
                </a:lnTo>
                <a:lnTo>
                  <a:pt x="54" y="54"/>
                </a:lnTo>
                <a:lnTo>
                  <a:pt x="61" y="48"/>
                </a:lnTo>
                <a:lnTo>
                  <a:pt x="69" y="41"/>
                </a:lnTo>
                <a:lnTo>
                  <a:pt x="76" y="35"/>
                </a:lnTo>
                <a:lnTo>
                  <a:pt x="84" y="30"/>
                </a:lnTo>
                <a:lnTo>
                  <a:pt x="93" y="25"/>
                </a:lnTo>
                <a:lnTo>
                  <a:pt x="101" y="20"/>
                </a:lnTo>
                <a:lnTo>
                  <a:pt x="110" y="16"/>
                </a:lnTo>
                <a:lnTo>
                  <a:pt x="119" y="12"/>
                </a:lnTo>
                <a:lnTo>
                  <a:pt x="128" y="9"/>
                </a:lnTo>
                <a:lnTo>
                  <a:pt x="137" y="6"/>
                </a:lnTo>
                <a:lnTo>
                  <a:pt x="147" y="4"/>
                </a:lnTo>
                <a:lnTo>
                  <a:pt x="156" y="2"/>
                </a:lnTo>
                <a:lnTo>
                  <a:pt x="166" y="1"/>
                </a:lnTo>
                <a:lnTo>
                  <a:pt x="175" y="0"/>
                </a:lnTo>
                <a:lnTo>
                  <a:pt x="185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CustomShape 152"/>
          <p:cNvSpPr/>
          <p:nvPr/>
        </p:nvSpPr>
        <p:spPr>
          <a:xfrm>
            <a:off x="384984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3675"/>
                </a:lnTo>
                <a:lnTo>
                  <a:pt x="0" y="3675"/>
                </a:ln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lnTo>
                  <a:pt x="18595" y="3675"/>
                </a:lnTo>
                <a:close/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lnTo>
                  <a:pt x="20000" y="1815"/>
                </a:lnTo>
                <a:close/>
                <a:moveTo>
                  <a:pt x="0" y="3675"/>
                </a:moveTo>
                <a:lnTo>
                  <a:pt x="18595" y="3675"/>
                </a:lnTo>
                <a:lnTo>
                  <a:pt x="18595" y="18022"/>
                </a:lnTo>
                <a:cubicBezTo>
                  <a:pt x="9298" y="18022"/>
                  <a:pt x="9298" y="23542"/>
                  <a:pt x="0" y="20782"/>
                </a:cubicBezTo>
                <a:close/>
                <a:moveTo>
                  <a:pt x="1532" y="3675"/>
                </a:moveTo>
                <a:lnTo>
                  <a:pt x="1532" y="1815"/>
                </a:lnTo>
                <a:lnTo>
                  <a:pt x="20000" y="1815"/>
                </a:lnTo>
                <a:lnTo>
                  <a:pt x="20000" y="16252"/>
                </a:lnTo>
                <a:cubicBezTo>
                  <a:pt x="19298" y="16252"/>
                  <a:pt x="18595" y="16352"/>
                  <a:pt x="18595" y="16352"/>
                </a:cubicBezTo>
                <a:moveTo>
                  <a:pt x="2972" y="1815"/>
                </a:moveTo>
                <a:lnTo>
                  <a:pt x="2972" y="0"/>
                </a:lnTo>
                <a:lnTo>
                  <a:pt x="21600" y="0"/>
                </a:lnTo>
                <a:lnTo>
                  <a:pt x="21600" y="14392"/>
                </a:lnTo>
                <a:cubicBezTo>
                  <a:pt x="20800" y="14392"/>
                  <a:pt x="20000" y="14467"/>
                  <a:pt x="20000" y="14467"/>
                </a:cubicBezTo>
                <a:moveTo>
                  <a:pt x="0" y="20782"/>
                </a:moveTo>
                <a:cubicBezTo>
                  <a:pt x="9298" y="23542"/>
                  <a:pt x="9298" y="18022"/>
                  <a:pt x="18595" y="18022"/>
                </a:cubicBezTo>
                <a:lnTo>
                  <a:pt x="18595" y="16352"/>
                </a:lnTo>
                <a:cubicBezTo>
                  <a:pt x="18595" y="16352"/>
                  <a:pt x="19298" y="16252"/>
                  <a:pt x="20000" y="16252"/>
                </a:cubicBezTo>
                <a:lnTo>
                  <a:pt x="20000" y="14467"/>
                </a:lnTo>
                <a:cubicBezTo>
                  <a:pt x="20000" y="14467"/>
                  <a:pt x="20800" y="14392"/>
                  <a:pt x="21600" y="14392"/>
                </a:cubicBezTo>
                <a:lnTo>
                  <a:pt x="21600" y="0"/>
                </a:lnTo>
                <a:lnTo>
                  <a:pt x="2972" y="0"/>
                </a:lnTo>
                <a:lnTo>
                  <a:pt x="2972" y="1815"/>
                </a:lnTo>
                <a:lnTo>
                  <a:pt x="1532" y="1815"/>
                </a:lnTo>
                <a:lnTo>
                  <a:pt x="1532" y="3675"/>
                </a:lnTo>
                <a:lnTo>
                  <a:pt x="0" y="3675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153"/>
          <p:cNvSpPr/>
          <p:nvPr/>
        </p:nvSpPr>
        <p:spPr>
          <a:xfrm>
            <a:off x="4349880" y="495000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660" y="347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660" y="139"/>
                </a:moveTo>
                <a:lnTo>
                  <a:pt x="660" y="347"/>
                </a:lnTo>
                <a:lnTo>
                  <a:pt x="868" y="347"/>
                </a:lnTo>
                <a:close/>
                <a:moveTo>
                  <a:pt x="243" y="139"/>
                </a:moveTo>
                <a:lnTo>
                  <a:pt x="660" y="139"/>
                </a:lnTo>
                <a:lnTo>
                  <a:pt x="868" y="347"/>
                </a:lnTo>
                <a:lnTo>
                  <a:pt x="868" y="972"/>
                </a:lnTo>
                <a:lnTo>
                  <a:pt x="243" y="972"/>
                </a:lnTo>
                <a:close/>
                <a:moveTo>
                  <a:pt x="868" y="347"/>
                </a:moveTo>
                <a:lnTo>
                  <a:pt x="660" y="347"/>
                </a:lnTo>
                <a:lnTo>
                  <a:pt x="660" y="139"/>
                </a:lnTo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CustomShape 154"/>
          <p:cNvSpPr/>
          <p:nvPr/>
        </p:nvSpPr>
        <p:spPr>
          <a:xfrm>
            <a:off x="48499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cubicBezTo>
                  <a:pt x="277" y="0"/>
                  <a:pt x="555" y="138"/>
                  <a:pt x="555" y="277"/>
                </a:cubicBezTo>
                <a:cubicBezTo>
                  <a:pt x="555" y="416"/>
                  <a:pt x="555" y="555"/>
                  <a:pt x="555" y="555"/>
                </a:cubicBezTo>
                <a:cubicBezTo>
                  <a:pt x="555" y="555"/>
                  <a:pt x="555" y="694"/>
                  <a:pt x="555" y="833"/>
                </a:cubicBezTo>
                <a:cubicBezTo>
                  <a:pt x="555" y="972"/>
                  <a:pt x="833" y="1111"/>
                  <a:pt x="1111" y="1111"/>
                </a:cubicBez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CustomShape 155"/>
          <p:cNvSpPr/>
          <p:nvPr/>
        </p:nvSpPr>
        <p:spPr>
          <a:xfrm>
            <a:off x="5349960" y="4950000"/>
            <a:ext cx="399600" cy="399600"/>
          </a:xfrm>
          <a:custGeom>
            <a:avLst/>
            <a:gdLst/>
            <a:ahLst/>
            <a:rect l="l" t="t" r="r" b="b"/>
            <a:pathLst>
              <a:path w="556" h="1111">
                <a:moveTo>
                  <a:pt x="0" y="0"/>
                </a:moveTo>
                <a:lnTo>
                  <a:pt x="556" y="0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CustomShape 156"/>
          <p:cNvSpPr/>
          <p:nvPr/>
        </p:nvSpPr>
        <p:spPr>
          <a:xfrm>
            <a:off x="5850000" y="4950000"/>
            <a:ext cx="399600" cy="39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3475" y="0"/>
                </a:moveTo>
                <a:lnTo>
                  <a:pt x="18125" y="0"/>
                </a:lnTo>
                <a:lnTo>
                  <a:pt x="3475" y="21600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6" name="CustomShape 157"/>
          <p:cNvSpPr/>
          <p:nvPr/>
        </p:nvSpPr>
        <p:spPr>
          <a:xfrm>
            <a:off x="6350040" y="495000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7" name="CustomShape 158"/>
          <p:cNvSpPr/>
          <p:nvPr/>
        </p:nvSpPr>
        <p:spPr>
          <a:xfrm>
            <a:off x="6850080" y="4950000"/>
            <a:ext cx="399600" cy="399600"/>
          </a:xfrm>
          <a:custGeom>
            <a:avLst/>
            <a:gdLst/>
            <a:ahLst/>
            <a:rect l="0" t="0" r="r" b="b"/>
            <a:pathLst>
              <a:path w="1113" h="1111">
                <a:moveTo>
                  <a:pt x="1112" y="69"/>
                </a:moveTo>
                <a:lnTo>
                  <a:pt x="1112" y="69"/>
                </a:lnTo>
                <a:lnTo>
                  <a:pt x="1112" y="73"/>
                </a:lnTo>
                <a:lnTo>
                  <a:pt x="1112" y="76"/>
                </a:lnTo>
                <a:lnTo>
                  <a:pt x="1111" y="80"/>
                </a:lnTo>
                <a:lnTo>
                  <a:pt x="1110" y="83"/>
                </a:lnTo>
                <a:lnTo>
                  <a:pt x="1110" y="87"/>
                </a:lnTo>
                <a:lnTo>
                  <a:pt x="1109" y="90"/>
                </a:lnTo>
                <a:lnTo>
                  <a:pt x="1107" y="94"/>
                </a:lnTo>
                <a:lnTo>
                  <a:pt x="1106" y="97"/>
                </a:lnTo>
                <a:lnTo>
                  <a:pt x="1104" y="100"/>
                </a:lnTo>
                <a:lnTo>
                  <a:pt x="1103" y="103"/>
                </a:lnTo>
                <a:lnTo>
                  <a:pt x="1101" y="107"/>
                </a:lnTo>
                <a:lnTo>
                  <a:pt x="1099" y="110"/>
                </a:lnTo>
                <a:lnTo>
                  <a:pt x="1097" y="112"/>
                </a:lnTo>
                <a:lnTo>
                  <a:pt x="1094" y="115"/>
                </a:lnTo>
                <a:lnTo>
                  <a:pt x="1092" y="118"/>
                </a:lnTo>
                <a:lnTo>
                  <a:pt x="1089" y="120"/>
                </a:lnTo>
                <a:lnTo>
                  <a:pt x="1086" y="123"/>
                </a:lnTo>
                <a:lnTo>
                  <a:pt x="1084" y="125"/>
                </a:lnTo>
                <a:lnTo>
                  <a:pt x="1081" y="127"/>
                </a:lnTo>
                <a:lnTo>
                  <a:pt x="1078" y="129"/>
                </a:lnTo>
                <a:lnTo>
                  <a:pt x="1074" y="130"/>
                </a:lnTo>
                <a:lnTo>
                  <a:pt x="1071" y="132"/>
                </a:lnTo>
                <a:lnTo>
                  <a:pt x="1068" y="133"/>
                </a:lnTo>
                <a:lnTo>
                  <a:pt x="1064" y="135"/>
                </a:lnTo>
                <a:lnTo>
                  <a:pt x="1061" y="136"/>
                </a:lnTo>
                <a:lnTo>
                  <a:pt x="1057" y="136"/>
                </a:lnTo>
                <a:lnTo>
                  <a:pt x="1054" y="137"/>
                </a:lnTo>
                <a:lnTo>
                  <a:pt x="1050" y="138"/>
                </a:lnTo>
                <a:lnTo>
                  <a:pt x="1047" y="138"/>
                </a:lnTo>
                <a:lnTo>
                  <a:pt x="1043" y="138"/>
                </a:ln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lnTo>
                  <a:pt x="973" y="138"/>
                </a:lnTo>
                <a:lnTo>
                  <a:pt x="70" y="138"/>
                </a:lnTo>
                <a:lnTo>
                  <a:pt x="70" y="138"/>
                </a:lnTo>
                <a:lnTo>
                  <a:pt x="66" y="138"/>
                </a:lnTo>
                <a:lnTo>
                  <a:pt x="63" y="138"/>
                </a:lnTo>
                <a:lnTo>
                  <a:pt x="59" y="139"/>
                </a:lnTo>
                <a:lnTo>
                  <a:pt x="56" y="140"/>
                </a:lnTo>
                <a:lnTo>
                  <a:pt x="52" y="140"/>
                </a:lnTo>
                <a:lnTo>
                  <a:pt x="49" y="141"/>
                </a:lnTo>
                <a:lnTo>
                  <a:pt x="45" y="143"/>
                </a:lnTo>
                <a:lnTo>
                  <a:pt x="42" y="144"/>
                </a:lnTo>
                <a:lnTo>
                  <a:pt x="39" y="146"/>
                </a:lnTo>
                <a:lnTo>
                  <a:pt x="36" y="147"/>
                </a:lnTo>
                <a:lnTo>
                  <a:pt x="32" y="149"/>
                </a:lnTo>
                <a:lnTo>
                  <a:pt x="29" y="151"/>
                </a:lnTo>
                <a:lnTo>
                  <a:pt x="27" y="153"/>
                </a:lnTo>
                <a:lnTo>
                  <a:pt x="24" y="156"/>
                </a:lnTo>
                <a:lnTo>
                  <a:pt x="21" y="158"/>
                </a:lnTo>
                <a:lnTo>
                  <a:pt x="19" y="161"/>
                </a:lnTo>
                <a:lnTo>
                  <a:pt x="16" y="164"/>
                </a:lnTo>
                <a:lnTo>
                  <a:pt x="14" y="166"/>
                </a:lnTo>
                <a:lnTo>
                  <a:pt x="12" y="169"/>
                </a:lnTo>
                <a:lnTo>
                  <a:pt x="10" y="172"/>
                </a:lnTo>
                <a:lnTo>
                  <a:pt x="9" y="176"/>
                </a:lnTo>
                <a:lnTo>
                  <a:pt x="7" y="179"/>
                </a:lnTo>
                <a:lnTo>
                  <a:pt x="6" y="182"/>
                </a:lnTo>
                <a:lnTo>
                  <a:pt x="4" y="186"/>
                </a:lnTo>
                <a:lnTo>
                  <a:pt x="3" y="189"/>
                </a:lnTo>
                <a:lnTo>
                  <a:pt x="3" y="193"/>
                </a:lnTo>
                <a:lnTo>
                  <a:pt x="2" y="196"/>
                </a:lnTo>
                <a:lnTo>
                  <a:pt x="1" y="200"/>
                </a:lnTo>
                <a:lnTo>
                  <a:pt x="1" y="203"/>
                </a:lnTo>
                <a:lnTo>
                  <a:pt x="1" y="207"/>
                </a:lnTo>
                <a:lnTo>
                  <a:pt x="1" y="1041"/>
                </a:lnTo>
                <a:lnTo>
                  <a:pt x="1" y="1041"/>
                </a:lnTo>
                <a:lnTo>
                  <a:pt x="1" y="1044"/>
                </a:lnTo>
                <a:lnTo>
                  <a:pt x="1" y="1048"/>
                </a:lnTo>
                <a:lnTo>
                  <a:pt x="2" y="1051"/>
                </a:lnTo>
                <a:lnTo>
                  <a:pt x="2" y="1055"/>
                </a:lnTo>
                <a:lnTo>
                  <a:pt x="3" y="1058"/>
                </a:lnTo>
                <a:lnTo>
                  <a:pt x="4" y="1062"/>
                </a:lnTo>
                <a:lnTo>
                  <a:pt x="5" y="1065"/>
                </a:lnTo>
                <a:lnTo>
                  <a:pt x="7" y="1068"/>
                </a:lnTo>
                <a:lnTo>
                  <a:pt x="8" y="1071"/>
                </a:lnTo>
                <a:lnTo>
                  <a:pt x="10" y="1074"/>
                </a:lnTo>
                <a:lnTo>
                  <a:pt x="11" y="1077"/>
                </a:lnTo>
                <a:lnTo>
                  <a:pt x="13" y="1080"/>
                </a:lnTo>
                <a:lnTo>
                  <a:pt x="15" y="1083"/>
                </a:lnTo>
                <a:lnTo>
                  <a:pt x="18" y="1086"/>
                </a:lnTo>
                <a:lnTo>
                  <a:pt x="20" y="1089"/>
                </a:lnTo>
                <a:lnTo>
                  <a:pt x="22" y="1091"/>
                </a:lnTo>
                <a:lnTo>
                  <a:pt x="25" y="1093"/>
                </a:lnTo>
                <a:lnTo>
                  <a:pt x="28" y="1096"/>
                </a:lnTo>
                <a:lnTo>
                  <a:pt x="31" y="1098"/>
                </a:lnTo>
                <a:lnTo>
                  <a:pt x="34" y="1100"/>
                </a:lnTo>
                <a:lnTo>
                  <a:pt x="37" y="1101"/>
                </a:lnTo>
                <a:lnTo>
                  <a:pt x="40" y="1103"/>
                </a:lnTo>
                <a:lnTo>
                  <a:pt x="43" y="1104"/>
                </a:lnTo>
                <a:lnTo>
                  <a:pt x="46" y="1106"/>
                </a:lnTo>
                <a:lnTo>
                  <a:pt x="49" y="1107"/>
                </a:lnTo>
                <a:lnTo>
                  <a:pt x="53" y="1108"/>
                </a:lnTo>
                <a:lnTo>
                  <a:pt x="56" y="1109"/>
                </a:lnTo>
                <a:lnTo>
                  <a:pt x="60" y="1109"/>
                </a:lnTo>
                <a:lnTo>
                  <a:pt x="63" y="1110"/>
                </a:lnTo>
                <a:lnTo>
                  <a:pt x="67" y="1110"/>
                </a:lnTo>
                <a:lnTo>
                  <a:pt x="70" y="1110"/>
                </a:lnTo>
                <a:lnTo>
                  <a:pt x="73" y="1110"/>
                </a:lnTo>
                <a:lnTo>
                  <a:pt x="77" y="1110"/>
                </a:lnTo>
                <a:lnTo>
                  <a:pt x="80" y="1109"/>
                </a:lnTo>
                <a:lnTo>
                  <a:pt x="84" y="1109"/>
                </a:lnTo>
                <a:lnTo>
                  <a:pt x="87" y="1108"/>
                </a:lnTo>
                <a:lnTo>
                  <a:pt x="91" y="1107"/>
                </a:lnTo>
                <a:lnTo>
                  <a:pt x="94" y="1106"/>
                </a:lnTo>
                <a:lnTo>
                  <a:pt x="97" y="1104"/>
                </a:lnTo>
                <a:lnTo>
                  <a:pt x="100" y="1103"/>
                </a:lnTo>
                <a:lnTo>
                  <a:pt x="103" y="1101"/>
                </a:lnTo>
                <a:lnTo>
                  <a:pt x="106" y="1100"/>
                </a:lnTo>
                <a:lnTo>
                  <a:pt x="109" y="1098"/>
                </a:lnTo>
                <a:lnTo>
                  <a:pt x="112" y="1096"/>
                </a:lnTo>
                <a:lnTo>
                  <a:pt x="115" y="1093"/>
                </a:lnTo>
                <a:lnTo>
                  <a:pt x="118" y="1091"/>
                </a:lnTo>
                <a:lnTo>
                  <a:pt x="120" y="1089"/>
                </a:lnTo>
                <a:lnTo>
                  <a:pt x="122" y="1086"/>
                </a:lnTo>
                <a:lnTo>
                  <a:pt x="125" y="1083"/>
                </a:lnTo>
                <a:lnTo>
                  <a:pt x="127" y="1080"/>
                </a:lnTo>
                <a:lnTo>
                  <a:pt x="129" y="1077"/>
                </a:lnTo>
                <a:lnTo>
                  <a:pt x="130" y="1074"/>
                </a:lnTo>
                <a:lnTo>
                  <a:pt x="132" y="1071"/>
                </a:lnTo>
                <a:lnTo>
                  <a:pt x="133" y="1068"/>
                </a:lnTo>
                <a:lnTo>
                  <a:pt x="135" y="1065"/>
                </a:lnTo>
                <a:lnTo>
                  <a:pt x="136" y="1062"/>
                </a:lnTo>
                <a:lnTo>
                  <a:pt x="137" y="1058"/>
                </a:lnTo>
                <a:lnTo>
                  <a:pt x="138" y="1055"/>
                </a:lnTo>
                <a:lnTo>
                  <a:pt x="138" y="1051"/>
                </a:lnTo>
                <a:lnTo>
                  <a:pt x="139" y="1048"/>
                </a:lnTo>
                <a:lnTo>
                  <a:pt x="139" y="1044"/>
                </a:lnTo>
                <a:lnTo>
                  <a:pt x="139" y="1041"/>
                </a:lnTo>
                <a:lnTo>
                  <a:pt x="139" y="972"/>
                </a:lnTo>
                <a:lnTo>
                  <a:pt x="1042" y="972"/>
                </a:lnTo>
                <a:lnTo>
                  <a:pt x="1042" y="972"/>
                </a:lnTo>
                <a:lnTo>
                  <a:pt x="1046" y="972"/>
                </a:lnTo>
                <a:lnTo>
                  <a:pt x="1049" y="972"/>
                </a:lnTo>
                <a:lnTo>
                  <a:pt x="1053" y="971"/>
                </a:lnTo>
                <a:lnTo>
                  <a:pt x="1056" y="970"/>
                </a:lnTo>
                <a:lnTo>
                  <a:pt x="1060" y="970"/>
                </a:lnTo>
                <a:lnTo>
                  <a:pt x="1063" y="969"/>
                </a:lnTo>
                <a:lnTo>
                  <a:pt x="1067" y="967"/>
                </a:lnTo>
                <a:lnTo>
                  <a:pt x="1070" y="966"/>
                </a:lnTo>
                <a:lnTo>
                  <a:pt x="1073" y="964"/>
                </a:lnTo>
                <a:lnTo>
                  <a:pt x="1077" y="963"/>
                </a:lnTo>
                <a:lnTo>
                  <a:pt x="1080" y="961"/>
                </a:lnTo>
                <a:lnTo>
                  <a:pt x="1083" y="959"/>
                </a:lnTo>
                <a:lnTo>
                  <a:pt x="1085" y="957"/>
                </a:lnTo>
                <a:lnTo>
                  <a:pt x="1088" y="954"/>
                </a:lnTo>
                <a:lnTo>
                  <a:pt x="1091" y="952"/>
                </a:lnTo>
                <a:lnTo>
                  <a:pt x="1093" y="949"/>
                </a:lnTo>
                <a:lnTo>
                  <a:pt x="1096" y="946"/>
                </a:lnTo>
                <a:lnTo>
                  <a:pt x="1098" y="944"/>
                </a:lnTo>
                <a:lnTo>
                  <a:pt x="1100" y="941"/>
                </a:lnTo>
                <a:lnTo>
                  <a:pt x="1102" y="937"/>
                </a:lnTo>
                <a:lnTo>
                  <a:pt x="1103" y="934"/>
                </a:lnTo>
                <a:lnTo>
                  <a:pt x="1105" y="931"/>
                </a:lnTo>
                <a:lnTo>
                  <a:pt x="1106" y="928"/>
                </a:lnTo>
                <a:lnTo>
                  <a:pt x="1108" y="924"/>
                </a:lnTo>
                <a:lnTo>
                  <a:pt x="1109" y="921"/>
                </a:lnTo>
                <a:lnTo>
                  <a:pt x="1109" y="917"/>
                </a:lnTo>
                <a:lnTo>
                  <a:pt x="1110" y="914"/>
                </a:lnTo>
                <a:lnTo>
                  <a:pt x="1111" y="910"/>
                </a:lnTo>
                <a:lnTo>
                  <a:pt x="1111" y="907"/>
                </a:lnTo>
                <a:lnTo>
                  <a:pt x="1111" y="903"/>
                </a:lnTo>
                <a:lnTo>
                  <a:pt x="1112" y="69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70" y="277"/>
                </a:moveTo>
                <a:lnTo>
                  <a:pt x="70" y="277"/>
                </a:lnTo>
                <a:lnTo>
                  <a:pt x="74" y="277"/>
                </a:lnTo>
                <a:lnTo>
                  <a:pt x="77" y="277"/>
                </a:lnTo>
                <a:lnTo>
                  <a:pt x="81" y="276"/>
                </a:lnTo>
                <a:lnTo>
                  <a:pt x="84" y="275"/>
                </a:lnTo>
                <a:lnTo>
                  <a:pt x="88" y="275"/>
                </a:lnTo>
                <a:lnTo>
                  <a:pt x="91" y="274"/>
                </a:lnTo>
                <a:lnTo>
                  <a:pt x="95" y="272"/>
                </a:lnTo>
                <a:lnTo>
                  <a:pt x="98" y="271"/>
                </a:lnTo>
                <a:lnTo>
                  <a:pt x="101" y="269"/>
                </a:lnTo>
                <a:lnTo>
                  <a:pt x="105" y="268"/>
                </a:lnTo>
                <a:lnTo>
                  <a:pt x="108" y="266"/>
                </a:lnTo>
                <a:lnTo>
                  <a:pt x="111" y="264"/>
                </a:lnTo>
                <a:lnTo>
                  <a:pt x="113" y="262"/>
                </a:lnTo>
                <a:lnTo>
                  <a:pt x="116" y="259"/>
                </a:lnTo>
                <a:lnTo>
                  <a:pt x="119" y="257"/>
                </a:lnTo>
                <a:lnTo>
                  <a:pt x="121" y="254"/>
                </a:lnTo>
                <a:lnTo>
                  <a:pt x="124" y="251"/>
                </a:lnTo>
                <a:lnTo>
                  <a:pt x="126" y="249"/>
                </a:lnTo>
                <a:lnTo>
                  <a:pt x="128" y="246"/>
                </a:lnTo>
                <a:lnTo>
                  <a:pt x="130" y="242"/>
                </a:lnTo>
                <a:lnTo>
                  <a:pt x="131" y="239"/>
                </a:lnTo>
                <a:lnTo>
                  <a:pt x="133" y="236"/>
                </a:lnTo>
                <a:lnTo>
                  <a:pt x="134" y="233"/>
                </a:lnTo>
                <a:lnTo>
                  <a:pt x="136" y="229"/>
                </a:lnTo>
                <a:lnTo>
                  <a:pt x="137" y="226"/>
                </a:lnTo>
                <a:lnTo>
                  <a:pt x="137" y="222"/>
                </a:lnTo>
                <a:lnTo>
                  <a:pt x="138" y="219"/>
                </a:lnTo>
                <a:lnTo>
                  <a:pt x="139" y="215"/>
                </a:lnTo>
                <a:lnTo>
                  <a:pt x="139" y="212"/>
                </a:lnTo>
                <a:lnTo>
                  <a:pt x="139" y="208"/>
                </a:lnTo>
                <a:lnTo>
                  <a:pt x="138" y="208"/>
                </a:lnTo>
                <a:lnTo>
                  <a:pt x="138" y="206"/>
                </a:lnTo>
                <a:lnTo>
                  <a:pt x="138" y="204"/>
                </a:lnTo>
                <a:lnTo>
                  <a:pt x="137" y="202"/>
                </a:lnTo>
                <a:lnTo>
                  <a:pt x="137" y="200"/>
                </a:lnTo>
                <a:lnTo>
                  <a:pt x="136" y="198"/>
                </a:lnTo>
                <a:lnTo>
                  <a:pt x="136" y="196"/>
                </a:lnTo>
                <a:lnTo>
                  <a:pt x="135" y="194"/>
                </a:lnTo>
                <a:lnTo>
                  <a:pt x="134" y="192"/>
                </a:lnTo>
                <a:lnTo>
                  <a:pt x="133" y="190"/>
                </a:lnTo>
                <a:lnTo>
                  <a:pt x="132" y="188"/>
                </a:lnTo>
                <a:lnTo>
                  <a:pt x="130" y="187"/>
                </a:lnTo>
                <a:lnTo>
                  <a:pt x="129" y="185"/>
                </a:lnTo>
                <a:lnTo>
                  <a:pt x="128" y="184"/>
                </a:lnTo>
                <a:lnTo>
                  <a:pt x="126" y="182"/>
                </a:lnTo>
                <a:lnTo>
                  <a:pt x="124" y="181"/>
                </a:lnTo>
                <a:lnTo>
                  <a:pt x="123" y="180"/>
                </a:lnTo>
                <a:lnTo>
                  <a:pt x="121" y="179"/>
                </a:lnTo>
                <a:lnTo>
                  <a:pt x="119" y="178"/>
                </a:lnTo>
                <a:lnTo>
                  <a:pt x="117" y="177"/>
                </a:lnTo>
                <a:lnTo>
                  <a:pt x="115" y="176"/>
                </a:lnTo>
                <a:lnTo>
                  <a:pt x="113" y="175"/>
                </a:lnTo>
                <a:lnTo>
                  <a:pt x="111" y="175"/>
                </a:lnTo>
                <a:lnTo>
                  <a:pt x="109" y="174"/>
                </a:lnTo>
                <a:lnTo>
                  <a:pt x="107" y="174"/>
                </a:lnTo>
                <a:lnTo>
                  <a:pt x="105" y="174"/>
                </a:lnTo>
                <a:lnTo>
                  <a:pt x="103" y="174"/>
                </a:lnTo>
                <a:lnTo>
                  <a:pt x="101" y="174"/>
                </a:lnTo>
                <a:lnTo>
                  <a:pt x="99" y="174"/>
                </a:lnTo>
                <a:lnTo>
                  <a:pt x="97" y="175"/>
                </a:lnTo>
                <a:lnTo>
                  <a:pt x="95" y="175"/>
                </a:lnTo>
                <a:lnTo>
                  <a:pt x="93" y="176"/>
                </a:lnTo>
                <a:lnTo>
                  <a:pt x="91" y="177"/>
                </a:lnTo>
                <a:lnTo>
                  <a:pt x="89" y="178"/>
                </a:lnTo>
                <a:lnTo>
                  <a:pt x="87" y="179"/>
                </a:lnTo>
                <a:lnTo>
                  <a:pt x="85" y="180"/>
                </a:lnTo>
                <a:lnTo>
                  <a:pt x="84" y="181"/>
                </a:lnTo>
                <a:lnTo>
                  <a:pt x="82" y="182"/>
                </a:lnTo>
                <a:lnTo>
                  <a:pt x="80" y="184"/>
                </a:lnTo>
                <a:lnTo>
                  <a:pt x="79" y="185"/>
                </a:lnTo>
                <a:lnTo>
                  <a:pt x="78" y="187"/>
                </a:lnTo>
                <a:lnTo>
                  <a:pt x="76" y="188"/>
                </a:lnTo>
                <a:lnTo>
                  <a:pt x="75" y="190"/>
                </a:lnTo>
                <a:lnTo>
                  <a:pt x="74" y="192"/>
                </a:lnTo>
                <a:lnTo>
                  <a:pt x="73" y="194"/>
                </a:lnTo>
                <a:lnTo>
                  <a:pt x="72" y="196"/>
                </a:lnTo>
                <a:lnTo>
                  <a:pt x="72" y="198"/>
                </a:lnTo>
                <a:lnTo>
                  <a:pt x="71" y="200"/>
                </a:lnTo>
                <a:lnTo>
                  <a:pt x="71" y="202"/>
                </a:lnTo>
                <a:lnTo>
                  <a:pt x="70" y="204"/>
                </a:lnTo>
                <a:lnTo>
                  <a:pt x="70" y="206"/>
                </a:lnTo>
                <a:lnTo>
                  <a:pt x="70" y="208"/>
                </a:lnTo>
                <a:lnTo>
                  <a:pt x="70" y="277"/>
                </a:lnTo>
                <a:moveTo>
                  <a:pt x="1042" y="138"/>
                </a:moveTo>
                <a:lnTo>
                  <a:pt x="1042" y="138"/>
                </a:lnTo>
                <a:lnTo>
                  <a:pt x="1045" y="138"/>
                </a:lnTo>
                <a:lnTo>
                  <a:pt x="1049" y="138"/>
                </a:lnTo>
                <a:lnTo>
                  <a:pt x="1052" y="137"/>
                </a:lnTo>
                <a:lnTo>
                  <a:pt x="1056" y="137"/>
                </a:lnTo>
                <a:lnTo>
                  <a:pt x="1059" y="136"/>
                </a:lnTo>
                <a:lnTo>
                  <a:pt x="1062" y="135"/>
                </a:lnTo>
                <a:lnTo>
                  <a:pt x="1066" y="134"/>
                </a:lnTo>
                <a:lnTo>
                  <a:pt x="1069" y="133"/>
                </a:lnTo>
                <a:lnTo>
                  <a:pt x="1072" y="131"/>
                </a:lnTo>
                <a:lnTo>
                  <a:pt x="1075" y="130"/>
                </a:lnTo>
                <a:lnTo>
                  <a:pt x="1078" y="128"/>
                </a:lnTo>
                <a:lnTo>
                  <a:pt x="1081" y="126"/>
                </a:lnTo>
                <a:lnTo>
                  <a:pt x="1084" y="124"/>
                </a:lnTo>
                <a:lnTo>
                  <a:pt x="1087" y="122"/>
                </a:lnTo>
                <a:lnTo>
                  <a:pt x="1089" y="119"/>
                </a:lnTo>
                <a:lnTo>
                  <a:pt x="1092" y="117"/>
                </a:lnTo>
                <a:lnTo>
                  <a:pt x="1094" y="114"/>
                </a:lnTo>
                <a:lnTo>
                  <a:pt x="1096" y="112"/>
                </a:lnTo>
                <a:lnTo>
                  <a:pt x="1098" y="109"/>
                </a:lnTo>
                <a:lnTo>
                  <a:pt x="1100" y="106"/>
                </a:lnTo>
                <a:lnTo>
                  <a:pt x="1102" y="103"/>
                </a:lnTo>
                <a:lnTo>
                  <a:pt x="1104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1"/>
                </a:lnTo>
                <a:lnTo>
                  <a:pt x="1109" y="87"/>
                </a:lnTo>
                <a:lnTo>
                  <a:pt x="1109" y="84"/>
                </a:lnTo>
                <a:lnTo>
                  <a:pt x="1110" y="80"/>
                </a:lnTo>
                <a:lnTo>
                  <a:pt x="1111" y="77"/>
                </a:lnTo>
                <a:lnTo>
                  <a:pt x="1111" y="74"/>
                </a:lnTo>
                <a:lnTo>
                  <a:pt x="1111" y="70"/>
                </a:lnTo>
                <a:lnTo>
                  <a:pt x="1111" y="67"/>
                </a:lnTo>
                <a:lnTo>
                  <a:pt x="1111" y="63"/>
                </a:lnTo>
                <a:lnTo>
                  <a:pt x="1110" y="60"/>
                </a:lnTo>
                <a:lnTo>
                  <a:pt x="1110" y="56"/>
                </a:lnTo>
                <a:lnTo>
                  <a:pt x="1109" y="53"/>
                </a:lnTo>
                <a:lnTo>
                  <a:pt x="1108" y="50"/>
                </a:lnTo>
                <a:lnTo>
                  <a:pt x="1107" y="46"/>
                </a:lnTo>
                <a:lnTo>
                  <a:pt x="1106" y="43"/>
                </a:lnTo>
                <a:lnTo>
                  <a:pt x="1105" y="40"/>
                </a:lnTo>
                <a:lnTo>
                  <a:pt x="1103" y="37"/>
                </a:lnTo>
                <a:lnTo>
                  <a:pt x="1101" y="34"/>
                </a:lnTo>
                <a:lnTo>
                  <a:pt x="1100" y="31"/>
                </a:lnTo>
                <a:lnTo>
                  <a:pt x="1098" y="28"/>
                </a:lnTo>
                <a:lnTo>
                  <a:pt x="1095" y="25"/>
                </a:lnTo>
                <a:lnTo>
                  <a:pt x="1093" y="23"/>
                </a:lnTo>
                <a:lnTo>
                  <a:pt x="1091" y="20"/>
                </a:lnTo>
                <a:lnTo>
                  <a:pt x="1088" y="18"/>
                </a:lnTo>
                <a:lnTo>
                  <a:pt x="1086" y="16"/>
                </a:lnTo>
                <a:lnTo>
                  <a:pt x="1083" y="13"/>
                </a:lnTo>
                <a:lnTo>
                  <a:pt x="1080" y="11"/>
                </a:lnTo>
                <a:lnTo>
                  <a:pt x="1077" y="10"/>
                </a:lnTo>
                <a:lnTo>
                  <a:pt x="1074" y="8"/>
                </a:lnTo>
                <a:lnTo>
                  <a:pt x="1071" y="6"/>
                </a:lnTo>
                <a:lnTo>
                  <a:pt x="1068" y="5"/>
                </a:lnTo>
                <a:lnTo>
                  <a:pt x="1065" y="4"/>
                </a:lnTo>
                <a:lnTo>
                  <a:pt x="1061" y="3"/>
                </a:lnTo>
                <a:lnTo>
                  <a:pt x="1058" y="2"/>
                </a:lnTo>
                <a:lnTo>
                  <a:pt x="1055" y="1"/>
                </a:lnTo>
                <a:lnTo>
                  <a:pt x="1051" y="1"/>
                </a:lnTo>
                <a:lnTo>
                  <a:pt x="1048" y="0"/>
                </a:lnTo>
                <a:lnTo>
                  <a:pt x="1044" y="0"/>
                </a:lnTo>
                <a:lnTo>
                  <a:pt x="1041" y="0"/>
                </a:lnTo>
                <a:lnTo>
                  <a:pt x="1037" y="0"/>
                </a:lnTo>
                <a:lnTo>
                  <a:pt x="1034" y="0"/>
                </a:lnTo>
                <a:lnTo>
                  <a:pt x="1031" y="1"/>
                </a:lnTo>
                <a:lnTo>
                  <a:pt x="1027" y="2"/>
                </a:lnTo>
                <a:lnTo>
                  <a:pt x="1024" y="2"/>
                </a:lnTo>
                <a:lnTo>
                  <a:pt x="1020" y="3"/>
                </a:lnTo>
                <a:lnTo>
                  <a:pt x="1017" y="5"/>
                </a:lnTo>
                <a:lnTo>
                  <a:pt x="1014" y="6"/>
                </a:lnTo>
                <a:lnTo>
                  <a:pt x="1011" y="7"/>
                </a:lnTo>
                <a:lnTo>
                  <a:pt x="1008" y="9"/>
                </a:lnTo>
                <a:lnTo>
                  <a:pt x="1005" y="11"/>
                </a:lnTo>
                <a:lnTo>
                  <a:pt x="1002" y="13"/>
                </a:lnTo>
                <a:lnTo>
                  <a:pt x="999" y="15"/>
                </a:lnTo>
                <a:lnTo>
                  <a:pt x="997" y="17"/>
                </a:lnTo>
                <a:lnTo>
                  <a:pt x="994" y="19"/>
                </a:lnTo>
                <a:lnTo>
                  <a:pt x="992" y="22"/>
                </a:lnTo>
                <a:lnTo>
                  <a:pt x="989" y="24"/>
                </a:lnTo>
                <a:lnTo>
                  <a:pt x="987" y="27"/>
                </a:lnTo>
                <a:lnTo>
                  <a:pt x="985" y="30"/>
                </a:lnTo>
                <a:lnTo>
                  <a:pt x="983" y="33"/>
                </a:lnTo>
                <a:lnTo>
                  <a:pt x="981" y="36"/>
                </a:lnTo>
                <a:lnTo>
                  <a:pt x="980" y="39"/>
                </a:lnTo>
                <a:lnTo>
                  <a:pt x="978" y="42"/>
                </a:lnTo>
                <a:lnTo>
                  <a:pt x="977" y="45"/>
                </a:lnTo>
                <a:lnTo>
                  <a:pt x="976" y="49"/>
                </a:lnTo>
                <a:lnTo>
                  <a:pt x="975" y="52"/>
                </a:lnTo>
                <a:lnTo>
                  <a:pt x="974" y="55"/>
                </a:lnTo>
                <a:lnTo>
                  <a:pt x="974" y="59"/>
                </a:lnTo>
                <a:lnTo>
                  <a:pt x="973" y="62"/>
                </a:lnTo>
                <a:lnTo>
                  <a:pt x="973" y="66"/>
                </a:lnTo>
                <a:lnTo>
                  <a:pt x="973" y="69"/>
                </a:lnTo>
                <a:lnTo>
                  <a:pt x="973" y="69"/>
                </a:lnTo>
                <a:lnTo>
                  <a:pt x="973" y="71"/>
                </a:lnTo>
                <a:lnTo>
                  <a:pt x="973" y="73"/>
                </a:lnTo>
                <a:lnTo>
                  <a:pt x="974" y="75"/>
                </a:lnTo>
                <a:lnTo>
                  <a:pt x="974" y="77"/>
                </a:lnTo>
                <a:lnTo>
                  <a:pt x="975" y="79"/>
                </a:lnTo>
                <a:lnTo>
                  <a:pt x="975" y="81"/>
                </a:lnTo>
                <a:lnTo>
                  <a:pt x="976" y="83"/>
                </a:lnTo>
                <a:lnTo>
                  <a:pt x="977" y="85"/>
                </a:lnTo>
                <a:lnTo>
                  <a:pt x="978" y="87"/>
                </a:lnTo>
                <a:lnTo>
                  <a:pt x="979" y="89"/>
                </a:lnTo>
                <a:lnTo>
                  <a:pt x="981" y="90"/>
                </a:lnTo>
                <a:lnTo>
                  <a:pt x="982" y="92"/>
                </a:lnTo>
                <a:lnTo>
                  <a:pt x="983" y="93"/>
                </a:lnTo>
                <a:lnTo>
                  <a:pt x="985" y="95"/>
                </a:lnTo>
                <a:lnTo>
                  <a:pt x="987" y="96"/>
                </a:lnTo>
                <a:lnTo>
                  <a:pt x="988" y="97"/>
                </a:lnTo>
                <a:lnTo>
                  <a:pt x="990" y="98"/>
                </a:lnTo>
                <a:lnTo>
                  <a:pt x="992" y="99"/>
                </a:lnTo>
                <a:lnTo>
                  <a:pt x="994" y="100"/>
                </a:lnTo>
                <a:lnTo>
                  <a:pt x="996" y="101"/>
                </a:lnTo>
                <a:lnTo>
                  <a:pt x="998" y="102"/>
                </a:lnTo>
                <a:lnTo>
                  <a:pt x="1000" y="102"/>
                </a:lnTo>
                <a:lnTo>
                  <a:pt x="1002" y="103"/>
                </a:lnTo>
                <a:lnTo>
                  <a:pt x="1004" y="103"/>
                </a:lnTo>
                <a:lnTo>
                  <a:pt x="1006" y="103"/>
                </a:lnTo>
                <a:lnTo>
                  <a:pt x="1008" y="103"/>
                </a:lnTo>
                <a:lnTo>
                  <a:pt x="1010" y="103"/>
                </a:lnTo>
                <a:lnTo>
                  <a:pt x="1012" y="103"/>
                </a:lnTo>
                <a:lnTo>
                  <a:pt x="1014" y="102"/>
                </a:lnTo>
                <a:lnTo>
                  <a:pt x="1016" y="102"/>
                </a:lnTo>
                <a:lnTo>
                  <a:pt x="1018" y="101"/>
                </a:lnTo>
                <a:lnTo>
                  <a:pt x="1020" y="100"/>
                </a:lnTo>
                <a:lnTo>
                  <a:pt x="1022" y="99"/>
                </a:lnTo>
                <a:lnTo>
                  <a:pt x="1024" y="98"/>
                </a:lnTo>
                <a:lnTo>
                  <a:pt x="1026" y="97"/>
                </a:lnTo>
                <a:lnTo>
                  <a:pt x="1027" y="96"/>
                </a:lnTo>
                <a:lnTo>
                  <a:pt x="1029" y="95"/>
                </a:lnTo>
                <a:lnTo>
                  <a:pt x="1031" y="93"/>
                </a:lnTo>
                <a:lnTo>
                  <a:pt x="1032" y="92"/>
                </a:lnTo>
                <a:lnTo>
                  <a:pt x="1033" y="90"/>
                </a:lnTo>
                <a:lnTo>
                  <a:pt x="1035" y="89"/>
                </a:lnTo>
                <a:lnTo>
                  <a:pt x="1036" y="87"/>
                </a:lnTo>
                <a:lnTo>
                  <a:pt x="1037" y="85"/>
                </a:lnTo>
                <a:lnTo>
                  <a:pt x="1038" y="83"/>
                </a:lnTo>
                <a:lnTo>
                  <a:pt x="1039" y="81"/>
                </a:lnTo>
                <a:lnTo>
                  <a:pt x="1039" y="79"/>
                </a:lnTo>
                <a:lnTo>
                  <a:pt x="1040" y="77"/>
                </a:lnTo>
                <a:lnTo>
                  <a:pt x="1040" y="75"/>
                </a:lnTo>
                <a:lnTo>
                  <a:pt x="1041" y="73"/>
                </a:lnTo>
                <a:lnTo>
                  <a:pt x="1041" y="71"/>
                </a:lnTo>
                <a:lnTo>
                  <a:pt x="1041" y="69"/>
                </a:lnTo>
                <a:lnTo>
                  <a:pt x="1042" y="138"/>
                </a:lnTo>
                <a:moveTo>
                  <a:pt x="1" y="208"/>
                </a:moveTo>
                <a:lnTo>
                  <a:pt x="1" y="208"/>
                </a:lnTo>
                <a:lnTo>
                  <a:pt x="1" y="204"/>
                </a:lnTo>
                <a:lnTo>
                  <a:pt x="1" y="201"/>
                </a:lnTo>
                <a:lnTo>
                  <a:pt x="2" y="197"/>
                </a:lnTo>
                <a:lnTo>
                  <a:pt x="3" y="194"/>
                </a:lnTo>
                <a:lnTo>
                  <a:pt x="3" y="190"/>
                </a:lnTo>
                <a:lnTo>
                  <a:pt x="4" y="187"/>
                </a:lnTo>
                <a:lnTo>
                  <a:pt x="6" y="183"/>
                </a:lnTo>
                <a:lnTo>
                  <a:pt x="7" y="180"/>
                </a:lnTo>
                <a:lnTo>
                  <a:pt x="9" y="177"/>
                </a:lnTo>
                <a:lnTo>
                  <a:pt x="10" y="173"/>
                </a:lnTo>
                <a:lnTo>
                  <a:pt x="12" y="170"/>
                </a:lnTo>
                <a:lnTo>
                  <a:pt x="14" y="167"/>
                </a:lnTo>
                <a:lnTo>
                  <a:pt x="16" y="165"/>
                </a:lnTo>
                <a:lnTo>
                  <a:pt x="19" y="162"/>
                </a:lnTo>
                <a:lnTo>
                  <a:pt x="21" y="159"/>
                </a:lnTo>
                <a:lnTo>
                  <a:pt x="24" y="157"/>
                </a:lnTo>
                <a:lnTo>
                  <a:pt x="27" y="154"/>
                </a:lnTo>
                <a:lnTo>
                  <a:pt x="29" y="152"/>
                </a:lnTo>
                <a:lnTo>
                  <a:pt x="32" y="150"/>
                </a:lnTo>
                <a:lnTo>
                  <a:pt x="36" y="148"/>
                </a:lnTo>
                <a:lnTo>
                  <a:pt x="39" y="147"/>
                </a:lnTo>
                <a:lnTo>
                  <a:pt x="42" y="145"/>
                </a:lnTo>
                <a:lnTo>
                  <a:pt x="45" y="144"/>
                </a:lnTo>
                <a:lnTo>
                  <a:pt x="49" y="142"/>
                </a:lnTo>
                <a:lnTo>
                  <a:pt x="52" y="141"/>
                </a:lnTo>
                <a:lnTo>
                  <a:pt x="56" y="141"/>
                </a:lnTo>
                <a:lnTo>
                  <a:pt x="59" y="140"/>
                </a:lnTo>
                <a:lnTo>
                  <a:pt x="63" y="139"/>
                </a:lnTo>
                <a:lnTo>
                  <a:pt x="66" y="139"/>
                </a:lnTo>
                <a:lnTo>
                  <a:pt x="70" y="139"/>
                </a:lnTo>
                <a:lnTo>
                  <a:pt x="973" y="138"/>
                </a:lnTo>
                <a:lnTo>
                  <a:pt x="973" y="69"/>
                </a:lnTo>
                <a:lnTo>
                  <a:pt x="973" y="69"/>
                </a:lnTo>
                <a:lnTo>
                  <a:pt x="973" y="66"/>
                </a:lnTo>
                <a:lnTo>
                  <a:pt x="973" y="62"/>
                </a:lnTo>
                <a:lnTo>
                  <a:pt x="974" y="59"/>
                </a:lnTo>
                <a:lnTo>
                  <a:pt x="974" y="55"/>
                </a:lnTo>
                <a:lnTo>
                  <a:pt x="975" y="52"/>
                </a:lnTo>
                <a:lnTo>
                  <a:pt x="976" y="48"/>
                </a:lnTo>
                <a:lnTo>
                  <a:pt x="977" y="45"/>
                </a:lnTo>
                <a:lnTo>
                  <a:pt x="979" y="42"/>
                </a:lnTo>
                <a:lnTo>
                  <a:pt x="980" y="39"/>
                </a:lnTo>
                <a:lnTo>
                  <a:pt x="982" y="36"/>
                </a:lnTo>
                <a:lnTo>
                  <a:pt x="983" y="33"/>
                </a:lnTo>
                <a:lnTo>
                  <a:pt x="985" y="30"/>
                </a:lnTo>
                <a:lnTo>
                  <a:pt x="987" y="27"/>
                </a:lnTo>
                <a:lnTo>
                  <a:pt x="990" y="24"/>
                </a:lnTo>
                <a:lnTo>
                  <a:pt x="992" y="21"/>
                </a:lnTo>
                <a:lnTo>
                  <a:pt x="994" y="19"/>
                </a:lnTo>
                <a:lnTo>
                  <a:pt x="997" y="17"/>
                </a:lnTo>
                <a:lnTo>
                  <a:pt x="1000" y="14"/>
                </a:lnTo>
                <a:lnTo>
                  <a:pt x="1003" y="12"/>
                </a:lnTo>
                <a:lnTo>
                  <a:pt x="1006" y="10"/>
                </a:lnTo>
                <a:lnTo>
                  <a:pt x="1009" y="9"/>
                </a:lnTo>
                <a:lnTo>
                  <a:pt x="1012" y="7"/>
                </a:lnTo>
                <a:lnTo>
                  <a:pt x="1015" y="6"/>
                </a:lnTo>
                <a:lnTo>
                  <a:pt x="1018" y="4"/>
                </a:lnTo>
                <a:lnTo>
                  <a:pt x="1021" y="3"/>
                </a:lnTo>
                <a:lnTo>
                  <a:pt x="1025" y="2"/>
                </a:lnTo>
                <a:lnTo>
                  <a:pt x="1028" y="1"/>
                </a:lnTo>
                <a:lnTo>
                  <a:pt x="1032" y="1"/>
                </a:lnTo>
                <a:lnTo>
                  <a:pt x="1035" y="0"/>
                </a:lnTo>
                <a:lnTo>
                  <a:pt x="1039" y="0"/>
                </a:lnTo>
                <a:lnTo>
                  <a:pt x="1042" y="0"/>
                </a:lnTo>
                <a:lnTo>
                  <a:pt x="1045" y="0"/>
                </a:lnTo>
                <a:lnTo>
                  <a:pt x="1049" y="0"/>
                </a:lnTo>
                <a:lnTo>
                  <a:pt x="1052" y="1"/>
                </a:lnTo>
                <a:lnTo>
                  <a:pt x="1056" y="1"/>
                </a:lnTo>
                <a:lnTo>
                  <a:pt x="1059" y="2"/>
                </a:lnTo>
                <a:lnTo>
                  <a:pt x="1063" y="3"/>
                </a:lnTo>
                <a:lnTo>
                  <a:pt x="1066" y="4"/>
                </a:lnTo>
                <a:lnTo>
                  <a:pt x="1069" y="6"/>
                </a:lnTo>
                <a:lnTo>
                  <a:pt x="1072" y="7"/>
                </a:lnTo>
                <a:lnTo>
                  <a:pt x="1075" y="9"/>
                </a:lnTo>
                <a:lnTo>
                  <a:pt x="1078" y="10"/>
                </a:lnTo>
                <a:lnTo>
                  <a:pt x="1081" y="12"/>
                </a:lnTo>
                <a:lnTo>
                  <a:pt x="1084" y="14"/>
                </a:lnTo>
                <a:lnTo>
                  <a:pt x="1087" y="17"/>
                </a:lnTo>
                <a:lnTo>
                  <a:pt x="1090" y="19"/>
                </a:lnTo>
                <a:lnTo>
                  <a:pt x="1092" y="21"/>
                </a:lnTo>
                <a:lnTo>
                  <a:pt x="1094" y="24"/>
                </a:lnTo>
                <a:lnTo>
                  <a:pt x="1097" y="27"/>
                </a:lnTo>
                <a:lnTo>
                  <a:pt x="1099" y="30"/>
                </a:lnTo>
                <a:lnTo>
                  <a:pt x="1101" y="33"/>
                </a:lnTo>
                <a:lnTo>
                  <a:pt x="1102" y="36"/>
                </a:lnTo>
                <a:lnTo>
                  <a:pt x="1104" y="39"/>
                </a:lnTo>
                <a:lnTo>
                  <a:pt x="1105" y="42"/>
                </a:lnTo>
                <a:lnTo>
                  <a:pt x="1107" y="45"/>
                </a:lnTo>
                <a:lnTo>
                  <a:pt x="1108" y="48"/>
                </a:lnTo>
                <a:lnTo>
                  <a:pt x="1109" y="52"/>
                </a:lnTo>
                <a:lnTo>
                  <a:pt x="1110" y="55"/>
                </a:lnTo>
                <a:lnTo>
                  <a:pt x="1110" y="59"/>
                </a:lnTo>
                <a:lnTo>
                  <a:pt x="1111" y="62"/>
                </a:lnTo>
                <a:lnTo>
                  <a:pt x="1111" y="66"/>
                </a:lnTo>
                <a:lnTo>
                  <a:pt x="1111" y="69"/>
                </a:lnTo>
                <a:lnTo>
                  <a:pt x="1112" y="902"/>
                </a:lnTo>
                <a:lnTo>
                  <a:pt x="1112" y="902"/>
                </a:lnTo>
                <a:lnTo>
                  <a:pt x="1112" y="906"/>
                </a:lnTo>
                <a:lnTo>
                  <a:pt x="1112" y="909"/>
                </a:lnTo>
                <a:lnTo>
                  <a:pt x="1111" y="913"/>
                </a:lnTo>
                <a:lnTo>
                  <a:pt x="1110" y="916"/>
                </a:lnTo>
                <a:lnTo>
                  <a:pt x="1110" y="920"/>
                </a:lnTo>
                <a:lnTo>
                  <a:pt x="1109" y="923"/>
                </a:lnTo>
                <a:lnTo>
                  <a:pt x="1107" y="927"/>
                </a:lnTo>
                <a:lnTo>
                  <a:pt x="1106" y="930"/>
                </a:lnTo>
                <a:lnTo>
                  <a:pt x="1104" y="933"/>
                </a:lnTo>
                <a:lnTo>
                  <a:pt x="1103" y="936"/>
                </a:lnTo>
                <a:lnTo>
                  <a:pt x="1101" y="940"/>
                </a:lnTo>
                <a:lnTo>
                  <a:pt x="1099" y="943"/>
                </a:lnTo>
                <a:lnTo>
                  <a:pt x="1097" y="945"/>
                </a:lnTo>
                <a:lnTo>
                  <a:pt x="1094" y="948"/>
                </a:lnTo>
                <a:lnTo>
                  <a:pt x="1092" y="951"/>
                </a:lnTo>
                <a:lnTo>
                  <a:pt x="1089" y="953"/>
                </a:lnTo>
                <a:lnTo>
                  <a:pt x="1086" y="956"/>
                </a:lnTo>
                <a:lnTo>
                  <a:pt x="1084" y="958"/>
                </a:lnTo>
                <a:lnTo>
                  <a:pt x="1081" y="960"/>
                </a:lnTo>
                <a:lnTo>
                  <a:pt x="1078" y="962"/>
                </a:lnTo>
                <a:lnTo>
                  <a:pt x="1074" y="963"/>
                </a:lnTo>
                <a:lnTo>
                  <a:pt x="1071" y="965"/>
                </a:lnTo>
                <a:lnTo>
                  <a:pt x="1068" y="966"/>
                </a:lnTo>
                <a:lnTo>
                  <a:pt x="1064" y="968"/>
                </a:lnTo>
                <a:lnTo>
                  <a:pt x="1061" y="969"/>
                </a:lnTo>
                <a:lnTo>
                  <a:pt x="1057" y="969"/>
                </a:lnTo>
                <a:lnTo>
                  <a:pt x="1054" y="970"/>
                </a:lnTo>
                <a:lnTo>
                  <a:pt x="1050" y="971"/>
                </a:lnTo>
                <a:lnTo>
                  <a:pt x="1047" y="971"/>
                </a:lnTo>
                <a:lnTo>
                  <a:pt x="1043" y="971"/>
                </a:lnTo>
                <a:lnTo>
                  <a:pt x="139" y="972"/>
                </a:lnTo>
                <a:lnTo>
                  <a:pt x="139" y="1041"/>
                </a:lnTo>
                <a:lnTo>
                  <a:pt x="139" y="1041"/>
                </a:lnTo>
                <a:lnTo>
                  <a:pt x="139" y="1044"/>
                </a:lnTo>
                <a:lnTo>
                  <a:pt x="139" y="1048"/>
                </a:lnTo>
                <a:lnTo>
                  <a:pt x="138" y="1051"/>
                </a:lnTo>
                <a:lnTo>
                  <a:pt x="138" y="1055"/>
                </a:lnTo>
                <a:lnTo>
                  <a:pt x="137" y="1058"/>
                </a:lnTo>
                <a:lnTo>
                  <a:pt x="136" y="1062"/>
                </a:lnTo>
                <a:lnTo>
                  <a:pt x="135" y="1065"/>
                </a:lnTo>
                <a:lnTo>
                  <a:pt x="133" y="1068"/>
                </a:lnTo>
                <a:lnTo>
                  <a:pt x="132" y="1071"/>
                </a:lnTo>
                <a:lnTo>
                  <a:pt x="130" y="1074"/>
                </a:lnTo>
                <a:lnTo>
                  <a:pt x="129" y="1077"/>
                </a:lnTo>
                <a:lnTo>
                  <a:pt x="127" y="1080"/>
                </a:lnTo>
                <a:lnTo>
                  <a:pt x="125" y="1083"/>
                </a:lnTo>
                <a:lnTo>
                  <a:pt x="122" y="1086"/>
                </a:lnTo>
                <a:lnTo>
                  <a:pt x="120" y="1089"/>
                </a:lnTo>
                <a:lnTo>
                  <a:pt x="118" y="1091"/>
                </a:lnTo>
                <a:lnTo>
                  <a:pt x="115" y="1093"/>
                </a:lnTo>
                <a:lnTo>
                  <a:pt x="112" y="1096"/>
                </a:lnTo>
                <a:lnTo>
                  <a:pt x="109" y="1098"/>
                </a:lnTo>
                <a:lnTo>
                  <a:pt x="106" y="1100"/>
                </a:lnTo>
                <a:lnTo>
                  <a:pt x="103" y="1101"/>
                </a:lnTo>
                <a:lnTo>
                  <a:pt x="100" y="1103"/>
                </a:lnTo>
                <a:lnTo>
                  <a:pt x="97" y="1104"/>
                </a:lnTo>
                <a:lnTo>
                  <a:pt x="94" y="1106"/>
                </a:lnTo>
                <a:lnTo>
                  <a:pt x="91" y="1107"/>
                </a:lnTo>
                <a:lnTo>
                  <a:pt x="87" y="1108"/>
                </a:lnTo>
                <a:lnTo>
                  <a:pt x="84" y="1109"/>
                </a:lnTo>
                <a:lnTo>
                  <a:pt x="80" y="1109"/>
                </a:lnTo>
                <a:lnTo>
                  <a:pt x="77" y="1110"/>
                </a:lnTo>
                <a:lnTo>
                  <a:pt x="73" y="1110"/>
                </a:lnTo>
                <a:lnTo>
                  <a:pt x="70" y="1110"/>
                </a:lnTo>
                <a:lnTo>
                  <a:pt x="67" y="1110"/>
                </a:lnTo>
                <a:lnTo>
                  <a:pt x="63" y="1110"/>
                </a:lnTo>
                <a:lnTo>
                  <a:pt x="60" y="1109"/>
                </a:lnTo>
                <a:lnTo>
                  <a:pt x="56" y="1109"/>
                </a:lnTo>
                <a:lnTo>
                  <a:pt x="53" y="1108"/>
                </a:lnTo>
                <a:lnTo>
                  <a:pt x="49" y="1107"/>
                </a:lnTo>
                <a:lnTo>
                  <a:pt x="46" y="1106"/>
                </a:lnTo>
                <a:lnTo>
                  <a:pt x="43" y="1104"/>
                </a:lnTo>
                <a:lnTo>
                  <a:pt x="40" y="1103"/>
                </a:lnTo>
                <a:lnTo>
                  <a:pt x="37" y="1101"/>
                </a:lnTo>
                <a:lnTo>
                  <a:pt x="34" y="1100"/>
                </a:lnTo>
                <a:lnTo>
                  <a:pt x="31" y="1098"/>
                </a:lnTo>
                <a:lnTo>
                  <a:pt x="28" y="1096"/>
                </a:lnTo>
                <a:lnTo>
                  <a:pt x="25" y="1093"/>
                </a:lnTo>
                <a:lnTo>
                  <a:pt x="22" y="1091"/>
                </a:lnTo>
                <a:lnTo>
                  <a:pt x="20" y="1089"/>
                </a:lnTo>
                <a:lnTo>
                  <a:pt x="18" y="1086"/>
                </a:lnTo>
                <a:lnTo>
                  <a:pt x="15" y="1083"/>
                </a:lnTo>
                <a:lnTo>
                  <a:pt x="13" y="1080"/>
                </a:lnTo>
                <a:lnTo>
                  <a:pt x="11" y="1077"/>
                </a:lnTo>
                <a:lnTo>
                  <a:pt x="10" y="1074"/>
                </a:lnTo>
                <a:lnTo>
                  <a:pt x="8" y="1071"/>
                </a:lnTo>
                <a:lnTo>
                  <a:pt x="7" y="1068"/>
                </a:lnTo>
                <a:lnTo>
                  <a:pt x="5" y="1065"/>
                </a:lnTo>
                <a:lnTo>
                  <a:pt x="4" y="1062"/>
                </a:lnTo>
                <a:lnTo>
                  <a:pt x="3" y="1058"/>
                </a:lnTo>
                <a:lnTo>
                  <a:pt x="2" y="1055"/>
                </a:lnTo>
                <a:lnTo>
                  <a:pt x="2" y="1051"/>
                </a:lnTo>
                <a:lnTo>
                  <a:pt x="1" y="1048"/>
                </a:lnTo>
                <a:lnTo>
                  <a:pt x="1" y="1044"/>
                </a:lnTo>
                <a:lnTo>
                  <a:pt x="1" y="1041"/>
                </a:lnTo>
                <a:lnTo>
                  <a:pt x="1" y="208"/>
                </a:lnTo>
                <a:moveTo>
                  <a:pt x="973" y="138"/>
                </a:moveTo>
                <a:lnTo>
                  <a:pt x="1042" y="138"/>
                </a:lnTo>
                <a:lnTo>
                  <a:pt x="1042" y="138"/>
                </a:lnTo>
                <a:lnTo>
                  <a:pt x="1046" y="138"/>
                </a:lnTo>
                <a:lnTo>
                  <a:pt x="1049" y="138"/>
                </a:lnTo>
                <a:lnTo>
                  <a:pt x="1053" y="137"/>
                </a:lnTo>
                <a:lnTo>
                  <a:pt x="1056" y="136"/>
                </a:lnTo>
                <a:lnTo>
                  <a:pt x="1060" y="136"/>
                </a:lnTo>
                <a:lnTo>
                  <a:pt x="1063" y="135"/>
                </a:lnTo>
                <a:lnTo>
                  <a:pt x="1067" y="133"/>
                </a:lnTo>
                <a:lnTo>
                  <a:pt x="1070" y="132"/>
                </a:lnTo>
                <a:lnTo>
                  <a:pt x="1073" y="130"/>
                </a:lnTo>
                <a:lnTo>
                  <a:pt x="1077" y="129"/>
                </a:lnTo>
                <a:lnTo>
                  <a:pt x="1080" y="127"/>
                </a:lnTo>
                <a:lnTo>
                  <a:pt x="1083" y="125"/>
                </a:lnTo>
                <a:lnTo>
                  <a:pt x="1085" y="123"/>
                </a:lnTo>
                <a:lnTo>
                  <a:pt x="1088" y="120"/>
                </a:lnTo>
                <a:lnTo>
                  <a:pt x="1091" y="118"/>
                </a:lnTo>
                <a:lnTo>
                  <a:pt x="1093" y="115"/>
                </a:lnTo>
                <a:lnTo>
                  <a:pt x="1096" y="112"/>
                </a:lnTo>
                <a:lnTo>
                  <a:pt x="1098" y="110"/>
                </a:lnTo>
                <a:lnTo>
                  <a:pt x="1100" y="107"/>
                </a:lnTo>
                <a:lnTo>
                  <a:pt x="1102" y="103"/>
                </a:lnTo>
                <a:lnTo>
                  <a:pt x="1103" y="100"/>
                </a:lnTo>
                <a:lnTo>
                  <a:pt x="1105" y="97"/>
                </a:lnTo>
                <a:lnTo>
                  <a:pt x="1106" y="94"/>
                </a:lnTo>
                <a:lnTo>
                  <a:pt x="1108" y="90"/>
                </a:lnTo>
                <a:lnTo>
                  <a:pt x="1109" y="87"/>
                </a:lnTo>
                <a:lnTo>
                  <a:pt x="1109" y="83"/>
                </a:lnTo>
                <a:lnTo>
                  <a:pt x="1110" y="80"/>
                </a:lnTo>
                <a:lnTo>
                  <a:pt x="1111" y="76"/>
                </a:lnTo>
                <a:lnTo>
                  <a:pt x="1111" y="73"/>
                </a:lnTo>
                <a:lnTo>
                  <a:pt x="1111" y="69"/>
                </a:lnTo>
                <a:moveTo>
                  <a:pt x="1042" y="138"/>
                </a:moveTo>
                <a:lnTo>
                  <a:pt x="1042" y="69"/>
                </a:lnTo>
                <a:lnTo>
                  <a:pt x="1041" y="69"/>
                </a:lnTo>
                <a:lnTo>
                  <a:pt x="1041" y="71"/>
                </a:lnTo>
                <a:lnTo>
                  <a:pt x="1041" y="73"/>
                </a:lnTo>
                <a:lnTo>
                  <a:pt x="1040" y="75"/>
                </a:lnTo>
                <a:lnTo>
                  <a:pt x="1040" y="77"/>
                </a:lnTo>
                <a:lnTo>
                  <a:pt x="1039" y="79"/>
                </a:lnTo>
                <a:lnTo>
                  <a:pt x="1039" y="81"/>
                </a:lnTo>
                <a:lnTo>
                  <a:pt x="1038" y="83"/>
                </a:lnTo>
                <a:lnTo>
                  <a:pt x="1037" y="85"/>
                </a:lnTo>
                <a:lnTo>
                  <a:pt x="1036" y="87"/>
                </a:lnTo>
                <a:lnTo>
                  <a:pt x="1035" y="89"/>
                </a:lnTo>
                <a:lnTo>
                  <a:pt x="1033" y="90"/>
                </a:lnTo>
                <a:lnTo>
                  <a:pt x="1032" y="92"/>
                </a:lnTo>
                <a:lnTo>
                  <a:pt x="1031" y="93"/>
                </a:lnTo>
                <a:lnTo>
                  <a:pt x="1029" y="95"/>
                </a:lnTo>
                <a:lnTo>
                  <a:pt x="1027" y="96"/>
                </a:lnTo>
                <a:lnTo>
                  <a:pt x="1026" y="97"/>
                </a:lnTo>
                <a:lnTo>
                  <a:pt x="1024" y="98"/>
                </a:lnTo>
                <a:lnTo>
                  <a:pt x="1022" y="99"/>
                </a:lnTo>
                <a:lnTo>
                  <a:pt x="1020" y="100"/>
                </a:lnTo>
                <a:lnTo>
                  <a:pt x="1018" y="101"/>
                </a:lnTo>
                <a:lnTo>
                  <a:pt x="1016" y="102"/>
                </a:lnTo>
                <a:lnTo>
                  <a:pt x="1014" y="102"/>
                </a:lnTo>
                <a:lnTo>
                  <a:pt x="1012" y="103"/>
                </a:lnTo>
                <a:lnTo>
                  <a:pt x="1010" y="103"/>
                </a:lnTo>
                <a:lnTo>
                  <a:pt x="1008" y="103"/>
                </a:lnTo>
                <a:lnTo>
                  <a:pt x="1006" y="103"/>
                </a:lnTo>
                <a:lnTo>
                  <a:pt x="1004" y="103"/>
                </a:lnTo>
                <a:lnTo>
                  <a:pt x="1002" y="103"/>
                </a:lnTo>
                <a:lnTo>
                  <a:pt x="1000" y="102"/>
                </a:lnTo>
                <a:lnTo>
                  <a:pt x="998" y="102"/>
                </a:lnTo>
                <a:lnTo>
                  <a:pt x="996" y="101"/>
                </a:lnTo>
                <a:lnTo>
                  <a:pt x="994" y="100"/>
                </a:lnTo>
                <a:lnTo>
                  <a:pt x="992" y="99"/>
                </a:lnTo>
                <a:lnTo>
                  <a:pt x="990" y="98"/>
                </a:lnTo>
                <a:lnTo>
                  <a:pt x="988" y="97"/>
                </a:lnTo>
                <a:lnTo>
                  <a:pt x="987" y="96"/>
                </a:lnTo>
                <a:lnTo>
                  <a:pt x="985" y="95"/>
                </a:lnTo>
                <a:lnTo>
                  <a:pt x="983" y="93"/>
                </a:lnTo>
                <a:lnTo>
                  <a:pt x="982" y="92"/>
                </a:lnTo>
                <a:lnTo>
                  <a:pt x="981" y="90"/>
                </a:lnTo>
                <a:lnTo>
                  <a:pt x="979" y="89"/>
                </a:lnTo>
                <a:lnTo>
                  <a:pt x="978" y="87"/>
                </a:lnTo>
                <a:lnTo>
                  <a:pt x="977" y="85"/>
                </a:lnTo>
                <a:lnTo>
                  <a:pt x="976" y="83"/>
                </a:lnTo>
                <a:lnTo>
                  <a:pt x="975" y="81"/>
                </a:lnTo>
                <a:lnTo>
                  <a:pt x="975" y="79"/>
                </a:lnTo>
                <a:lnTo>
                  <a:pt x="974" y="77"/>
                </a:lnTo>
                <a:lnTo>
                  <a:pt x="974" y="75"/>
                </a:lnTo>
                <a:lnTo>
                  <a:pt x="973" y="73"/>
                </a:lnTo>
                <a:lnTo>
                  <a:pt x="973" y="71"/>
                </a:lnTo>
                <a:lnTo>
                  <a:pt x="973" y="69"/>
                </a:lnTo>
                <a:moveTo>
                  <a:pt x="70" y="277"/>
                </a:moveTo>
                <a:lnTo>
                  <a:pt x="70" y="208"/>
                </a:lnTo>
                <a:lnTo>
                  <a:pt x="70" y="208"/>
                </a:lnTo>
                <a:lnTo>
                  <a:pt x="70" y="206"/>
                </a:lnTo>
                <a:lnTo>
                  <a:pt x="70" y="204"/>
                </a:lnTo>
                <a:lnTo>
                  <a:pt x="71" y="202"/>
                </a:lnTo>
                <a:lnTo>
                  <a:pt x="71" y="200"/>
                </a:lnTo>
                <a:lnTo>
                  <a:pt x="72" y="198"/>
                </a:lnTo>
                <a:lnTo>
                  <a:pt x="72" y="196"/>
                </a:lnTo>
                <a:lnTo>
                  <a:pt x="73" y="194"/>
                </a:lnTo>
                <a:lnTo>
                  <a:pt x="74" y="192"/>
                </a:lnTo>
                <a:lnTo>
                  <a:pt x="75" y="190"/>
                </a:lnTo>
                <a:lnTo>
                  <a:pt x="76" y="188"/>
                </a:lnTo>
                <a:lnTo>
                  <a:pt x="78" y="187"/>
                </a:lnTo>
                <a:lnTo>
                  <a:pt x="79" y="185"/>
                </a:lnTo>
                <a:lnTo>
                  <a:pt x="80" y="184"/>
                </a:lnTo>
                <a:lnTo>
                  <a:pt x="82" y="182"/>
                </a:lnTo>
                <a:lnTo>
                  <a:pt x="84" y="181"/>
                </a:lnTo>
                <a:lnTo>
                  <a:pt x="85" y="180"/>
                </a:lnTo>
                <a:lnTo>
                  <a:pt x="87" y="179"/>
                </a:lnTo>
                <a:lnTo>
                  <a:pt x="89" y="178"/>
                </a:lnTo>
                <a:lnTo>
                  <a:pt x="91" y="177"/>
                </a:lnTo>
                <a:lnTo>
                  <a:pt x="93" y="176"/>
                </a:lnTo>
                <a:lnTo>
                  <a:pt x="95" y="175"/>
                </a:lnTo>
                <a:lnTo>
                  <a:pt x="97" y="175"/>
                </a:lnTo>
                <a:lnTo>
                  <a:pt x="99" y="174"/>
                </a:lnTo>
                <a:lnTo>
                  <a:pt x="101" y="174"/>
                </a:lnTo>
                <a:lnTo>
                  <a:pt x="103" y="174"/>
                </a:lnTo>
                <a:lnTo>
                  <a:pt x="105" y="174"/>
                </a:lnTo>
                <a:lnTo>
                  <a:pt x="107" y="174"/>
                </a:lnTo>
                <a:lnTo>
                  <a:pt x="109" y="174"/>
                </a:lnTo>
                <a:lnTo>
                  <a:pt x="111" y="175"/>
                </a:lnTo>
                <a:lnTo>
                  <a:pt x="113" y="175"/>
                </a:lnTo>
                <a:lnTo>
                  <a:pt x="115" y="176"/>
                </a:lnTo>
                <a:lnTo>
                  <a:pt x="117" y="177"/>
                </a:lnTo>
                <a:lnTo>
                  <a:pt x="119" y="178"/>
                </a:lnTo>
                <a:lnTo>
                  <a:pt x="121" y="179"/>
                </a:lnTo>
                <a:lnTo>
                  <a:pt x="123" y="180"/>
                </a:lnTo>
                <a:lnTo>
                  <a:pt x="124" y="181"/>
                </a:lnTo>
                <a:lnTo>
                  <a:pt x="126" y="182"/>
                </a:lnTo>
                <a:lnTo>
                  <a:pt x="128" y="184"/>
                </a:lnTo>
                <a:lnTo>
                  <a:pt x="129" y="185"/>
                </a:lnTo>
                <a:lnTo>
                  <a:pt x="130" y="187"/>
                </a:lnTo>
                <a:lnTo>
                  <a:pt x="132" y="188"/>
                </a:lnTo>
                <a:lnTo>
                  <a:pt x="133" y="190"/>
                </a:lnTo>
                <a:lnTo>
                  <a:pt x="134" y="192"/>
                </a:lnTo>
                <a:lnTo>
                  <a:pt x="135" y="194"/>
                </a:lnTo>
                <a:lnTo>
                  <a:pt x="136" y="196"/>
                </a:lnTo>
                <a:lnTo>
                  <a:pt x="136" y="198"/>
                </a:lnTo>
                <a:lnTo>
                  <a:pt x="137" y="200"/>
                </a:lnTo>
                <a:lnTo>
                  <a:pt x="137" y="202"/>
                </a:lnTo>
                <a:lnTo>
                  <a:pt x="138" y="204"/>
                </a:lnTo>
                <a:lnTo>
                  <a:pt x="138" y="206"/>
                </a:lnTo>
                <a:lnTo>
                  <a:pt x="138" y="208"/>
                </a:lnTo>
                <a:lnTo>
                  <a:pt x="138" y="208"/>
                </a:lnTo>
                <a:lnTo>
                  <a:pt x="138" y="211"/>
                </a:lnTo>
                <a:lnTo>
                  <a:pt x="138" y="215"/>
                </a:lnTo>
                <a:lnTo>
                  <a:pt x="137" y="218"/>
                </a:lnTo>
                <a:lnTo>
                  <a:pt x="137" y="222"/>
                </a:lnTo>
                <a:lnTo>
                  <a:pt x="136" y="225"/>
                </a:lnTo>
                <a:lnTo>
                  <a:pt x="135" y="229"/>
                </a:lnTo>
                <a:lnTo>
                  <a:pt x="134" y="232"/>
                </a:lnTo>
                <a:lnTo>
                  <a:pt x="132" y="235"/>
                </a:lnTo>
                <a:lnTo>
                  <a:pt x="131" y="238"/>
                </a:lnTo>
                <a:lnTo>
                  <a:pt x="129" y="241"/>
                </a:lnTo>
                <a:lnTo>
                  <a:pt x="128" y="244"/>
                </a:lnTo>
                <a:lnTo>
                  <a:pt x="126" y="247"/>
                </a:lnTo>
                <a:lnTo>
                  <a:pt x="124" y="250"/>
                </a:lnTo>
                <a:lnTo>
                  <a:pt x="121" y="253"/>
                </a:lnTo>
                <a:lnTo>
                  <a:pt x="119" y="256"/>
                </a:lnTo>
                <a:lnTo>
                  <a:pt x="117" y="258"/>
                </a:lnTo>
                <a:lnTo>
                  <a:pt x="114" y="260"/>
                </a:lnTo>
                <a:lnTo>
                  <a:pt x="111" y="263"/>
                </a:lnTo>
                <a:lnTo>
                  <a:pt x="108" y="265"/>
                </a:lnTo>
                <a:lnTo>
                  <a:pt x="105" y="267"/>
                </a:lnTo>
                <a:lnTo>
                  <a:pt x="102" y="268"/>
                </a:lnTo>
                <a:lnTo>
                  <a:pt x="99" y="270"/>
                </a:lnTo>
                <a:lnTo>
                  <a:pt x="96" y="271"/>
                </a:lnTo>
                <a:lnTo>
                  <a:pt x="93" y="273"/>
                </a:lnTo>
                <a:lnTo>
                  <a:pt x="90" y="274"/>
                </a:lnTo>
                <a:lnTo>
                  <a:pt x="86" y="275"/>
                </a:lnTo>
                <a:lnTo>
                  <a:pt x="83" y="276"/>
                </a:lnTo>
                <a:lnTo>
                  <a:pt x="79" y="276"/>
                </a:lnTo>
                <a:lnTo>
                  <a:pt x="76" y="277"/>
                </a:lnTo>
                <a:lnTo>
                  <a:pt x="72" y="277"/>
                </a:lnTo>
                <a:lnTo>
                  <a:pt x="69" y="277"/>
                </a:lnTo>
                <a:lnTo>
                  <a:pt x="66" y="277"/>
                </a:lnTo>
                <a:lnTo>
                  <a:pt x="62" y="277"/>
                </a:lnTo>
                <a:lnTo>
                  <a:pt x="59" y="276"/>
                </a:lnTo>
                <a:lnTo>
                  <a:pt x="55" y="276"/>
                </a:lnTo>
                <a:lnTo>
                  <a:pt x="52" y="275"/>
                </a:lnTo>
                <a:lnTo>
                  <a:pt x="48" y="274"/>
                </a:lnTo>
                <a:lnTo>
                  <a:pt x="45" y="273"/>
                </a:lnTo>
                <a:lnTo>
                  <a:pt x="42" y="271"/>
                </a:lnTo>
                <a:lnTo>
                  <a:pt x="39" y="270"/>
                </a:lnTo>
                <a:lnTo>
                  <a:pt x="36" y="268"/>
                </a:lnTo>
                <a:lnTo>
                  <a:pt x="33" y="267"/>
                </a:lnTo>
                <a:lnTo>
                  <a:pt x="30" y="265"/>
                </a:lnTo>
                <a:lnTo>
                  <a:pt x="27" y="263"/>
                </a:lnTo>
                <a:lnTo>
                  <a:pt x="24" y="260"/>
                </a:lnTo>
                <a:lnTo>
                  <a:pt x="21" y="258"/>
                </a:lnTo>
                <a:lnTo>
                  <a:pt x="19" y="256"/>
                </a:lnTo>
                <a:lnTo>
                  <a:pt x="17" y="253"/>
                </a:lnTo>
                <a:lnTo>
                  <a:pt x="14" y="250"/>
                </a:lnTo>
                <a:lnTo>
                  <a:pt x="12" y="247"/>
                </a:lnTo>
                <a:lnTo>
                  <a:pt x="10" y="244"/>
                </a:lnTo>
                <a:lnTo>
                  <a:pt x="9" y="241"/>
                </a:lnTo>
                <a:lnTo>
                  <a:pt x="7" y="238"/>
                </a:lnTo>
                <a:lnTo>
                  <a:pt x="6" y="235"/>
                </a:lnTo>
                <a:lnTo>
                  <a:pt x="4" y="232"/>
                </a:lnTo>
                <a:lnTo>
                  <a:pt x="3" y="229"/>
                </a:lnTo>
                <a:lnTo>
                  <a:pt x="2" y="225"/>
                </a:lnTo>
                <a:lnTo>
                  <a:pt x="1" y="222"/>
                </a:lnTo>
                <a:lnTo>
                  <a:pt x="1" y="218"/>
                </a:lnTo>
                <a:lnTo>
                  <a:pt x="0" y="215"/>
                </a:lnTo>
                <a:lnTo>
                  <a:pt x="0" y="211"/>
                </a:lnTo>
                <a:lnTo>
                  <a:pt x="0" y="208"/>
                </a:lnTo>
                <a:moveTo>
                  <a:pt x="139" y="208"/>
                </a:moveTo>
                <a:lnTo>
                  <a:pt x="139" y="972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8" name="CustomShape 159"/>
          <p:cNvSpPr/>
          <p:nvPr/>
        </p:nvSpPr>
        <p:spPr>
          <a:xfrm>
            <a:off x="7350120" y="4950000"/>
            <a:ext cx="399600" cy="399600"/>
          </a:xfrm>
          <a:custGeom>
            <a:avLst/>
            <a:gdLst/>
            <a:ahLst/>
            <a:rect l="0" t="0" r="r" b="b"/>
            <a:pathLst>
              <a:path w="1112" h="1250">
                <a:moveTo>
                  <a:pt x="0" y="0"/>
                </a:moveTo>
                <a:lnTo>
                  <a:pt x="185" y="0"/>
                </a:lnTo>
                <a:lnTo>
                  <a:pt x="185" y="0"/>
                </a:lnTo>
                <a:lnTo>
                  <a:pt x="462" y="0"/>
                </a:lnTo>
                <a:lnTo>
                  <a:pt x="1111" y="0"/>
                </a:lnTo>
                <a:lnTo>
                  <a:pt x="1111" y="648"/>
                </a:lnTo>
                <a:lnTo>
                  <a:pt x="1111" y="648"/>
                </a:lnTo>
                <a:lnTo>
                  <a:pt x="1111" y="925"/>
                </a:lnTo>
                <a:lnTo>
                  <a:pt x="1111" y="1111"/>
                </a:lnTo>
                <a:lnTo>
                  <a:pt x="462" y="1111"/>
                </a:lnTo>
                <a:lnTo>
                  <a:pt x="324" y="1249"/>
                </a:lnTo>
                <a:lnTo>
                  <a:pt x="185" y="1111"/>
                </a:lnTo>
                <a:lnTo>
                  <a:pt x="0" y="1111"/>
                </a:lnTo>
                <a:lnTo>
                  <a:pt x="0" y="925"/>
                </a:lnTo>
                <a:lnTo>
                  <a:pt x="0" y="648"/>
                </a:lnTo>
                <a:lnTo>
                  <a:pt x="0" y="648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09" name="CustomShape 160"/>
          <p:cNvSpPr/>
          <p:nvPr/>
        </p:nvSpPr>
        <p:spPr>
          <a:xfrm>
            <a:off x="7850160" y="4950000"/>
            <a:ext cx="399600" cy="399600"/>
          </a:xfrm>
          <a:custGeom>
            <a:avLst/>
            <a:gdLst/>
            <a:ahLst/>
            <a:rect l="0" t="0" r="r" b="b"/>
            <a:pathLst>
              <a:path w="1067" h="487">
                <a:moveTo>
                  <a:pt x="116" y="486"/>
                </a:moveTo>
                <a:lnTo>
                  <a:pt x="0" y="350"/>
                </a:lnTo>
                <a:lnTo>
                  <a:pt x="66" y="350"/>
                </a:lnTo>
                <a:lnTo>
                  <a:pt x="66" y="350"/>
                </a:lnTo>
                <a:lnTo>
                  <a:pt x="74" y="327"/>
                </a:lnTo>
                <a:lnTo>
                  <a:pt x="82" y="304"/>
                </a:lnTo>
                <a:lnTo>
                  <a:pt x="92" y="281"/>
                </a:lnTo>
                <a:lnTo>
                  <a:pt x="103" y="259"/>
                </a:lnTo>
                <a:lnTo>
                  <a:pt x="115" y="238"/>
                </a:lnTo>
                <a:lnTo>
                  <a:pt x="128" y="217"/>
                </a:lnTo>
                <a:lnTo>
                  <a:pt x="142" y="197"/>
                </a:lnTo>
                <a:lnTo>
                  <a:pt x="157" y="178"/>
                </a:lnTo>
                <a:lnTo>
                  <a:pt x="173" y="159"/>
                </a:lnTo>
                <a:lnTo>
                  <a:pt x="190" y="141"/>
                </a:lnTo>
                <a:lnTo>
                  <a:pt x="208" y="124"/>
                </a:lnTo>
                <a:lnTo>
                  <a:pt x="226" y="109"/>
                </a:lnTo>
                <a:lnTo>
                  <a:pt x="246" y="94"/>
                </a:lnTo>
                <a:lnTo>
                  <a:pt x="266" y="80"/>
                </a:lnTo>
                <a:lnTo>
                  <a:pt x="287" y="67"/>
                </a:lnTo>
                <a:lnTo>
                  <a:pt x="308" y="55"/>
                </a:lnTo>
                <a:lnTo>
                  <a:pt x="330" y="44"/>
                </a:lnTo>
                <a:lnTo>
                  <a:pt x="353" y="34"/>
                </a:lnTo>
                <a:lnTo>
                  <a:pt x="376" y="26"/>
                </a:lnTo>
                <a:lnTo>
                  <a:pt x="399" y="19"/>
                </a:lnTo>
                <a:lnTo>
                  <a:pt x="423" y="12"/>
                </a:lnTo>
                <a:lnTo>
                  <a:pt x="447" y="8"/>
                </a:lnTo>
                <a:lnTo>
                  <a:pt x="471" y="4"/>
                </a:lnTo>
                <a:lnTo>
                  <a:pt x="495" y="1"/>
                </a:lnTo>
                <a:lnTo>
                  <a:pt x="520" y="0"/>
                </a:lnTo>
                <a:lnTo>
                  <a:pt x="544" y="0"/>
                </a:lnTo>
                <a:lnTo>
                  <a:pt x="569" y="1"/>
                </a:lnTo>
                <a:lnTo>
                  <a:pt x="593" y="4"/>
                </a:lnTo>
                <a:lnTo>
                  <a:pt x="618" y="8"/>
                </a:lnTo>
                <a:lnTo>
                  <a:pt x="642" y="13"/>
                </a:lnTo>
                <a:lnTo>
                  <a:pt x="665" y="19"/>
                </a:lnTo>
                <a:lnTo>
                  <a:pt x="689" y="26"/>
                </a:lnTo>
                <a:lnTo>
                  <a:pt x="712" y="34"/>
                </a:lnTo>
                <a:lnTo>
                  <a:pt x="734" y="44"/>
                </a:lnTo>
                <a:lnTo>
                  <a:pt x="756" y="55"/>
                </a:lnTo>
                <a:lnTo>
                  <a:pt x="778" y="67"/>
                </a:lnTo>
                <a:lnTo>
                  <a:pt x="798" y="80"/>
                </a:lnTo>
                <a:lnTo>
                  <a:pt x="819" y="94"/>
                </a:lnTo>
                <a:lnTo>
                  <a:pt x="838" y="109"/>
                </a:lnTo>
                <a:lnTo>
                  <a:pt x="857" y="125"/>
                </a:lnTo>
                <a:lnTo>
                  <a:pt x="874" y="142"/>
                </a:lnTo>
                <a:lnTo>
                  <a:pt x="891" y="159"/>
                </a:lnTo>
                <a:lnTo>
                  <a:pt x="907" y="178"/>
                </a:lnTo>
                <a:lnTo>
                  <a:pt x="922" y="197"/>
                </a:lnTo>
                <a:lnTo>
                  <a:pt x="936" y="217"/>
                </a:lnTo>
                <a:lnTo>
                  <a:pt x="949" y="238"/>
                </a:lnTo>
                <a:lnTo>
                  <a:pt x="961" y="259"/>
                </a:lnTo>
                <a:lnTo>
                  <a:pt x="972" y="281"/>
                </a:lnTo>
                <a:lnTo>
                  <a:pt x="982" y="304"/>
                </a:lnTo>
                <a:lnTo>
                  <a:pt x="991" y="327"/>
                </a:lnTo>
                <a:lnTo>
                  <a:pt x="998" y="350"/>
                </a:lnTo>
                <a:lnTo>
                  <a:pt x="1066" y="350"/>
                </a:lnTo>
                <a:lnTo>
                  <a:pt x="950" y="486"/>
                </a:lnTo>
                <a:lnTo>
                  <a:pt x="788" y="350"/>
                </a:lnTo>
                <a:lnTo>
                  <a:pt x="852" y="350"/>
                </a:lnTo>
                <a:lnTo>
                  <a:pt x="851" y="351"/>
                </a:lnTo>
                <a:lnTo>
                  <a:pt x="843" y="335"/>
                </a:lnTo>
                <a:lnTo>
                  <a:pt x="835" y="319"/>
                </a:lnTo>
                <a:lnTo>
                  <a:pt x="826" y="304"/>
                </a:lnTo>
                <a:lnTo>
                  <a:pt x="817" y="289"/>
                </a:lnTo>
                <a:lnTo>
                  <a:pt x="806" y="275"/>
                </a:lnTo>
                <a:lnTo>
                  <a:pt x="795" y="261"/>
                </a:lnTo>
                <a:lnTo>
                  <a:pt x="784" y="248"/>
                </a:lnTo>
                <a:lnTo>
                  <a:pt x="771" y="235"/>
                </a:lnTo>
                <a:lnTo>
                  <a:pt x="758" y="223"/>
                </a:lnTo>
                <a:lnTo>
                  <a:pt x="745" y="212"/>
                </a:lnTo>
                <a:lnTo>
                  <a:pt x="730" y="202"/>
                </a:lnTo>
                <a:lnTo>
                  <a:pt x="716" y="192"/>
                </a:lnTo>
                <a:lnTo>
                  <a:pt x="701" y="183"/>
                </a:lnTo>
                <a:lnTo>
                  <a:pt x="685" y="175"/>
                </a:lnTo>
                <a:lnTo>
                  <a:pt x="669" y="167"/>
                </a:lnTo>
                <a:lnTo>
                  <a:pt x="653" y="161"/>
                </a:lnTo>
                <a:lnTo>
                  <a:pt x="636" y="155"/>
                </a:lnTo>
                <a:lnTo>
                  <a:pt x="619" y="150"/>
                </a:lnTo>
                <a:lnTo>
                  <a:pt x="602" y="146"/>
                </a:lnTo>
                <a:lnTo>
                  <a:pt x="585" y="143"/>
                </a:lnTo>
                <a:lnTo>
                  <a:pt x="567" y="141"/>
                </a:lnTo>
                <a:lnTo>
                  <a:pt x="550" y="139"/>
                </a:lnTo>
                <a:lnTo>
                  <a:pt x="532" y="139"/>
                </a:lnTo>
                <a:lnTo>
                  <a:pt x="515" y="139"/>
                </a:lnTo>
                <a:lnTo>
                  <a:pt x="497" y="141"/>
                </a:lnTo>
                <a:lnTo>
                  <a:pt x="480" y="143"/>
                </a:lnTo>
                <a:lnTo>
                  <a:pt x="463" y="146"/>
                </a:lnTo>
                <a:lnTo>
                  <a:pt x="445" y="150"/>
                </a:lnTo>
                <a:lnTo>
                  <a:pt x="428" y="155"/>
                </a:lnTo>
                <a:lnTo>
                  <a:pt x="412" y="161"/>
                </a:lnTo>
                <a:lnTo>
                  <a:pt x="396" y="167"/>
                </a:lnTo>
                <a:lnTo>
                  <a:pt x="380" y="174"/>
                </a:lnTo>
                <a:lnTo>
                  <a:pt x="364" y="183"/>
                </a:lnTo>
                <a:lnTo>
                  <a:pt x="349" y="192"/>
                </a:lnTo>
                <a:lnTo>
                  <a:pt x="334" y="201"/>
                </a:lnTo>
                <a:lnTo>
                  <a:pt x="320" y="212"/>
                </a:lnTo>
                <a:lnTo>
                  <a:pt x="306" y="223"/>
                </a:lnTo>
                <a:lnTo>
                  <a:pt x="293" y="235"/>
                </a:lnTo>
                <a:lnTo>
                  <a:pt x="281" y="247"/>
                </a:lnTo>
                <a:lnTo>
                  <a:pt x="269" y="260"/>
                </a:lnTo>
                <a:lnTo>
                  <a:pt x="258" y="274"/>
                </a:lnTo>
                <a:lnTo>
                  <a:pt x="248" y="288"/>
                </a:lnTo>
                <a:lnTo>
                  <a:pt x="238" y="303"/>
                </a:lnTo>
                <a:lnTo>
                  <a:pt x="229" y="318"/>
                </a:lnTo>
                <a:lnTo>
                  <a:pt x="221" y="334"/>
                </a:lnTo>
                <a:lnTo>
                  <a:pt x="214" y="350"/>
                </a:lnTo>
                <a:lnTo>
                  <a:pt x="278" y="350"/>
                </a:lnTo>
                <a:lnTo>
                  <a:pt x="116" y="48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0" name="CustomShape 161"/>
          <p:cNvSpPr/>
          <p:nvPr/>
        </p:nvSpPr>
        <p:spPr>
          <a:xfrm>
            <a:off x="34992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1" name="CustomShape 162"/>
          <p:cNvSpPr/>
          <p:nvPr/>
        </p:nvSpPr>
        <p:spPr>
          <a:xfrm>
            <a:off x="84996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555" y="0"/>
                </a:lnTo>
                <a:lnTo>
                  <a:pt x="555" y="555"/>
                </a:lnTo>
                <a:lnTo>
                  <a:pt x="1111" y="555"/>
                </a:lnTo>
                <a:lnTo>
                  <a:pt x="1111" y="1111"/>
                </a:lnTo>
                <a:lnTo>
                  <a:pt x="0" y="1111"/>
                </a:lnTo>
                <a:lnTo>
                  <a:pt x="0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2" name="CustomShape 163"/>
          <p:cNvSpPr/>
          <p:nvPr/>
        </p:nvSpPr>
        <p:spPr>
          <a:xfrm>
            <a:off x="1350000" y="5450040"/>
            <a:ext cx="399600" cy="399600"/>
          </a:xfrm>
          <a:custGeom>
            <a:avLst/>
            <a:gdLst/>
            <a:ahLst/>
            <a:rect l="l" t="t" r="r" b="b"/>
            <a:pathLst>
              <a:path w="6" h="6"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  <a:moveTo>
                  <a:pt x="5" y="6"/>
                </a:moveTo>
                <a:moveTo>
                  <a:pt x="1" y="0"/>
                </a:moveTo>
                <a:lnTo>
                  <a:pt x="5" y="0"/>
                </a:lnTo>
                <a:lnTo>
                  <a:pt x="1" y="6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3" name="CustomShape 164"/>
          <p:cNvSpPr/>
          <p:nvPr/>
        </p:nvSpPr>
        <p:spPr>
          <a:xfrm>
            <a:off x="185004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165"/>
          <p:cNvSpPr/>
          <p:nvPr/>
        </p:nvSpPr>
        <p:spPr>
          <a:xfrm>
            <a:off x="235008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277" y="555"/>
                </a:moveTo>
                <a:lnTo>
                  <a:pt x="277" y="555"/>
                </a:lnTo>
                <a:lnTo>
                  <a:pt x="277" y="569"/>
                </a:lnTo>
                <a:lnTo>
                  <a:pt x="279" y="584"/>
                </a:lnTo>
                <a:lnTo>
                  <a:pt x="280" y="598"/>
                </a:lnTo>
                <a:lnTo>
                  <a:pt x="283" y="613"/>
                </a:lnTo>
                <a:lnTo>
                  <a:pt x="286" y="627"/>
                </a:lnTo>
                <a:lnTo>
                  <a:pt x="291" y="641"/>
                </a:lnTo>
                <a:lnTo>
                  <a:pt x="295" y="654"/>
                </a:lnTo>
                <a:lnTo>
                  <a:pt x="301" y="668"/>
                </a:lnTo>
                <a:lnTo>
                  <a:pt x="307" y="681"/>
                </a:lnTo>
                <a:lnTo>
                  <a:pt x="314" y="694"/>
                </a:lnTo>
                <a:lnTo>
                  <a:pt x="322" y="706"/>
                </a:lnTo>
                <a:lnTo>
                  <a:pt x="330" y="718"/>
                </a:lnTo>
                <a:lnTo>
                  <a:pt x="339" y="729"/>
                </a:lnTo>
                <a:lnTo>
                  <a:pt x="348" y="740"/>
                </a:lnTo>
                <a:lnTo>
                  <a:pt x="358" y="751"/>
                </a:lnTo>
                <a:lnTo>
                  <a:pt x="369" y="761"/>
                </a:lnTo>
                <a:lnTo>
                  <a:pt x="380" y="770"/>
                </a:lnTo>
                <a:lnTo>
                  <a:pt x="391" y="779"/>
                </a:lnTo>
                <a:lnTo>
                  <a:pt x="403" y="787"/>
                </a:lnTo>
                <a:lnTo>
                  <a:pt x="416" y="795"/>
                </a:lnTo>
                <a:lnTo>
                  <a:pt x="428" y="802"/>
                </a:lnTo>
                <a:lnTo>
                  <a:pt x="441" y="808"/>
                </a:lnTo>
                <a:lnTo>
                  <a:pt x="455" y="814"/>
                </a:lnTo>
                <a:lnTo>
                  <a:pt x="468" y="818"/>
                </a:lnTo>
                <a:lnTo>
                  <a:pt x="482" y="823"/>
                </a:lnTo>
                <a:lnTo>
                  <a:pt x="496" y="826"/>
                </a:lnTo>
                <a:lnTo>
                  <a:pt x="511" y="829"/>
                </a:lnTo>
                <a:lnTo>
                  <a:pt x="525" y="830"/>
                </a:lnTo>
                <a:lnTo>
                  <a:pt x="540" y="832"/>
                </a:lnTo>
                <a:lnTo>
                  <a:pt x="554" y="832"/>
                </a:lnTo>
                <a:lnTo>
                  <a:pt x="554" y="831"/>
                </a:lnTo>
                <a:lnTo>
                  <a:pt x="568" y="831"/>
                </a:lnTo>
                <a:lnTo>
                  <a:pt x="583" y="829"/>
                </a:lnTo>
                <a:lnTo>
                  <a:pt x="597" y="828"/>
                </a:lnTo>
                <a:lnTo>
                  <a:pt x="611" y="825"/>
                </a:lnTo>
                <a:lnTo>
                  <a:pt x="626" y="822"/>
                </a:lnTo>
                <a:lnTo>
                  <a:pt x="639" y="818"/>
                </a:lnTo>
                <a:lnTo>
                  <a:pt x="653" y="813"/>
                </a:lnTo>
                <a:lnTo>
                  <a:pt x="666" y="807"/>
                </a:lnTo>
                <a:lnTo>
                  <a:pt x="679" y="801"/>
                </a:lnTo>
                <a:lnTo>
                  <a:pt x="692" y="794"/>
                </a:lnTo>
                <a:lnTo>
                  <a:pt x="705" y="787"/>
                </a:lnTo>
                <a:lnTo>
                  <a:pt x="716" y="778"/>
                </a:lnTo>
                <a:lnTo>
                  <a:pt x="728" y="770"/>
                </a:lnTo>
                <a:lnTo>
                  <a:pt x="739" y="760"/>
                </a:lnTo>
                <a:lnTo>
                  <a:pt x="750" y="750"/>
                </a:lnTo>
                <a:lnTo>
                  <a:pt x="759" y="740"/>
                </a:lnTo>
                <a:lnTo>
                  <a:pt x="769" y="729"/>
                </a:lnTo>
                <a:lnTo>
                  <a:pt x="778" y="717"/>
                </a:lnTo>
                <a:lnTo>
                  <a:pt x="786" y="705"/>
                </a:lnTo>
                <a:lnTo>
                  <a:pt x="794" y="693"/>
                </a:lnTo>
                <a:lnTo>
                  <a:pt x="800" y="680"/>
                </a:lnTo>
                <a:lnTo>
                  <a:pt x="807" y="667"/>
                </a:lnTo>
                <a:lnTo>
                  <a:pt x="812" y="654"/>
                </a:lnTo>
                <a:lnTo>
                  <a:pt x="817" y="640"/>
                </a:lnTo>
                <a:lnTo>
                  <a:pt x="821" y="626"/>
                </a:lnTo>
                <a:lnTo>
                  <a:pt x="825" y="612"/>
                </a:lnTo>
                <a:lnTo>
                  <a:pt x="827" y="598"/>
                </a:lnTo>
                <a:lnTo>
                  <a:pt x="829" y="584"/>
                </a:lnTo>
                <a:lnTo>
                  <a:pt x="831" y="569"/>
                </a:lnTo>
                <a:lnTo>
                  <a:pt x="831" y="555"/>
                </a:lnTo>
                <a:lnTo>
                  <a:pt x="830" y="555"/>
                </a:lnTo>
                <a:lnTo>
                  <a:pt x="830" y="541"/>
                </a:lnTo>
                <a:lnTo>
                  <a:pt x="828" y="526"/>
                </a:lnTo>
                <a:lnTo>
                  <a:pt x="827" y="512"/>
                </a:lnTo>
                <a:lnTo>
                  <a:pt x="824" y="498"/>
                </a:lnTo>
                <a:lnTo>
                  <a:pt x="821" y="483"/>
                </a:lnTo>
                <a:lnTo>
                  <a:pt x="817" y="470"/>
                </a:lnTo>
                <a:lnTo>
                  <a:pt x="812" y="456"/>
                </a:lnTo>
                <a:lnTo>
                  <a:pt x="806" y="443"/>
                </a:lnTo>
                <a:lnTo>
                  <a:pt x="800" y="430"/>
                </a:lnTo>
                <a:lnTo>
                  <a:pt x="793" y="417"/>
                </a:lnTo>
                <a:lnTo>
                  <a:pt x="786" y="404"/>
                </a:lnTo>
                <a:lnTo>
                  <a:pt x="777" y="393"/>
                </a:lnTo>
                <a:lnTo>
                  <a:pt x="769" y="381"/>
                </a:lnTo>
                <a:lnTo>
                  <a:pt x="759" y="370"/>
                </a:lnTo>
                <a:lnTo>
                  <a:pt x="749" y="359"/>
                </a:lnTo>
                <a:lnTo>
                  <a:pt x="739" y="350"/>
                </a:lnTo>
                <a:lnTo>
                  <a:pt x="728" y="340"/>
                </a:lnTo>
                <a:lnTo>
                  <a:pt x="716" y="331"/>
                </a:lnTo>
                <a:lnTo>
                  <a:pt x="704" y="323"/>
                </a:lnTo>
                <a:lnTo>
                  <a:pt x="692" y="315"/>
                </a:lnTo>
                <a:lnTo>
                  <a:pt x="679" y="309"/>
                </a:lnTo>
                <a:lnTo>
                  <a:pt x="666" y="302"/>
                </a:lnTo>
                <a:lnTo>
                  <a:pt x="653" y="297"/>
                </a:lnTo>
                <a:lnTo>
                  <a:pt x="639" y="292"/>
                </a:lnTo>
                <a:lnTo>
                  <a:pt x="625" y="288"/>
                </a:lnTo>
                <a:lnTo>
                  <a:pt x="611" y="284"/>
                </a:lnTo>
                <a:lnTo>
                  <a:pt x="597" y="282"/>
                </a:lnTo>
                <a:lnTo>
                  <a:pt x="583" y="280"/>
                </a:lnTo>
                <a:lnTo>
                  <a:pt x="568" y="278"/>
                </a:lnTo>
                <a:lnTo>
                  <a:pt x="554" y="278"/>
                </a:lnTo>
                <a:lnTo>
                  <a:pt x="554" y="278"/>
                </a:lnTo>
                <a:lnTo>
                  <a:pt x="540" y="278"/>
                </a:lnTo>
                <a:lnTo>
                  <a:pt x="525" y="280"/>
                </a:lnTo>
                <a:lnTo>
                  <a:pt x="511" y="281"/>
                </a:lnTo>
                <a:lnTo>
                  <a:pt x="496" y="284"/>
                </a:lnTo>
                <a:lnTo>
                  <a:pt x="482" y="287"/>
                </a:lnTo>
                <a:lnTo>
                  <a:pt x="468" y="292"/>
                </a:lnTo>
                <a:lnTo>
                  <a:pt x="455" y="296"/>
                </a:lnTo>
                <a:lnTo>
                  <a:pt x="441" y="302"/>
                </a:lnTo>
                <a:lnTo>
                  <a:pt x="428" y="308"/>
                </a:lnTo>
                <a:lnTo>
                  <a:pt x="416" y="315"/>
                </a:lnTo>
                <a:lnTo>
                  <a:pt x="403" y="323"/>
                </a:lnTo>
                <a:lnTo>
                  <a:pt x="391" y="331"/>
                </a:lnTo>
                <a:lnTo>
                  <a:pt x="380" y="340"/>
                </a:lnTo>
                <a:lnTo>
                  <a:pt x="369" y="349"/>
                </a:lnTo>
                <a:lnTo>
                  <a:pt x="358" y="359"/>
                </a:lnTo>
                <a:lnTo>
                  <a:pt x="348" y="370"/>
                </a:lnTo>
                <a:lnTo>
                  <a:pt x="339" y="381"/>
                </a:lnTo>
                <a:lnTo>
                  <a:pt x="330" y="392"/>
                </a:lnTo>
                <a:lnTo>
                  <a:pt x="322" y="404"/>
                </a:lnTo>
                <a:lnTo>
                  <a:pt x="314" y="416"/>
                </a:lnTo>
                <a:lnTo>
                  <a:pt x="307" y="429"/>
                </a:lnTo>
                <a:lnTo>
                  <a:pt x="301" y="442"/>
                </a:lnTo>
                <a:lnTo>
                  <a:pt x="295" y="456"/>
                </a:lnTo>
                <a:lnTo>
                  <a:pt x="291" y="469"/>
                </a:lnTo>
                <a:lnTo>
                  <a:pt x="286" y="483"/>
                </a:lnTo>
                <a:lnTo>
                  <a:pt x="283" y="497"/>
                </a:lnTo>
                <a:lnTo>
                  <a:pt x="280" y="512"/>
                </a:lnTo>
                <a:lnTo>
                  <a:pt x="279" y="526"/>
                </a:lnTo>
                <a:lnTo>
                  <a:pt x="277" y="541"/>
                </a:lnTo>
                <a:lnTo>
                  <a:pt x="277" y="5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166"/>
          <p:cNvSpPr/>
          <p:nvPr/>
        </p:nvSpPr>
        <p:spPr>
          <a:xfrm>
            <a:off x="2850120" y="5450040"/>
            <a:ext cx="399600" cy="399600"/>
          </a:xfrm>
          <a:custGeom>
            <a:avLst/>
            <a:gdLst/>
            <a:ahLst/>
            <a:rect l="l" t="t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1" y="1"/>
                </a:lnTo>
                <a:lnTo>
                  <a:pt x="2" y="2"/>
                </a:lnTo>
                <a:lnTo>
                  <a:pt x="0" y="2"/>
                </a:lnTo>
                <a:lnTo>
                  <a:pt x="1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6" name="CustomShape 167"/>
          <p:cNvSpPr/>
          <p:nvPr/>
        </p:nvSpPr>
        <p:spPr>
          <a:xfrm>
            <a:off x="3350160" y="5450040"/>
            <a:ext cx="399600" cy="399600"/>
          </a:xfrm>
          <a:custGeom>
            <a:avLst/>
            <a:gdLst/>
            <a:ahLst/>
            <a:rect l="0" t="0" r="r" b="b"/>
            <a:pathLst>
              <a:path w="817" h="1112">
                <a:moveTo>
                  <a:pt x="0" y="228"/>
                </a:moveTo>
                <a:lnTo>
                  <a:pt x="388" y="228"/>
                </a:lnTo>
                <a:lnTo>
                  <a:pt x="471" y="0"/>
                </a:lnTo>
                <a:lnTo>
                  <a:pt x="717" y="89"/>
                </a:lnTo>
                <a:lnTo>
                  <a:pt x="666" y="228"/>
                </a:lnTo>
                <a:lnTo>
                  <a:pt x="816" y="228"/>
                </a:lnTo>
                <a:lnTo>
                  <a:pt x="816" y="490"/>
                </a:lnTo>
                <a:lnTo>
                  <a:pt x="571" y="490"/>
                </a:lnTo>
                <a:lnTo>
                  <a:pt x="523" y="620"/>
                </a:lnTo>
                <a:lnTo>
                  <a:pt x="816" y="620"/>
                </a:lnTo>
                <a:lnTo>
                  <a:pt x="816" y="882"/>
                </a:lnTo>
                <a:lnTo>
                  <a:pt x="428" y="882"/>
                </a:lnTo>
                <a:lnTo>
                  <a:pt x="345" y="1111"/>
                </a:lnTo>
                <a:lnTo>
                  <a:pt x="99" y="1021"/>
                </a:lnTo>
                <a:lnTo>
                  <a:pt x="150" y="882"/>
                </a:lnTo>
                <a:lnTo>
                  <a:pt x="0" y="882"/>
                </a:lnTo>
                <a:lnTo>
                  <a:pt x="0" y="620"/>
                </a:lnTo>
                <a:lnTo>
                  <a:pt x="245" y="620"/>
                </a:lnTo>
                <a:lnTo>
                  <a:pt x="293" y="490"/>
                </a:lnTo>
                <a:lnTo>
                  <a:pt x="0" y="490"/>
                </a:lnTo>
                <a:lnTo>
                  <a:pt x="0" y="228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CustomShape 168"/>
          <p:cNvSpPr/>
          <p:nvPr/>
        </p:nvSpPr>
        <p:spPr>
          <a:xfrm>
            <a:off x="38498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CustomShape 169"/>
          <p:cNvSpPr/>
          <p:nvPr/>
        </p:nvSpPr>
        <p:spPr>
          <a:xfrm>
            <a:off x="434988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0"/>
                </a:lnTo>
                <a:lnTo>
                  <a:pt x="1111" y="1111"/>
                </a:lnTo>
                <a:lnTo>
                  <a:pt x="0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19" name="CustomShape 170"/>
          <p:cNvSpPr/>
          <p:nvPr/>
        </p:nvSpPr>
        <p:spPr>
          <a:xfrm>
            <a:off x="484992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714"/>
                </a:moveTo>
                <a:lnTo>
                  <a:pt x="110" y="220"/>
                </a:lnTo>
                <a:lnTo>
                  <a:pt x="556" y="0"/>
                </a:lnTo>
                <a:lnTo>
                  <a:pt x="1001" y="220"/>
                </a:lnTo>
                <a:lnTo>
                  <a:pt x="1111" y="714"/>
                </a:lnTo>
                <a:lnTo>
                  <a:pt x="803" y="1111"/>
                </a:lnTo>
                <a:lnTo>
                  <a:pt x="308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0" name="CustomShape 171"/>
          <p:cNvSpPr/>
          <p:nvPr/>
        </p:nvSpPr>
        <p:spPr>
          <a:xfrm>
            <a:off x="5349960" y="5450040"/>
            <a:ext cx="399600" cy="399600"/>
          </a:xfrm>
          <a:custGeom>
            <a:avLst/>
            <a:gdLst/>
            <a:ahLst/>
            <a:rect l="0" t="0" r="r" b="b"/>
            <a:pathLst>
              <a:path w="763" h="763">
                <a:moveTo>
                  <a:pt x="0" y="185"/>
                </a:moveTo>
                <a:lnTo>
                  <a:pt x="185" y="0"/>
                </a:lnTo>
                <a:lnTo>
                  <a:pt x="381" y="196"/>
                </a:lnTo>
                <a:lnTo>
                  <a:pt x="577" y="0"/>
                </a:lnTo>
                <a:lnTo>
                  <a:pt x="762" y="185"/>
                </a:lnTo>
                <a:lnTo>
                  <a:pt x="566" y="381"/>
                </a:lnTo>
                <a:lnTo>
                  <a:pt x="762" y="577"/>
                </a:lnTo>
                <a:lnTo>
                  <a:pt x="577" y="762"/>
                </a:lnTo>
                <a:lnTo>
                  <a:pt x="381" y="566"/>
                </a:lnTo>
                <a:lnTo>
                  <a:pt x="185" y="762"/>
                </a:lnTo>
                <a:lnTo>
                  <a:pt x="0" y="577"/>
                </a:lnTo>
                <a:lnTo>
                  <a:pt x="196" y="381"/>
                </a:lnTo>
                <a:lnTo>
                  <a:pt x="0" y="18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172"/>
          <p:cNvSpPr/>
          <p:nvPr/>
        </p:nvSpPr>
        <p:spPr>
          <a:xfrm>
            <a:off x="5850000" y="545004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389"/>
                </a:moveTo>
                <a:lnTo>
                  <a:pt x="416" y="389"/>
                </a:lnTo>
                <a:lnTo>
                  <a:pt x="416" y="277"/>
                </a:lnTo>
                <a:lnTo>
                  <a:pt x="277" y="277"/>
                </a:lnTo>
                <a:lnTo>
                  <a:pt x="555" y="0"/>
                </a:lnTo>
                <a:lnTo>
                  <a:pt x="833" y="277"/>
                </a:lnTo>
                <a:lnTo>
                  <a:pt x="694" y="277"/>
                </a:lnTo>
                <a:lnTo>
                  <a:pt x="694" y="389"/>
                </a:lnTo>
                <a:lnTo>
                  <a:pt x="1111" y="389"/>
                </a:lnTo>
                <a:lnTo>
                  <a:pt x="1111" y="1111"/>
                </a:lnTo>
                <a:lnTo>
                  <a:pt x="0" y="1111"/>
                </a:lnTo>
                <a:lnTo>
                  <a:pt x="0" y="38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CustomShape 173"/>
          <p:cNvSpPr/>
          <p:nvPr/>
        </p:nvSpPr>
        <p:spPr>
          <a:xfrm>
            <a:off x="6350040" y="5450040"/>
            <a:ext cx="399600" cy="399600"/>
          </a:xfrm>
          <a:custGeom>
            <a:avLst/>
            <a:gdLst/>
            <a:ahLst/>
            <a:rect l="l" t="t" r="r" b="b"/>
            <a:pathLst>
              <a:path w="1111" h="1104">
                <a:moveTo>
                  <a:pt x="0" y="1111"/>
                </a:moveTo>
                <a:lnTo>
                  <a:pt x="1111" y="111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3" name="CustomShape 174"/>
          <p:cNvSpPr/>
          <p:nvPr/>
        </p:nvSpPr>
        <p:spPr>
          <a:xfrm>
            <a:off x="6850080" y="5450040"/>
            <a:ext cx="399600" cy="399600"/>
          </a:xfrm>
          <a:custGeom>
            <a:avLst/>
            <a:gdLst/>
            <a:ahLst/>
            <a:rect l="0" t="0" r="r" b="b"/>
            <a:pathLst>
              <a:path w="1630" h="1250">
                <a:moveTo>
                  <a:pt x="518" y="0"/>
                </a:moveTo>
                <a:lnTo>
                  <a:pt x="1629" y="0"/>
                </a:lnTo>
                <a:lnTo>
                  <a:pt x="1629" y="1111"/>
                </a:lnTo>
                <a:lnTo>
                  <a:pt x="518" y="1111"/>
                </a:lnTo>
                <a:lnTo>
                  <a:pt x="518" y="0"/>
                </a:lnTo>
                <a:moveTo>
                  <a:pt x="426" y="0"/>
                </a:moveTo>
                <a:lnTo>
                  <a:pt x="426" y="1111"/>
                </a:lnTo>
                <a:moveTo>
                  <a:pt x="426" y="208"/>
                </a:moveTo>
                <a:lnTo>
                  <a:pt x="333" y="208"/>
                </a:ln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4" name="CustomShape 175"/>
          <p:cNvSpPr/>
          <p:nvPr/>
        </p:nvSpPr>
        <p:spPr>
          <a:xfrm>
            <a:off x="7350120" y="5450040"/>
            <a:ext cx="399600" cy="399600"/>
          </a:xfrm>
          <a:custGeom>
            <a:avLst/>
            <a:gdLst/>
            <a:ahLst/>
            <a:rect l="l" t="t" r="r" b="b"/>
            <a:pathLst>
              <a:path w="1" h="1">
                <a:moveTo>
                  <a:pt x="0" y="0"/>
                </a:moveTo>
                <a:lnTo>
                  <a:pt x="1" y="0"/>
                </a:lnTo>
                <a:lnTo>
                  <a:pt x="1" y="1"/>
                </a:lnTo>
                <a:lnTo>
                  <a:pt x="0" y="1"/>
                </a:lnTo>
                <a:close/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5" name="CustomShape 176"/>
          <p:cNvSpPr/>
          <p:nvPr/>
        </p:nvSpPr>
        <p:spPr>
          <a:xfrm>
            <a:off x="7850160" y="545004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424"/>
                </a:moveTo>
                <a:lnTo>
                  <a:pt x="424" y="424"/>
                </a:lnTo>
                <a:lnTo>
                  <a:pt x="555" y="0"/>
                </a:lnTo>
                <a:lnTo>
                  <a:pt x="686" y="424"/>
                </a:lnTo>
                <a:lnTo>
                  <a:pt x="1110" y="424"/>
                </a:lnTo>
                <a:lnTo>
                  <a:pt x="767" y="686"/>
                </a:lnTo>
                <a:lnTo>
                  <a:pt x="898" y="1110"/>
                </a:lnTo>
                <a:lnTo>
                  <a:pt x="555" y="848"/>
                </a:lnTo>
                <a:lnTo>
                  <a:pt x="212" y="1110"/>
                </a:lnTo>
                <a:lnTo>
                  <a:pt x="343" y="686"/>
                </a:lnTo>
                <a:lnTo>
                  <a:pt x="0" y="424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CustomShape 177"/>
          <p:cNvSpPr/>
          <p:nvPr/>
        </p:nvSpPr>
        <p:spPr>
          <a:xfrm>
            <a:off x="34992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1111"/>
                </a:moveTo>
                <a:lnTo>
                  <a:pt x="1111" y="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CustomShape 178"/>
          <p:cNvSpPr/>
          <p:nvPr/>
        </p:nvSpPr>
        <p:spPr>
          <a:xfrm>
            <a:off x="8499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277"/>
                </a:moveTo>
                <a:lnTo>
                  <a:pt x="34" y="277"/>
                </a:lnTo>
                <a:lnTo>
                  <a:pt x="34" y="833"/>
                </a:lnTo>
                <a:lnTo>
                  <a:pt x="0" y="833"/>
                </a:lnTo>
                <a:lnTo>
                  <a:pt x="0" y="277"/>
                </a:lnTo>
                <a:moveTo>
                  <a:pt x="69" y="277"/>
                </a:moveTo>
                <a:lnTo>
                  <a:pt x="138" y="277"/>
                </a:lnTo>
                <a:lnTo>
                  <a:pt x="138" y="833"/>
                </a:lnTo>
                <a:lnTo>
                  <a:pt x="69" y="833"/>
                </a:lnTo>
                <a:lnTo>
                  <a:pt x="69" y="277"/>
                </a:lnTo>
                <a:moveTo>
                  <a:pt x="173" y="277"/>
                </a:moveTo>
                <a:lnTo>
                  <a:pt x="555" y="277"/>
                </a:lnTo>
                <a:lnTo>
                  <a:pt x="555" y="0"/>
                </a:lnTo>
                <a:lnTo>
                  <a:pt x="1111" y="555"/>
                </a:lnTo>
                <a:lnTo>
                  <a:pt x="555" y="1111"/>
                </a:lnTo>
                <a:lnTo>
                  <a:pt x="555" y="833"/>
                </a:lnTo>
                <a:lnTo>
                  <a:pt x="173" y="833"/>
                </a:lnTo>
                <a:lnTo>
                  <a:pt x="173" y="277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179"/>
          <p:cNvSpPr/>
          <p:nvPr/>
        </p:nvSpPr>
        <p:spPr>
          <a:xfrm>
            <a:off x="1350000" y="5950080"/>
            <a:ext cx="399600" cy="399600"/>
          </a:xfrm>
          <a:custGeom>
            <a:avLst/>
            <a:gdLst/>
            <a:ahLst/>
            <a:rect l="l" t="t" r="r" b="b"/>
            <a:pathLst>
              <a:path w="1111" h="1111">
                <a:moveTo>
                  <a:pt x="0" y="0"/>
                </a:moveTo>
                <a:lnTo>
                  <a:pt x="1111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CustomShape 180"/>
          <p:cNvSpPr/>
          <p:nvPr/>
        </p:nvSpPr>
        <p:spPr>
          <a:xfrm>
            <a:off x="1850040" y="5950080"/>
            <a:ext cx="399600" cy="399600"/>
          </a:xfrm>
          <a:custGeom>
            <a:avLst/>
            <a:gdLst/>
            <a:ahLst/>
            <a:rect l="0" t="0" r="r" b="b"/>
            <a:pathLst>
              <a:path w="1297" h="1256">
                <a:moveTo>
                  <a:pt x="185" y="0"/>
                </a:moveTo>
                <a:lnTo>
                  <a:pt x="1296" y="0"/>
                </a:lnTo>
                <a:lnTo>
                  <a:pt x="1296" y="1111"/>
                </a:lnTo>
                <a:lnTo>
                  <a:pt x="185" y="1111"/>
                </a:lnTo>
                <a:lnTo>
                  <a:pt x="185" y="0"/>
                </a:lnTo>
                <a:moveTo>
                  <a:pt x="93" y="208"/>
                </a:moveTo>
                <a:lnTo>
                  <a:pt x="0" y="208"/>
                </a:lnTo>
                <a:lnTo>
                  <a:pt x="0" y="1111"/>
                </a:lnTo>
                <a:lnTo>
                  <a:pt x="93" y="125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181"/>
          <p:cNvSpPr/>
          <p:nvPr/>
        </p:nvSpPr>
        <p:spPr>
          <a:xfrm>
            <a:off x="23500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1111"/>
                </a:moveTo>
                <a:lnTo>
                  <a:pt x="277" y="0"/>
                </a:lnTo>
                <a:lnTo>
                  <a:pt x="833" y="0"/>
                </a:lnTo>
                <a:lnTo>
                  <a:pt x="1111" y="1111"/>
                </a:lnTo>
                <a:lnTo>
                  <a:pt x="0" y="1111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182"/>
          <p:cNvSpPr/>
          <p:nvPr/>
        </p:nvSpPr>
        <p:spPr>
          <a:xfrm>
            <a:off x="2850120" y="5950080"/>
            <a:ext cx="399600" cy="399600"/>
          </a:xfrm>
          <a:custGeom>
            <a:avLst/>
            <a:gdLst/>
            <a:ahLst/>
            <a:rect l="0" t="0" r="r" b="b"/>
            <a:pathLst>
              <a:path w="1111" h="1111">
                <a:moveTo>
                  <a:pt x="0" y="555"/>
                </a:moveTo>
                <a:lnTo>
                  <a:pt x="0" y="555"/>
                </a:lnTo>
                <a:lnTo>
                  <a:pt x="1" y="526"/>
                </a:lnTo>
                <a:lnTo>
                  <a:pt x="3" y="497"/>
                </a:lnTo>
                <a:lnTo>
                  <a:pt x="7" y="468"/>
                </a:lnTo>
                <a:lnTo>
                  <a:pt x="12" y="440"/>
                </a:lnTo>
                <a:lnTo>
                  <a:pt x="19" y="411"/>
                </a:lnTo>
                <a:lnTo>
                  <a:pt x="27" y="383"/>
                </a:lnTo>
                <a:lnTo>
                  <a:pt x="37" y="356"/>
                </a:lnTo>
                <a:lnTo>
                  <a:pt x="48" y="329"/>
                </a:lnTo>
                <a:lnTo>
                  <a:pt x="60" y="303"/>
                </a:lnTo>
                <a:lnTo>
                  <a:pt x="74" y="277"/>
                </a:lnTo>
                <a:lnTo>
                  <a:pt x="90" y="253"/>
                </a:lnTo>
                <a:lnTo>
                  <a:pt x="106" y="229"/>
                </a:lnTo>
                <a:lnTo>
                  <a:pt x="124" y="206"/>
                </a:lnTo>
                <a:lnTo>
                  <a:pt x="143" y="184"/>
                </a:lnTo>
                <a:lnTo>
                  <a:pt x="163" y="163"/>
                </a:lnTo>
                <a:lnTo>
                  <a:pt x="184" y="143"/>
                </a:lnTo>
                <a:lnTo>
                  <a:pt x="206" y="124"/>
                </a:lnTo>
                <a:lnTo>
                  <a:pt x="229" y="106"/>
                </a:lnTo>
                <a:lnTo>
                  <a:pt x="253" y="90"/>
                </a:lnTo>
                <a:lnTo>
                  <a:pt x="278" y="74"/>
                </a:lnTo>
                <a:lnTo>
                  <a:pt x="303" y="60"/>
                </a:lnTo>
                <a:lnTo>
                  <a:pt x="329" y="48"/>
                </a:lnTo>
                <a:lnTo>
                  <a:pt x="356" y="37"/>
                </a:lnTo>
                <a:lnTo>
                  <a:pt x="383" y="27"/>
                </a:lnTo>
                <a:lnTo>
                  <a:pt x="411" y="19"/>
                </a:lnTo>
                <a:lnTo>
                  <a:pt x="440" y="12"/>
                </a:lnTo>
                <a:lnTo>
                  <a:pt x="468" y="7"/>
                </a:lnTo>
                <a:lnTo>
                  <a:pt x="497" y="3"/>
                </a:lnTo>
                <a:lnTo>
                  <a:pt x="526" y="1"/>
                </a:lnTo>
                <a:lnTo>
                  <a:pt x="555" y="0"/>
                </a:lnTo>
                <a:lnTo>
                  <a:pt x="555" y="0"/>
                </a:lnTo>
                <a:lnTo>
                  <a:pt x="584" y="1"/>
                </a:lnTo>
                <a:lnTo>
                  <a:pt x="613" y="3"/>
                </a:lnTo>
                <a:lnTo>
                  <a:pt x="642" y="7"/>
                </a:lnTo>
                <a:lnTo>
                  <a:pt x="670" y="12"/>
                </a:lnTo>
                <a:lnTo>
                  <a:pt x="699" y="19"/>
                </a:lnTo>
                <a:lnTo>
                  <a:pt x="727" y="27"/>
                </a:lnTo>
                <a:lnTo>
                  <a:pt x="754" y="37"/>
                </a:lnTo>
                <a:lnTo>
                  <a:pt x="781" y="48"/>
                </a:lnTo>
                <a:lnTo>
                  <a:pt x="807" y="60"/>
                </a:lnTo>
                <a:lnTo>
                  <a:pt x="833" y="74"/>
                </a:lnTo>
                <a:lnTo>
                  <a:pt x="857" y="90"/>
                </a:lnTo>
                <a:lnTo>
                  <a:pt x="881" y="106"/>
                </a:lnTo>
                <a:lnTo>
                  <a:pt x="904" y="124"/>
                </a:lnTo>
                <a:lnTo>
                  <a:pt x="926" y="143"/>
                </a:lnTo>
                <a:lnTo>
                  <a:pt x="947" y="163"/>
                </a:lnTo>
                <a:lnTo>
                  <a:pt x="967" y="184"/>
                </a:lnTo>
                <a:lnTo>
                  <a:pt x="986" y="206"/>
                </a:lnTo>
                <a:lnTo>
                  <a:pt x="1004" y="229"/>
                </a:lnTo>
                <a:lnTo>
                  <a:pt x="1020" y="253"/>
                </a:lnTo>
                <a:lnTo>
                  <a:pt x="1036" y="278"/>
                </a:lnTo>
                <a:lnTo>
                  <a:pt x="1050" y="303"/>
                </a:lnTo>
                <a:lnTo>
                  <a:pt x="1062" y="329"/>
                </a:lnTo>
                <a:lnTo>
                  <a:pt x="1073" y="356"/>
                </a:lnTo>
                <a:lnTo>
                  <a:pt x="1083" y="383"/>
                </a:lnTo>
                <a:lnTo>
                  <a:pt x="1091" y="411"/>
                </a:lnTo>
                <a:lnTo>
                  <a:pt x="1098" y="440"/>
                </a:lnTo>
                <a:lnTo>
                  <a:pt x="1103" y="468"/>
                </a:lnTo>
                <a:lnTo>
                  <a:pt x="1107" y="497"/>
                </a:lnTo>
                <a:lnTo>
                  <a:pt x="1109" y="526"/>
                </a:lnTo>
                <a:lnTo>
                  <a:pt x="1110" y="555"/>
                </a:lnTo>
                <a:lnTo>
                  <a:pt x="1109" y="555"/>
                </a:lnTo>
                <a:lnTo>
                  <a:pt x="1108" y="584"/>
                </a:lnTo>
                <a:lnTo>
                  <a:pt x="1106" y="613"/>
                </a:lnTo>
                <a:lnTo>
                  <a:pt x="1102" y="642"/>
                </a:lnTo>
                <a:lnTo>
                  <a:pt x="1097" y="670"/>
                </a:lnTo>
                <a:lnTo>
                  <a:pt x="1090" y="698"/>
                </a:lnTo>
                <a:lnTo>
                  <a:pt x="1082" y="726"/>
                </a:lnTo>
                <a:lnTo>
                  <a:pt x="1072" y="754"/>
                </a:lnTo>
                <a:lnTo>
                  <a:pt x="1061" y="780"/>
                </a:lnTo>
                <a:lnTo>
                  <a:pt x="1049" y="807"/>
                </a:lnTo>
                <a:lnTo>
                  <a:pt x="1035" y="832"/>
                </a:lnTo>
                <a:lnTo>
                  <a:pt x="1020" y="857"/>
                </a:lnTo>
                <a:lnTo>
                  <a:pt x="1003" y="881"/>
                </a:lnTo>
                <a:lnTo>
                  <a:pt x="986" y="904"/>
                </a:lnTo>
                <a:lnTo>
                  <a:pt x="967" y="926"/>
                </a:lnTo>
                <a:lnTo>
                  <a:pt x="947" y="947"/>
                </a:lnTo>
                <a:lnTo>
                  <a:pt x="926" y="967"/>
                </a:lnTo>
                <a:lnTo>
                  <a:pt x="904" y="986"/>
                </a:lnTo>
                <a:lnTo>
                  <a:pt x="881" y="1004"/>
                </a:lnTo>
                <a:lnTo>
                  <a:pt x="857" y="1020"/>
                </a:lnTo>
                <a:lnTo>
                  <a:pt x="832" y="1035"/>
                </a:lnTo>
                <a:lnTo>
                  <a:pt x="807" y="1049"/>
                </a:lnTo>
                <a:lnTo>
                  <a:pt x="780" y="1062"/>
                </a:lnTo>
                <a:lnTo>
                  <a:pt x="754" y="1073"/>
                </a:lnTo>
                <a:lnTo>
                  <a:pt x="726" y="1083"/>
                </a:lnTo>
                <a:lnTo>
                  <a:pt x="698" y="1091"/>
                </a:lnTo>
                <a:lnTo>
                  <a:pt x="670" y="1098"/>
                </a:lnTo>
                <a:lnTo>
                  <a:pt x="642" y="1103"/>
                </a:lnTo>
                <a:lnTo>
                  <a:pt x="613" y="1107"/>
                </a:lnTo>
                <a:lnTo>
                  <a:pt x="584" y="1109"/>
                </a:lnTo>
                <a:lnTo>
                  <a:pt x="555" y="1110"/>
                </a:lnTo>
                <a:lnTo>
                  <a:pt x="555" y="1109"/>
                </a:lnTo>
                <a:lnTo>
                  <a:pt x="526" y="1108"/>
                </a:lnTo>
                <a:lnTo>
                  <a:pt x="497" y="1106"/>
                </a:lnTo>
                <a:lnTo>
                  <a:pt x="468" y="1102"/>
                </a:lnTo>
                <a:lnTo>
                  <a:pt x="440" y="1097"/>
                </a:lnTo>
                <a:lnTo>
                  <a:pt x="412" y="1090"/>
                </a:lnTo>
                <a:lnTo>
                  <a:pt x="384" y="1082"/>
                </a:lnTo>
                <a:lnTo>
                  <a:pt x="356" y="1072"/>
                </a:lnTo>
                <a:lnTo>
                  <a:pt x="330" y="1061"/>
                </a:lnTo>
                <a:lnTo>
                  <a:pt x="303" y="1049"/>
                </a:lnTo>
                <a:lnTo>
                  <a:pt x="278" y="1035"/>
                </a:lnTo>
                <a:lnTo>
                  <a:pt x="253" y="1020"/>
                </a:lnTo>
                <a:lnTo>
                  <a:pt x="229" y="1003"/>
                </a:lnTo>
                <a:lnTo>
                  <a:pt x="206" y="986"/>
                </a:lnTo>
                <a:lnTo>
                  <a:pt x="184" y="967"/>
                </a:lnTo>
                <a:lnTo>
                  <a:pt x="163" y="947"/>
                </a:lnTo>
                <a:lnTo>
                  <a:pt x="143" y="926"/>
                </a:lnTo>
                <a:lnTo>
                  <a:pt x="124" y="904"/>
                </a:lnTo>
                <a:lnTo>
                  <a:pt x="106" y="881"/>
                </a:lnTo>
                <a:lnTo>
                  <a:pt x="90" y="857"/>
                </a:lnTo>
                <a:lnTo>
                  <a:pt x="75" y="832"/>
                </a:lnTo>
                <a:lnTo>
                  <a:pt x="61" y="807"/>
                </a:lnTo>
                <a:lnTo>
                  <a:pt x="48" y="780"/>
                </a:lnTo>
                <a:lnTo>
                  <a:pt x="37" y="754"/>
                </a:lnTo>
                <a:lnTo>
                  <a:pt x="27" y="726"/>
                </a:lnTo>
                <a:lnTo>
                  <a:pt x="19" y="698"/>
                </a:lnTo>
                <a:lnTo>
                  <a:pt x="12" y="670"/>
                </a:lnTo>
                <a:lnTo>
                  <a:pt x="7" y="642"/>
                </a:lnTo>
                <a:lnTo>
                  <a:pt x="3" y="613"/>
                </a:lnTo>
                <a:lnTo>
                  <a:pt x="1" y="584"/>
                </a:lnTo>
                <a:lnTo>
                  <a:pt x="0" y="555"/>
                </a:lnTo>
                <a:moveTo>
                  <a:pt x="861" y="720"/>
                </a:moveTo>
                <a:lnTo>
                  <a:pt x="860" y="719"/>
                </a:lnTo>
                <a:lnTo>
                  <a:pt x="867" y="704"/>
                </a:lnTo>
                <a:lnTo>
                  <a:pt x="874" y="688"/>
                </a:lnTo>
                <a:lnTo>
                  <a:pt x="881" y="672"/>
                </a:lnTo>
                <a:lnTo>
                  <a:pt x="886" y="656"/>
                </a:lnTo>
                <a:lnTo>
                  <a:pt x="891" y="639"/>
                </a:lnTo>
                <a:lnTo>
                  <a:pt x="894" y="622"/>
                </a:lnTo>
                <a:lnTo>
                  <a:pt x="897" y="605"/>
                </a:lnTo>
                <a:lnTo>
                  <a:pt x="899" y="588"/>
                </a:lnTo>
                <a:lnTo>
                  <a:pt x="901" y="571"/>
                </a:lnTo>
                <a:lnTo>
                  <a:pt x="901" y="554"/>
                </a:lnTo>
                <a:lnTo>
                  <a:pt x="900" y="536"/>
                </a:lnTo>
                <a:lnTo>
                  <a:pt x="899" y="519"/>
                </a:lnTo>
                <a:lnTo>
                  <a:pt x="897" y="502"/>
                </a:lnTo>
                <a:lnTo>
                  <a:pt x="894" y="485"/>
                </a:lnTo>
                <a:lnTo>
                  <a:pt x="890" y="468"/>
                </a:lnTo>
                <a:lnTo>
                  <a:pt x="885" y="452"/>
                </a:lnTo>
                <a:lnTo>
                  <a:pt x="880" y="435"/>
                </a:lnTo>
                <a:lnTo>
                  <a:pt x="873" y="419"/>
                </a:lnTo>
                <a:lnTo>
                  <a:pt x="866" y="403"/>
                </a:lnTo>
                <a:lnTo>
                  <a:pt x="858" y="388"/>
                </a:lnTo>
                <a:lnTo>
                  <a:pt x="849" y="373"/>
                </a:lnTo>
                <a:lnTo>
                  <a:pt x="840" y="359"/>
                </a:lnTo>
                <a:lnTo>
                  <a:pt x="830" y="345"/>
                </a:lnTo>
                <a:lnTo>
                  <a:pt x="819" y="331"/>
                </a:lnTo>
                <a:lnTo>
                  <a:pt x="808" y="318"/>
                </a:lnTo>
                <a:lnTo>
                  <a:pt x="795" y="306"/>
                </a:lnTo>
                <a:lnTo>
                  <a:pt x="783" y="295"/>
                </a:lnTo>
                <a:lnTo>
                  <a:pt x="769" y="283"/>
                </a:lnTo>
                <a:lnTo>
                  <a:pt x="756" y="273"/>
                </a:lnTo>
                <a:lnTo>
                  <a:pt x="741" y="263"/>
                </a:lnTo>
                <a:lnTo>
                  <a:pt x="727" y="255"/>
                </a:lnTo>
                <a:lnTo>
                  <a:pt x="711" y="246"/>
                </a:lnTo>
                <a:lnTo>
                  <a:pt x="696" y="239"/>
                </a:lnTo>
                <a:lnTo>
                  <a:pt x="680" y="232"/>
                </a:lnTo>
                <a:lnTo>
                  <a:pt x="664" y="226"/>
                </a:lnTo>
                <a:lnTo>
                  <a:pt x="647" y="221"/>
                </a:lnTo>
                <a:lnTo>
                  <a:pt x="630" y="217"/>
                </a:lnTo>
                <a:lnTo>
                  <a:pt x="613" y="214"/>
                </a:lnTo>
                <a:lnTo>
                  <a:pt x="596" y="211"/>
                </a:lnTo>
                <a:lnTo>
                  <a:pt x="579" y="210"/>
                </a:lnTo>
                <a:lnTo>
                  <a:pt x="562" y="209"/>
                </a:lnTo>
                <a:lnTo>
                  <a:pt x="545" y="209"/>
                </a:lnTo>
                <a:lnTo>
                  <a:pt x="527" y="210"/>
                </a:lnTo>
                <a:lnTo>
                  <a:pt x="510" y="212"/>
                </a:lnTo>
                <a:lnTo>
                  <a:pt x="493" y="215"/>
                </a:lnTo>
                <a:lnTo>
                  <a:pt x="476" y="218"/>
                </a:lnTo>
                <a:lnTo>
                  <a:pt x="460" y="222"/>
                </a:lnTo>
                <a:lnTo>
                  <a:pt x="443" y="228"/>
                </a:lnTo>
                <a:lnTo>
                  <a:pt x="427" y="234"/>
                </a:lnTo>
                <a:lnTo>
                  <a:pt x="411" y="240"/>
                </a:lnTo>
                <a:lnTo>
                  <a:pt x="396" y="248"/>
                </a:lnTo>
                <a:lnTo>
                  <a:pt x="380" y="256"/>
                </a:lnTo>
                <a:lnTo>
                  <a:pt x="366" y="265"/>
                </a:lnTo>
                <a:lnTo>
                  <a:pt x="352" y="275"/>
                </a:lnTo>
                <a:lnTo>
                  <a:pt x="338" y="286"/>
                </a:lnTo>
                <a:lnTo>
                  <a:pt x="325" y="297"/>
                </a:lnTo>
                <a:lnTo>
                  <a:pt x="312" y="309"/>
                </a:lnTo>
                <a:lnTo>
                  <a:pt x="300" y="321"/>
                </a:lnTo>
                <a:lnTo>
                  <a:pt x="289" y="334"/>
                </a:lnTo>
                <a:lnTo>
                  <a:pt x="278" y="348"/>
                </a:lnTo>
                <a:lnTo>
                  <a:pt x="268" y="362"/>
                </a:lnTo>
                <a:lnTo>
                  <a:pt x="259" y="376"/>
                </a:lnTo>
                <a:lnTo>
                  <a:pt x="250" y="391"/>
                </a:lnTo>
                <a:lnTo>
                  <a:pt x="861" y="720"/>
                </a:lnTo>
                <a:moveTo>
                  <a:pt x="249" y="390"/>
                </a:moveTo>
                <a:lnTo>
                  <a:pt x="249" y="390"/>
                </a:lnTo>
                <a:lnTo>
                  <a:pt x="241" y="406"/>
                </a:lnTo>
                <a:lnTo>
                  <a:pt x="234" y="422"/>
                </a:lnTo>
                <a:lnTo>
                  <a:pt x="228" y="438"/>
                </a:lnTo>
                <a:lnTo>
                  <a:pt x="223" y="455"/>
                </a:lnTo>
                <a:lnTo>
                  <a:pt x="218" y="472"/>
                </a:lnTo>
                <a:lnTo>
                  <a:pt x="214" y="489"/>
                </a:lnTo>
                <a:lnTo>
                  <a:pt x="211" y="506"/>
                </a:lnTo>
                <a:lnTo>
                  <a:pt x="209" y="524"/>
                </a:lnTo>
                <a:lnTo>
                  <a:pt x="208" y="541"/>
                </a:lnTo>
                <a:lnTo>
                  <a:pt x="208" y="559"/>
                </a:lnTo>
                <a:lnTo>
                  <a:pt x="209" y="576"/>
                </a:lnTo>
                <a:lnTo>
                  <a:pt x="210" y="594"/>
                </a:lnTo>
                <a:lnTo>
                  <a:pt x="213" y="611"/>
                </a:lnTo>
                <a:lnTo>
                  <a:pt x="216" y="628"/>
                </a:lnTo>
                <a:lnTo>
                  <a:pt x="220" y="645"/>
                </a:lnTo>
                <a:lnTo>
                  <a:pt x="225" y="662"/>
                </a:lnTo>
                <a:lnTo>
                  <a:pt x="231" y="678"/>
                </a:lnTo>
                <a:lnTo>
                  <a:pt x="238" y="695"/>
                </a:lnTo>
                <a:lnTo>
                  <a:pt x="245" y="710"/>
                </a:lnTo>
                <a:lnTo>
                  <a:pt x="254" y="726"/>
                </a:lnTo>
                <a:lnTo>
                  <a:pt x="263" y="741"/>
                </a:lnTo>
                <a:lnTo>
                  <a:pt x="273" y="755"/>
                </a:lnTo>
                <a:lnTo>
                  <a:pt x="283" y="769"/>
                </a:lnTo>
                <a:lnTo>
                  <a:pt x="294" y="783"/>
                </a:lnTo>
                <a:lnTo>
                  <a:pt x="306" y="796"/>
                </a:lnTo>
                <a:lnTo>
                  <a:pt x="319" y="808"/>
                </a:lnTo>
                <a:lnTo>
                  <a:pt x="332" y="819"/>
                </a:lnTo>
                <a:lnTo>
                  <a:pt x="346" y="830"/>
                </a:lnTo>
                <a:lnTo>
                  <a:pt x="360" y="840"/>
                </a:lnTo>
                <a:lnTo>
                  <a:pt x="375" y="850"/>
                </a:lnTo>
                <a:lnTo>
                  <a:pt x="390" y="859"/>
                </a:lnTo>
                <a:lnTo>
                  <a:pt x="406" y="867"/>
                </a:lnTo>
                <a:lnTo>
                  <a:pt x="422" y="874"/>
                </a:lnTo>
                <a:lnTo>
                  <a:pt x="438" y="880"/>
                </a:lnTo>
                <a:lnTo>
                  <a:pt x="455" y="885"/>
                </a:lnTo>
                <a:lnTo>
                  <a:pt x="472" y="890"/>
                </a:lnTo>
                <a:lnTo>
                  <a:pt x="489" y="894"/>
                </a:lnTo>
                <a:lnTo>
                  <a:pt x="506" y="897"/>
                </a:lnTo>
                <a:lnTo>
                  <a:pt x="523" y="899"/>
                </a:lnTo>
                <a:lnTo>
                  <a:pt x="541" y="900"/>
                </a:lnTo>
                <a:lnTo>
                  <a:pt x="558" y="900"/>
                </a:lnTo>
                <a:lnTo>
                  <a:pt x="576" y="899"/>
                </a:lnTo>
                <a:lnTo>
                  <a:pt x="593" y="898"/>
                </a:lnTo>
                <a:lnTo>
                  <a:pt x="611" y="895"/>
                </a:lnTo>
                <a:lnTo>
                  <a:pt x="628" y="892"/>
                </a:lnTo>
                <a:lnTo>
                  <a:pt x="645" y="888"/>
                </a:lnTo>
                <a:lnTo>
                  <a:pt x="662" y="883"/>
                </a:lnTo>
                <a:lnTo>
                  <a:pt x="678" y="877"/>
                </a:lnTo>
                <a:lnTo>
                  <a:pt x="694" y="870"/>
                </a:lnTo>
                <a:lnTo>
                  <a:pt x="710" y="863"/>
                </a:lnTo>
                <a:lnTo>
                  <a:pt x="726" y="854"/>
                </a:lnTo>
                <a:lnTo>
                  <a:pt x="741" y="845"/>
                </a:lnTo>
                <a:lnTo>
                  <a:pt x="755" y="836"/>
                </a:lnTo>
                <a:lnTo>
                  <a:pt x="769" y="825"/>
                </a:lnTo>
                <a:lnTo>
                  <a:pt x="783" y="814"/>
                </a:lnTo>
                <a:lnTo>
                  <a:pt x="795" y="802"/>
                </a:lnTo>
                <a:lnTo>
                  <a:pt x="808" y="789"/>
                </a:lnTo>
                <a:lnTo>
                  <a:pt x="819" y="776"/>
                </a:lnTo>
                <a:lnTo>
                  <a:pt x="830" y="762"/>
                </a:lnTo>
                <a:lnTo>
                  <a:pt x="840" y="748"/>
                </a:lnTo>
                <a:lnTo>
                  <a:pt x="850" y="733"/>
                </a:lnTo>
                <a:lnTo>
                  <a:pt x="859" y="718"/>
                </a:lnTo>
                <a:lnTo>
                  <a:pt x="249" y="390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183"/>
          <p:cNvSpPr/>
          <p:nvPr/>
        </p:nvSpPr>
        <p:spPr>
          <a:xfrm>
            <a:off x="335016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833"/>
                </a:moveTo>
                <a:lnTo>
                  <a:pt x="694" y="833"/>
                </a:lnTo>
                <a:lnTo>
                  <a:pt x="694" y="277"/>
                </a:lnTo>
                <a:lnTo>
                  <a:pt x="555" y="277"/>
                </a:lnTo>
                <a:lnTo>
                  <a:pt x="833" y="0"/>
                </a:lnTo>
                <a:lnTo>
                  <a:pt x="1111" y="277"/>
                </a:lnTo>
                <a:lnTo>
                  <a:pt x="972" y="277"/>
                </a:lnTo>
                <a:lnTo>
                  <a:pt x="972" y="1111"/>
                </a:lnTo>
                <a:lnTo>
                  <a:pt x="0" y="1111"/>
                </a:lnTo>
                <a:lnTo>
                  <a:pt x="0" y="833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184"/>
          <p:cNvSpPr/>
          <p:nvPr/>
        </p:nvSpPr>
        <p:spPr>
          <a:xfrm>
            <a:off x="3849840" y="5950080"/>
            <a:ext cx="399600" cy="399600"/>
          </a:xfrm>
          <a:custGeom>
            <a:avLst/>
            <a:gdLst/>
            <a:ahLst/>
            <a:rect l="0" t="0" r="r" b="b"/>
            <a:pathLst>
              <a:path w="1109" h="1276">
                <a:moveTo>
                  <a:pt x="100" y="365"/>
                </a:moveTo>
                <a:lnTo>
                  <a:pt x="101" y="365"/>
                </a:lnTo>
                <a:lnTo>
                  <a:pt x="100" y="353"/>
                </a:lnTo>
                <a:lnTo>
                  <a:pt x="99" y="341"/>
                </a:lnTo>
                <a:lnTo>
                  <a:pt x="99" y="329"/>
                </a:lnTo>
                <a:lnTo>
                  <a:pt x="99" y="317"/>
                </a:lnTo>
                <a:lnTo>
                  <a:pt x="100" y="305"/>
                </a:lnTo>
                <a:lnTo>
                  <a:pt x="101" y="293"/>
                </a:lnTo>
                <a:lnTo>
                  <a:pt x="103" y="281"/>
                </a:lnTo>
                <a:lnTo>
                  <a:pt x="105" y="270"/>
                </a:lnTo>
                <a:lnTo>
                  <a:pt x="108" y="258"/>
                </a:lnTo>
                <a:lnTo>
                  <a:pt x="111" y="247"/>
                </a:lnTo>
                <a:lnTo>
                  <a:pt x="114" y="236"/>
                </a:lnTo>
                <a:lnTo>
                  <a:pt x="118" y="225"/>
                </a:lnTo>
                <a:lnTo>
                  <a:pt x="122" y="215"/>
                </a:lnTo>
                <a:lnTo>
                  <a:pt x="127" y="205"/>
                </a:lnTo>
                <a:lnTo>
                  <a:pt x="132" y="195"/>
                </a:lnTo>
                <a:lnTo>
                  <a:pt x="137" y="185"/>
                </a:lnTo>
                <a:lnTo>
                  <a:pt x="143" y="176"/>
                </a:lnTo>
                <a:lnTo>
                  <a:pt x="149" y="167"/>
                </a:lnTo>
                <a:lnTo>
                  <a:pt x="155" y="159"/>
                </a:lnTo>
                <a:lnTo>
                  <a:pt x="162" y="151"/>
                </a:lnTo>
                <a:lnTo>
                  <a:pt x="169" y="144"/>
                </a:lnTo>
                <a:lnTo>
                  <a:pt x="176" y="137"/>
                </a:lnTo>
                <a:lnTo>
                  <a:pt x="183" y="130"/>
                </a:lnTo>
                <a:lnTo>
                  <a:pt x="191" y="124"/>
                </a:lnTo>
                <a:lnTo>
                  <a:pt x="199" y="119"/>
                </a:lnTo>
                <a:lnTo>
                  <a:pt x="207" y="114"/>
                </a:lnTo>
                <a:lnTo>
                  <a:pt x="215" y="110"/>
                </a:lnTo>
                <a:lnTo>
                  <a:pt x="224" y="106"/>
                </a:lnTo>
                <a:lnTo>
                  <a:pt x="232" y="103"/>
                </a:lnTo>
                <a:lnTo>
                  <a:pt x="241" y="101"/>
                </a:lnTo>
                <a:lnTo>
                  <a:pt x="249" y="99"/>
                </a:lnTo>
                <a:lnTo>
                  <a:pt x="258" y="98"/>
                </a:lnTo>
                <a:lnTo>
                  <a:pt x="267" y="97"/>
                </a:lnTo>
                <a:lnTo>
                  <a:pt x="276" y="97"/>
                </a:lnTo>
                <a:lnTo>
                  <a:pt x="284" y="98"/>
                </a:lnTo>
                <a:lnTo>
                  <a:pt x="293" y="99"/>
                </a:lnTo>
                <a:lnTo>
                  <a:pt x="302" y="101"/>
                </a:lnTo>
                <a:lnTo>
                  <a:pt x="310" y="103"/>
                </a:lnTo>
                <a:lnTo>
                  <a:pt x="319" y="106"/>
                </a:lnTo>
                <a:lnTo>
                  <a:pt x="327" y="109"/>
                </a:lnTo>
                <a:lnTo>
                  <a:pt x="336" y="114"/>
                </a:lnTo>
                <a:lnTo>
                  <a:pt x="344" y="118"/>
                </a:lnTo>
                <a:lnTo>
                  <a:pt x="352" y="123"/>
                </a:lnTo>
                <a:lnTo>
                  <a:pt x="359" y="129"/>
                </a:lnTo>
                <a:lnTo>
                  <a:pt x="359" y="129"/>
                </a:lnTo>
                <a:lnTo>
                  <a:pt x="362" y="121"/>
                </a:lnTo>
                <a:lnTo>
                  <a:pt x="366" y="112"/>
                </a:lnTo>
                <a:lnTo>
                  <a:pt x="370" y="105"/>
                </a:lnTo>
                <a:lnTo>
                  <a:pt x="375" y="97"/>
                </a:lnTo>
                <a:lnTo>
                  <a:pt x="379" y="90"/>
                </a:lnTo>
                <a:lnTo>
                  <a:pt x="384" y="83"/>
                </a:lnTo>
                <a:lnTo>
                  <a:pt x="390" y="76"/>
                </a:lnTo>
                <a:lnTo>
                  <a:pt x="395" y="70"/>
                </a:lnTo>
                <a:lnTo>
                  <a:pt x="401" y="64"/>
                </a:lnTo>
                <a:lnTo>
                  <a:pt x="406" y="59"/>
                </a:lnTo>
                <a:lnTo>
                  <a:pt x="413" y="54"/>
                </a:lnTo>
                <a:lnTo>
                  <a:pt x="419" y="50"/>
                </a:lnTo>
                <a:lnTo>
                  <a:pt x="425" y="45"/>
                </a:lnTo>
                <a:lnTo>
                  <a:pt x="432" y="42"/>
                </a:lnTo>
                <a:lnTo>
                  <a:pt x="439" y="39"/>
                </a:lnTo>
                <a:lnTo>
                  <a:pt x="445" y="36"/>
                </a:lnTo>
                <a:lnTo>
                  <a:pt x="452" y="34"/>
                </a:lnTo>
                <a:lnTo>
                  <a:pt x="459" y="32"/>
                </a:lnTo>
                <a:lnTo>
                  <a:pt x="466" y="31"/>
                </a:lnTo>
                <a:lnTo>
                  <a:pt x="473" y="30"/>
                </a:lnTo>
                <a:lnTo>
                  <a:pt x="480" y="30"/>
                </a:lnTo>
                <a:lnTo>
                  <a:pt x="487" y="30"/>
                </a:lnTo>
                <a:lnTo>
                  <a:pt x="495" y="31"/>
                </a:lnTo>
                <a:lnTo>
                  <a:pt x="502" y="32"/>
                </a:lnTo>
                <a:lnTo>
                  <a:pt x="509" y="34"/>
                </a:lnTo>
                <a:lnTo>
                  <a:pt x="515" y="36"/>
                </a:lnTo>
                <a:lnTo>
                  <a:pt x="522" y="39"/>
                </a:lnTo>
                <a:lnTo>
                  <a:pt x="529" y="42"/>
                </a:lnTo>
                <a:lnTo>
                  <a:pt x="535" y="46"/>
                </a:lnTo>
                <a:lnTo>
                  <a:pt x="542" y="50"/>
                </a:lnTo>
                <a:lnTo>
                  <a:pt x="548" y="55"/>
                </a:lnTo>
                <a:lnTo>
                  <a:pt x="554" y="60"/>
                </a:lnTo>
                <a:lnTo>
                  <a:pt x="560" y="65"/>
                </a:lnTo>
                <a:lnTo>
                  <a:pt x="566" y="71"/>
                </a:lnTo>
                <a:lnTo>
                  <a:pt x="571" y="77"/>
                </a:lnTo>
                <a:lnTo>
                  <a:pt x="576" y="84"/>
                </a:lnTo>
                <a:lnTo>
                  <a:pt x="577" y="84"/>
                </a:lnTo>
                <a:lnTo>
                  <a:pt x="579" y="78"/>
                </a:lnTo>
                <a:lnTo>
                  <a:pt x="582" y="71"/>
                </a:lnTo>
                <a:lnTo>
                  <a:pt x="585" y="64"/>
                </a:lnTo>
                <a:lnTo>
                  <a:pt x="589" y="58"/>
                </a:lnTo>
                <a:lnTo>
                  <a:pt x="592" y="52"/>
                </a:lnTo>
                <a:lnTo>
                  <a:pt x="596" y="47"/>
                </a:lnTo>
                <a:lnTo>
                  <a:pt x="600" y="41"/>
                </a:lnTo>
                <a:lnTo>
                  <a:pt x="604" y="36"/>
                </a:lnTo>
                <a:lnTo>
                  <a:pt x="609" y="31"/>
                </a:lnTo>
                <a:lnTo>
                  <a:pt x="613" y="27"/>
                </a:lnTo>
                <a:lnTo>
                  <a:pt x="618" y="22"/>
                </a:lnTo>
                <a:lnTo>
                  <a:pt x="623" y="19"/>
                </a:lnTo>
                <a:lnTo>
                  <a:pt x="628" y="15"/>
                </a:lnTo>
                <a:lnTo>
                  <a:pt x="633" y="12"/>
                </a:lnTo>
                <a:lnTo>
                  <a:pt x="638" y="9"/>
                </a:lnTo>
                <a:lnTo>
                  <a:pt x="644" y="7"/>
                </a:lnTo>
                <a:lnTo>
                  <a:pt x="649" y="5"/>
                </a:lnTo>
                <a:lnTo>
                  <a:pt x="655" y="3"/>
                </a:lnTo>
                <a:lnTo>
                  <a:pt x="660" y="2"/>
                </a:lnTo>
                <a:lnTo>
                  <a:pt x="666" y="1"/>
                </a:lnTo>
                <a:lnTo>
                  <a:pt x="671" y="0"/>
                </a:lnTo>
                <a:lnTo>
                  <a:pt x="677" y="0"/>
                </a:lnTo>
                <a:lnTo>
                  <a:pt x="683" y="0"/>
                </a:lnTo>
                <a:lnTo>
                  <a:pt x="688" y="1"/>
                </a:lnTo>
                <a:lnTo>
                  <a:pt x="694" y="2"/>
                </a:lnTo>
                <a:lnTo>
                  <a:pt x="699" y="3"/>
                </a:lnTo>
                <a:lnTo>
                  <a:pt x="705" y="5"/>
                </a:lnTo>
                <a:lnTo>
                  <a:pt x="710" y="7"/>
                </a:lnTo>
                <a:lnTo>
                  <a:pt x="716" y="10"/>
                </a:lnTo>
                <a:lnTo>
                  <a:pt x="721" y="13"/>
                </a:lnTo>
                <a:lnTo>
                  <a:pt x="726" y="16"/>
                </a:lnTo>
                <a:lnTo>
                  <a:pt x="731" y="20"/>
                </a:lnTo>
                <a:lnTo>
                  <a:pt x="736" y="24"/>
                </a:lnTo>
                <a:lnTo>
                  <a:pt x="740" y="28"/>
                </a:lnTo>
                <a:lnTo>
                  <a:pt x="745" y="33"/>
                </a:lnTo>
                <a:lnTo>
                  <a:pt x="749" y="38"/>
                </a:lnTo>
                <a:lnTo>
                  <a:pt x="753" y="43"/>
                </a:lnTo>
                <a:lnTo>
                  <a:pt x="757" y="49"/>
                </a:lnTo>
                <a:lnTo>
                  <a:pt x="761" y="54"/>
                </a:lnTo>
                <a:lnTo>
                  <a:pt x="765" y="60"/>
                </a:lnTo>
                <a:lnTo>
                  <a:pt x="765" y="61"/>
                </a:lnTo>
                <a:lnTo>
                  <a:pt x="770" y="54"/>
                </a:lnTo>
                <a:lnTo>
                  <a:pt x="774" y="48"/>
                </a:lnTo>
                <a:lnTo>
                  <a:pt x="779" y="42"/>
                </a:lnTo>
                <a:lnTo>
                  <a:pt x="784" y="37"/>
                </a:lnTo>
                <a:lnTo>
                  <a:pt x="789" y="32"/>
                </a:lnTo>
                <a:lnTo>
                  <a:pt x="794" y="27"/>
                </a:lnTo>
                <a:lnTo>
                  <a:pt x="800" y="22"/>
                </a:lnTo>
                <a:lnTo>
                  <a:pt x="805" y="18"/>
                </a:lnTo>
                <a:lnTo>
                  <a:pt x="811" y="15"/>
                </a:lnTo>
                <a:lnTo>
                  <a:pt x="817" y="11"/>
                </a:lnTo>
                <a:lnTo>
                  <a:pt x="823" y="9"/>
                </a:lnTo>
                <a:lnTo>
                  <a:pt x="829" y="6"/>
                </a:lnTo>
                <a:lnTo>
                  <a:pt x="835" y="4"/>
                </a:lnTo>
                <a:lnTo>
                  <a:pt x="842" y="3"/>
                </a:lnTo>
                <a:lnTo>
                  <a:pt x="848" y="2"/>
                </a:lnTo>
                <a:lnTo>
                  <a:pt x="854" y="1"/>
                </a:lnTo>
                <a:lnTo>
                  <a:pt x="861" y="1"/>
                </a:lnTo>
                <a:lnTo>
                  <a:pt x="867" y="1"/>
                </a:lnTo>
                <a:lnTo>
                  <a:pt x="873" y="2"/>
                </a:lnTo>
                <a:lnTo>
                  <a:pt x="880" y="3"/>
                </a:lnTo>
                <a:lnTo>
                  <a:pt x="886" y="5"/>
                </a:lnTo>
                <a:lnTo>
                  <a:pt x="892" y="7"/>
                </a:lnTo>
                <a:lnTo>
                  <a:pt x="898" y="9"/>
                </a:lnTo>
                <a:lnTo>
                  <a:pt x="904" y="12"/>
                </a:lnTo>
                <a:lnTo>
                  <a:pt x="910" y="15"/>
                </a:lnTo>
                <a:lnTo>
                  <a:pt x="916" y="19"/>
                </a:lnTo>
                <a:lnTo>
                  <a:pt x="921" y="23"/>
                </a:lnTo>
                <a:lnTo>
                  <a:pt x="927" y="28"/>
                </a:lnTo>
                <a:lnTo>
                  <a:pt x="932" y="32"/>
                </a:lnTo>
                <a:lnTo>
                  <a:pt x="937" y="38"/>
                </a:lnTo>
                <a:lnTo>
                  <a:pt x="942" y="43"/>
                </a:lnTo>
                <a:lnTo>
                  <a:pt x="947" y="49"/>
                </a:lnTo>
                <a:lnTo>
                  <a:pt x="951" y="55"/>
                </a:lnTo>
                <a:lnTo>
                  <a:pt x="955" y="62"/>
                </a:lnTo>
                <a:lnTo>
                  <a:pt x="959" y="69"/>
                </a:lnTo>
                <a:lnTo>
                  <a:pt x="963" y="76"/>
                </a:lnTo>
                <a:lnTo>
                  <a:pt x="966" y="83"/>
                </a:lnTo>
                <a:lnTo>
                  <a:pt x="969" y="90"/>
                </a:lnTo>
                <a:lnTo>
                  <a:pt x="972" y="98"/>
                </a:lnTo>
                <a:lnTo>
                  <a:pt x="975" y="106"/>
                </a:lnTo>
                <a:lnTo>
                  <a:pt x="977" y="114"/>
                </a:lnTo>
                <a:lnTo>
                  <a:pt x="979" y="122"/>
                </a:lnTo>
                <a:lnTo>
                  <a:pt x="981" y="131"/>
                </a:lnTo>
                <a:lnTo>
                  <a:pt x="982" y="139"/>
                </a:lnTo>
                <a:lnTo>
                  <a:pt x="982" y="139"/>
                </a:lnTo>
                <a:lnTo>
                  <a:pt x="989" y="142"/>
                </a:lnTo>
                <a:lnTo>
                  <a:pt x="995" y="146"/>
                </a:lnTo>
                <a:lnTo>
                  <a:pt x="1002" y="149"/>
                </a:lnTo>
                <a:lnTo>
                  <a:pt x="1008" y="153"/>
                </a:lnTo>
                <a:lnTo>
                  <a:pt x="1015" y="158"/>
                </a:lnTo>
                <a:lnTo>
                  <a:pt x="1021" y="163"/>
                </a:lnTo>
                <a:lnTo>
                  <a:pt x="1027" y="169"/>
                </a:lnTo>
                <a:lnTo>
                  <a:pt x="1032" y="174"/>
                </a:lnTo>
                <a:lnTo>
                  <a:pt x="1038" y="181"/>
                </a:lnTo>
                <a:lnTo>
                  <a:pt x="1043" y="187"/>
                </a:lnTo>
                <a:lnTo>
                  <a:pt x="1048" y="194"/>
                </a:lnTo>
                <a:lnTo>
                  <a:pt x="1052" y="202"/>
                </a:lnTo>
                <a:lnTo>
                  <a:pt x="1057" y="209"/>
                </a:lnTo>
                <a:lnTo>
                  <a:pt x="1061" y="217"/>
                </a:lnTo>
                <a:lnTo>
                  <a:pt x="1064" y="226"/>
                </a:lnTo>
                <a:lnTo>
                  <a:pt x="1068" y="234"/>
                </a:lnTo>
                <a:lnTo>
                  <a:pt x="1071" y="243"/>
                </a:lnTo>
                <a:lnTo>
                  <a:pt x="1074" y="252"/>
                </a:lnTo>
                <a:lnTo>
                  <a:pt x="1076" y="261"/>
                </a:lnTo>
                <a:lnTo>
                  <a:pt x="1078" y="270"/>
                </a:lnTo>
                <a:lnTo>
                  <a:pt x="1080" y="279"/>
                </a:lnTo>
                <a:lnTo>
                  <a:pt x="1081" y="289"/>
                </a:lnTo>
                <a:lnTo>
                  <a:pt x="1082" y="298"/>
                </a:lnTo>
                <a:lnTo>
                  <a:pt x="1083" y="308"/>
                </a:lnTo>
                <a:lnTo>
                  <a:pt x="1083" y="318"/>
                </a:lnTo>
                <a:lnTo>
                  <a:pt x="1083" y="327"/>
                </a:lnTo>
                <a:lnTo>
                  <a:pt x="1082" y="337"/>
                </a:lnTo>
                <a:lnTo>
                  <a:pt x="1081" y="347"/>
                </a:lnTo>
                <a:lnTo>
                  <a:pt x="1080" y="356"/>
                </a:lnTo>
                <a:lnTo>
                  <a:pt x="1079" y="365"/>
                </a:lnTo>
                <a:lnTo>
                  <a:pt x="1077" y="375"/>
                </a:lnTo>
                <a:lnTo>
                  <a:pt x="1074" y="384"/>
                </a:lnTo>
                <a:lnTo>
                  <a:pt x="1072" y="393"/>
                </a:lnTo>
                <a:lnTo>
                  <a:pt x="1072" y="393"/>
                </a:lnTo>
                <a:lnTo>
                  <a:pt x="1077" y="403"/>
                </a:lnTo>
                <a:lnTo>
                  <a:pt x="1082" y="413"/>
                </a:lnTo>
                <a:lnTo>
                  <a:pt x="1086" y="423"/>
                </a:lnTo>
                <a:lnTo>
                  <a:pt x="1090" y="434"/>
                </a:lnTo>
                <a:lnTo>
                  <a:pt x="1094" y="445"/>
                </a:lnTo>
                <a:lnTo>
                  <a:pt x="1097" y="456"/>
                </a:lnTo>
                <a:lnTo>
                  <a:pt x="1100" y="467"/>
                </a:lnTo>
                <a:lnTo>
                  <a:pt x="1103" y="479"/>
                </a:lnTo>
                <a:lnTo>
                  <a:pt x="1105" y="490"/>
                </a:lnTo>
                <a:lnTo>
                  <a:pt x="1106" y="502"/>
                </a:lnTo>
                <a:lnTo>
                  <a:pt x="1107" y="514"/>
                </a:lnTo>
                <a:lnTo>
                  <a:pt x="1108" y="526"/>
                </a:lnTo>
                <a:lnTo>
                  <a:pt x="1108" y="538"/>
                </a:lnTo>
                <a:lnTo>
                  <a:pt x="1108" y="550"/>
                </a:lnTo>
                <a:lnTo>
                  <a:pt x="1107" y="562"/>
                </a:lnTo>
                <a:lnTo>
                  <a:pt x="1106" y="574"/>
                </a:lnTo>
                <a:lnTo>
                  <a:pt x="1104" y="586"/>
                </a:lnTo>
                <a:lnTo>
                  <a:pt x="1102" y="597"/>
                </a:lnTo>
                <a:lnTo>
                  <a:pt x="1100" y="609"/>
                </a:lnTo>
                <a:lnTo>
                  <a:pt x="1097" y="620"/>
                </a:lnTo>
                <a:lnTo>
                  <a:pt x="1093" y="631"/>
                </a:lnTo>
                <a:lnTo>
                  <a:pt x="1090" y="642"/>
                </a:lnTo>
                <a:lnTo>
                  <a:pt x="1086" y="653"/>
                </a:lnTo>
                <a:lnTo>
                  <a:pt x="1081" y="663"/>
                </a:lnTo>
                <a:lnTo>
                  <a:pt x="1076" y="673"/>
                </a:lnTo>
                <a:lnTo>
                  <a:pt x="1071" y="683"/>
                </a:lnTo>
                <a:lnTo>
                  <a:pt x="1065" y="692"/>
                </a:lnTo>
                <a:lnTo>
                  <a:pt x="1059" y="701"/>
                </a:lnTo>
                <a:lnTo>
                  <a:pt x="1053" y="709"/>
                </a:lnTo>
                <a:lnTo>
                  <a:pt x="1046" y="717"/>
                </a:lnTo>
                <a:lnTo>
                  <a:pt x="1039" y="725"/>
                </a:lnTo>
                <a:lnTo>
                  <a:pt x="1032" y="732"/>
                </a:lnTo>
                <a:lnTo>
                  <a:pt x="1025" y="738"/>
                </a:lnTo>
                <a:lnTo>
                  <a:pt x="1017" y="744"/>
                </a:lnTo>
                <a:lnTo>
                  <a:pt x="1009" y="750"/>
                </a:lnTo>
                <a:lnTo>
                  <a:pt x="1001" y="755"/>
                </a:lnTo>
                <a:lnTo>
                  <a:pt x="993" y="759"/>
                </a:lnTo>
                <a:lnTo>
                  <a:pt x="985" y="763"/>
                </a:lnTo>
                <a:lnTo>
                  <a:pt x="976" y="766"/>
                </a:lnTo>
                <a:lnTo>
                  <a:pt x="968" y="769"/>
                </a:lnTo>
                <a:lnTo>
                  <a:pt x="959" y="771"/>
                </a:lnTo>
                <a:lnTo>
                  <a:pt x="958" y="771"/>
                </a:lnTo>
                <a:lnTo>
                  <a:pt x="958" y="781"/>
                </a:lnTo>
                <a:lnTo>
                  <a:pt x="957" y="791"/>
                </a:lnTo>
                <a:lnTo>
                  <a:pt x="956" y="801"/>
                </a:lnTo>
                <a:lnTo>
                  <a:pt x="955" y="811"/>
                </a:lnTo>
                <a:lnTo>
                  <a:pt x="953" y="821"/>
                </a:lnTo>
                <a:lnTo>
                  <a:pt x="951" y="831"/>
                </a:lnTo>
                <a:lnTo>
                  <a:pt x="948" y="840"/>
                </a:lnTo>
                <a:lnTo>
                  <a:pt x="946" y="850"/>
                </a:lnTo>
                <a:lnTo>
                  <a:pt x="942" y="859"/>
                </a:lnTo>
                <a:lnTo>
                  <a:pt x="939" y="868"/>
                </a:lnTo>
                <a:lnTo>
                  <a:pt x="935" y="876"/>
                </a:lnTo>
                <a:lnTo>
                  <a:pt x="931" y="885"/>
                </a:lnTo>
                <a:lnTo>
                  <a:pt x="926" y="893"/>
                </a:lnTo>
                <a:lnTo>
                  <a:pt x="922" y="901"/>
                </a:lnTo>
                <a:lnTo>
                  <a:pt x="917" y="908"/>
                </a:lnTo>
                <a:lnTo>
                  <a:pt x="911" y="915"/>
                </a:lnTo>
                <a:lnTo>
                  <a:pt x="906" y="922"/>
                </a:lnTo>
                <a:lnTo>
                  <a:pt x="900" y="928"/>
                </a:lnTo>
                <a:lnTo>
                  <a:pt x="894" y="934"/>
                </a:lnTo>
                <a:lnTo>
                  <a:pt x="888" y="940"/>
                </a:lnTo>
                <a:lnTo>
                  <a:pt x="881" y="945"/>
                </a:lnTo>
                <a:lnTo>
                  <a:pt x="875" y="950"/>
                </a:lnTo>
                <a:lnTo>
                  <a:pt x="868" y="954"/>
                </a:lnTo>
                <a:lnTo>
                  <a:pt x="861" y="958"/>
                </a:lnTo>
                <a:lnTo>
                  <a:pt x="854" y="961"/>
                </a:lnTo>
                <a:lnTo>
                  <a:pt x="847" y="964"/>
                </a:lnTo>
                <a:lnTo>
                  <a:pt x="840" y="966"/>
                </a:lnTo>
                <a:lnTo>
                  <a:pt x="832" y="968"/>
                </a:lnTo>
                <a:lnTo>
                  <a:pt x="825" y="969"/>
                </a:lnTo>
                <a:lnTo>
                  <a:pt x="817" y="970"/>
                </a:lnTo>
                <a:lnTo>
                  <a:pt x="810" y="970"/>
                </a:lnTo>
                <a:lnTo>
                  <a:pt x="802" y="970"/>
                </a:lnTo>
                <a:lnTo>
                  <a:pt x="795" y="969"/>
                </a:lnTo>
                <a:lnTo>
                  <a:pt x="788" y="968"/>
                </a:lnTo>
                <a:lnTo>
                  <a:pt x="780" y="966"/>
                </a:lnTo>
                <a:lnTo>
                  <a:pt x="773" y="964"/>
                </a:lnTo>
                <a:lnTo>
                  <a:pt x="766" y="961"/>
                </a:lnTo>
                <a:lnTo>
                  <a:pt x="759" y="958"/>
                </a:lnTo>
                <a:lnTo>
                  <a:pt x="752" y="954"/>
                </a:lnTo>
                <a:lnTo>
                  <a:pt x="745" y="950"/>
                </a:lnTo>
                <a:lnTo>
                  <a:pt x="738" y="945"/>
                </a:lnTo>
                <a:lnTo>
                  <a:pt x="732" y="940"/>
                </a:lnTo>
                <a:lnTo>
                  <a:pt x="731" y="940"/>
                </a:lnTo>
                <a:lnTo>
                  <a:pt x="729" y="951"/>
                </a:lnTo>
                <a:lnTo>
                  <a:pt x="725" y="963"/>
                </a:lnTo>
                <a:lnTo>
                  <a:pt x="722" y="974"/>
                </a:lnTo>
                <a:lnTo>
                  <a:pt x="718" y="984"/>
                </a:lnTo>
                <a:lnTo>
                  <a:pt x="713" y="995"/>
                </a:lnTo>
                <a:lnTo>
                  <a:pt x="708" y="1005"/>
                </a:lnTo>
                <a:lnTo>
                  <a:pt x="703" y="1015"/>
                </a:lnTo>
                <a:lnTo>
                  <a:pt x="698" y="1024"/>
                </a:lnTo>
                <a:lnTo>
                  <a:pt x="692" y="1033"/>
                </a:lnTo>
                <a:lnTo>
                  <a:pt x="686" y="1042"/>
                </a:lnTo>
                <a:lnTo>
                  <a:pt x="679" y="1050"/>
                </a:lnTo>
                <a:lnTo>
                  <a:pt x="672" y="1057"/>
                </a:lnTo>
                <a:lnTo>
                  <a:pt x="665" y="1065"/>
                </a:lnTo>
                <a:lnTo>
                  <a:pt x="658" y="1071"/>
                </a:lnTo>
                <a:lnTo>
                  <a:pt x="650" y="1077"/>
                </a:lnTo>
                <a:lnTo>
                  <a:pt x="642" y="1083"/>
                </a:lnTo>
                <a:lnTo>
                  <a:pt x="634" y="1088"/>
                </a:lnTo>
                <a:lnTo>
                  <a:pt x="626" y="1092"/>
                </a:lnTo>
                <a:lnTo>
                  <a:pt x="617" y="1096"/>
                </a:lnTo>
                <a:lnTo>
                  <a:pt x="609" y="1100"/>
                </a:lnTo>
                <a:lnTo>
                  <a:pt x="600" y="1102"/>
                </a:lnTo>
                <a:lnTo>
                  <a:pt x="592" y="1104"/>
                </a:lnTo>
                <a:lnTo>
                  <a:pt x="583" y="1106"/>
                </a:lnTo>
                <a:lnTo>
                  <a:pt x="574" y="1107"/>
                </a:lnTo>
                <a:lnTo>
                  <a:pt x="565" y="1107"/>
                </a:lnTo>
                <a:lnTo>
                  <a:pt x="556" y="1107"/>
                </a:lnTo>
                <a:lnTo>
                  <a:pt x="547" y="1106"/>
                </a:lnTo>
                <a:lnTo>
                  <a:pt x="539" y="1104"/>
                </a:lnTo>
                <a:lnTo>
                  <a:pt x="530" y="1102"/>
                </a:lnTo>
                <a:lnTo>
                  <a:pt x="521" y="1099"/>
                </a:lnTo>
                <a:lnTo>
                  <a:pt x="513" y="1096"/>
                </a:lnTo>
                <a:lnTo>
                  <a:pt x="504" y="1092"/>
                </a:lnTo>
                <a:lnTo>
                  <a:pt x="496" y="1087"/>
                </a:lnTo>
                <a:lnTo>
                  <a:pt x="488" y="1082"/>
                </a:lnTo>
                <a:lnTo>
                  <a:pt x="480" y="1076"/>
                </a:lnTo>
                <a:lnTo>
                  <a:pt x="473" y="1070"/>
                </a:lnTo>
                <a:lnTo>
                  <a:pt x="465" y="1063"/>
                </a:lnTo>
                <a:lnTo>
                  <a:pt x="458" y="1056"/>
                </a:lnTo>
                <a:lnTo>
                  <a:pt x="452" y="1048"/>
                </a:lnTo>
                <a:lnTo>
                  <a:pt x="445" y="1040"/>
                </a:lnTo>
                <a:lnTo>
                  <a:pt x="439" y="1031"/>
                </a:lnTo>
                <a:lnTo>
                  <a:pt x="433" y="1022"/>
                </a:lnTo>
                <a:lnTo>
                  <a:pt x="428" y="1012"/>
                </a:lnTo>
                <a:lnTo>
                  <a:pt x="422" y="1003"/>
                </a:lnTo>
                <a:lnTo>
                  <a:pt x="421" y="1002"/>
                </a:lnTo>
                <a:lnTo>
                  <a:pt x="413" y="1009"/>
                </a:lnTo>
                <a:lnTo>
                  <a:pt x="404" y="1015"/>
                </a:lnTo>
                <a:lnTo>
                  <a:pt x="394" y="1020"/>
                </a:lnTo>
                <a:lnTo>
                  <a:pt x="385" y="1025"/>
                </a:lnTo>
                <a:lnTo>
                  <a:pt x="375" y="1029"/>
                </a:lnTo>
                <a:lnTo>
                  <a:pt x="365" y="1033"/>
                </a:lnTo>
                <a:lnTo>
                  <a:pt x="356" y="1036"/>
                </a:lnTo>
                <a:lnTo>
                  <a:pt x="346" y="1038"/>
                </a:lnTo>
                <a:lnTo>
                  <a:pt x="336" y="1039"/>
                </a:lnTo>
                <a:lnTo>
                  <a:pt x="325" y="1040"/>
                </a:lnTo>
                <a:lnTo>
                  <a:pt x="315" y="1040"/>
                </a:lnTo>
                <a:lnTo>
                  <a:pt x="305" y="1039"/>
                </a:lnTo>
                <a:lnTo>
                  <a:pt x="295" y="1038"/>
                </a:lnTo>
                <a:lnTo>
                  <a:pt x="285" y="1036"/>
                </a:lnTo>
                <a:lnTo>
                  <a:pt x="275" y="1033"/>
                </a:lnTo>
                <a:lnTo>
                  <a:pt x="265" y="1030"/>
                </a:lnTo>
                <a:lnTo>
                  <a:pt x="256" y="1025"/>
                </a:lnTo>
                <a:lnTo>
                  <a:pt x="246" y="1021"/>
                </a:lnTo>
                <a:lnTo>
                  <a:pt x="237" y="1015"/>
                </a:lnTo>
                <a:lnTo>
                  <a:pt x="228" y="1009"/>
                </a:lnTo>
                <a:lnTo>
                  <a:pt x="219" y="1002"/>
                </a:lnTo>
                <a:lnTo>
                  <a:pt x="211" y="995"/>
                </a:lnTo>
                <a:lnTo>
                  <a:pt x="202" y="987"/>
                </a:lnTo>
                <a:lnTo>
                  <a:pt x="194" y="979"/>
                </a:lnTo>
                <a:lnTo>
                  <a:pt x="187" y="970"/>
                </a:lnTo>
                <a:lnTo>
                  <a:pt x="179" y="960"/>
                </a:lnTo>
                <a:lnTo>
                  <a:pt x="172" y="950"/>
                </a:lnTo>
                <a:lnTo>
                  <a:pt x="166" y="940"/>
                </a:lnTo>
                <a:lnTo>
                  <a:pt x="160" y="929"/>
                </a:lnTo>
                <a:lnTo>
                  <a:pt x="154" y="917"/>
                </a:lnTo>
                <a:lnTo>
                  <a:pt x="149" y="905"/>
                </a:lnTo>
                <a:lnTo>
                  <a:pt x="149" y="905"/>
                </a:lnTo>
                <a:lnTo>
                  <a:pt x="143" y="906"/>
                </a:lnTo>
                <a:lnTo>
                  <a:pt x="138" y="906"/>
                </a:lnTo>
                <a:lnTo>
                  <a:pt x="132" y="906"/>
                </a:lnTo>
                <a:lnTo>
                  <a:pt x="126" y="905"/>
                </a:lnTo>
                <a:lnTo>
                  <a:pt x="121" y="905"/>
                </a:lnTo>
                <a:lnTo>
                  <a:pt x="115" y="903"/>
                </a:lnTo>
                <a:lnTo>
                  <a:pt x="109" y="902"/>
                </a:lnTo>
                <a:lnTo>
                  <a:pt x="104" y="900"/>
                </a:lnTo>
                <a:lnTo>
                  <a:pt x="98" y="897"/>
                </a:lnTo>
                <a:lnTo>
                  <a:pt x="93" y="894"/>
                </a:lnTo>
                <a:lnTo>
                  <a:pt x="88" y="891"/>
                </a:lnTo>
                <a:lnTo>
                  <a:pt x="83" y="888"/>
                </a:lnTo>
                <a:lnTo>
                  <a:pt x="78" y="884"/>
                </a:lnTo>
                <a:lnTo>
                  <a:pt x="73" y="880"/>
                </a:lnTo>
                <a:lnTo>
                  <a:pt x="68" y="875"/>
                </a:lnTo>
                <a:lnTo>
                  <a:pt x="64" y="870"/>
                </a:lnTo>
                <a:lnTo>
                  <a:pt x="60" y="865"/>
                </a:lnTo>
                <a:lnTo>
                  <a:pt x="56" y="860"/>
                </a:lnTo>
                <a:lnTo>
                  <a:pt x="52" y="854"/>
                </a:lnTo>
                <a:lnTo>
                  <a:pt x="48" y="848"/>
                </a:lnTo>
                <a:lnTo>
                  <a:pt x="45" y="842"/>
                </a:lnTo>
                <a:lnTo>
                  <a:pt x="42" y="836"/>
                </a:lnTo>
                <a:lnTo>
                  <a:pt x="39" y="829"/>
                </a:lnTo>
                <a:lnTo>
                  <a:pt x="36" y="822"/>
                </a:lnTo>
                <a:lnTo>
                  <a:pt x="33" y="815"/>
                </a:lnTo>
                <a:lnTo>
                  <a:pt x="31" y="808"/>
                </a:lnTo>
                <a:lnTo>
                  <a:pt x="29" y="801"/>
                </a:lnTo>
                <a:lnTo>
                  <a:pt x="28" y="793"/>
                </a:lnTo>
                <a:lnTo>
                  <a:pt x="26" y="786"/>
                </a:lnTo>
                <a:lnTo>
                  <a:pt x="25" y="778"/>
                </a:lnTo>
                <a:lnTo>
                  <a:pt x="25" y="770"/>
                </a:lnTo>
                <a:lnTo>
                  <a:pt x="24" y="763"/>
                </a:lnTo>
                <a:lnTo>
                  <a:pt x="24" y="755"/>
                </a:lnTo>
                <a:lnTo>
                  <a:pt x="24" y="747"/>
                </a:lnTo>
                <a:lnTo>
                  <a:pt x="25" y="739"/>
                </a:lnTo>
                <a:lnTo>
                  <a:pt x="25" y="732"/>
                </a:lnTo>
                <a:lnTo>
                  <a:pt x="26" y="724"/>
                </a:lnTo>
                <a:lnTo>
                  <a:pt x="27" y="717"/>
                </a:lnTo>
                <a:lnTo>
                  <a:pt x="29" y="709"/>
                </a:lnTo>
                <a:lnTo>
                  <a:pt x="31" y="702"/>
                </a:lnTo>
                <a:lnTo>
                  <a:pt x="33" y="695"/>
                </a:lnTo>
                <a:lnTo>
                  <a:pt x="35" y="688"/>
                </a:lnTo>
                <a:lnTo>
                  <a:pt x="38" y="681"/>
                </a:lnTo>
                <a:lnTo>
                  <a:pt x="41" y="674"/>
                </a:lnTo>
                <a:lnTo>
                  <a:pt x="44" y="668"/>
                </a:lnTo>
                <a:lnTo>
                  <a:pt x="47" y="661"/>
                </a:lnTo>
                <a:lnTo>
                  <a:pt x="51" y="655"/>
                </a:lnTo>
                <a:lnTo>
                  <a:pt x="55" y="650"/>
                </a:lnTo>
                <a:lnTo>
                  <a:pt x="55" y="649"/>
                </a:lnTo>
                <a:lnTo>
                  <a:pt x="50" y="645"/>
                </a:lnTo>
                <a:lnTo>
                  <a:pt x="46" y="641"/>
                </a:lnTo>
                <a:lnTo>
                  <a:pt x="41" y="636"/>
                </a:lnTo>
                <a:lnTo>
                  <a:pt x="37" y="632"/>
                </a:lnTo>
                <a:lnTo>
                  <a:pt x="33" y="626"/>
                </a:lnTo>
                <a:lnTo>
                  <a:pt x="29" y="621"/>
                </a:lnTo>
                <a:lnTo>
                  <a:pt x="26" y="615"/>
                </a:lnTo>
                <a:lnTo>
                  <a:pt x="22" y="609"/>
                </a:lnTo>
                <a:lnTo>
                  <a:pt x="19" y="603"/>
                </a:lnTo>
                <a:lnTo>
                  <a:pt x="16" y="596"/>
                </a:lnTo>
                <a:lnTo>
                  <a:pt x="13" y="590"/>
                </a:lnTo>
                <a:lnTo>
                  <a:pt x="11" y="583"/>
                </a:lnTo>
                <a:lnTo>
                  <a:pt x="8" y="576"/>
                </a:lnTo>
                <a:lnTo>
                  <a:pt x="6" y="569"/>
                </a:lnTo>
                <a:lnTo>
                  <a:pt x="5" y="561"/>
                </a:lnTo>
                <a:lnTo>
                  <a:pt x="3" y="554"/>
                </a:lnTo>
                <a:lnTo>
                  <a:pt x="2" y="547"/>
                </a:lnTo>
                <a:lnTo>
                  <a:pt x="1" y="539"/>
                </a:lnTo>
                <a:lnTo>
                  <a:pt x="0" y="531"/>
                </a:lnTo>
                <a:lnTo>
                  <a:pt x="0" y="524"/>
                </a:lnTo>
                <a:lnTo>
                  <a:pt x="0" y="516"/>
                </a:lnTo>
                <a:lnTo>
                  <a:pt x="0" y="508"/>
                </a:lnTo>
                <a:lnTo>
                  <a:pt x="1" y="501"/>
                </a:lnTo>
                <a:lnTo>
                  <a:pt x="1" y="493"/>
                </a:lnTo>
                <a:lnTo>
                  <a:pt x="3" y="486"/>
                </a:lnTo>
                <a:lnTo>
                  <a:pt x="4" y="478"/>
                </a:lnTo>
                <a:lnTo>
                  <a:pt x="5" y="471"/>
                </a:lnTo>
                <a:lnTo>
                  <a:pt x="7" y="464"/>
                </a:lnTo>
                <a:lnTo>
                  <a:pt x="9" y="457"/>
                </a:lnTo>
                <a:lnTo>
                  <a:pt x="12" y="450"/>
                </a:lnTo>
                <a:lnTo>
                  <a:pt x="14" y="443"/>
                </a:lnTo>
                <a:lnTo>
                  <a:pt x="17" y="436"/>
                </a:lnTo>
                <a:lnTo>
                  <a:pt x="20" y="430"/>
                </a:lnTo>
                <a:lnTo>
                  <a:pt x="24" y="424"/>
                </a:lnTo>
                <a:lnTo>
                  <a:pt x="27" y="418"/>
                </a:lnTo>
                <a:lnTo>
                  <a:pt x="31" y="412"/>
                </a:lnTo>
                <a:lnTo>
                  <a:pt x="35" y="407"/>
                </a:lnTo>
                <a:lnTo>
                  <a:pt x="39" y="402"/>
                </a:lnTo>
                <a:lnTo>
                  <a:pt x="44" y="397"/>
                </a:lnTo>
                <a:lnTo>
                  <a:pt x="48" y="393"/>
                </a:lnTo>
                <a:lnTo>
                  <a:pt x="53" y="389"/>
                </a:lnTo>
                <a:lnTo>
                  <a:pt x="58" y="385"/>
                </a:lnTo>
                <a:lnTo>
                  <a:pt x="63" y="381"/>
                </a:lnTo>
                <a:lnTo>
                  <a:pt x="68" y="378"/>
                </a:lnTo>
                <a:lnTo>
                  <a:pt x="73" y="375"/>
                </a:lnTo>
                <a:lnTo>
                  <a:pt x="78" y="373"/>
                </a:lnTo>
                <a:lnTo>
                  <a:pt x="84" y="371"/>
                </a:lnTo>
                <a:lnTo>
                  <a:pt x="89" y="369"/>
                </a:lnTo>
                <a:lnTo>
                  <a:pt x="95" y="368"/>
                </a:lnTo>
                <a:lnTo>
                  <a:pt x="100" y="367"/>
                </a:lnTo>
                <a:lnTo>
                  <a:pt x="100" y="365"/>
                </a:lnTo>
                <a:moveTo>
                  <a:pt x="354" y="1245"/>
                </a:moveTo>
                <a:lnTo>
                  <a:pt x="353" y="1245"/>
                </a:lnTo>
                <a:lnTo>
                  <a:pt x="353" y="1246"/>
                </a:lnTo>
                <a:lnTo>
                  <a:pt x="353" y="1247"/>
                </a:lnTo>
                <a:lnTo>
                  <a:pt x="353" y="1248"/>
                </a:lnTo>
                <a:lnTo>
                  <a:pt x="353" y="1249"/>
                </a:lnTo>
                <a:lnTo>
                  <a:pt x="353" y="1250"/>
                </a:lnTo>
                <a:lnTo>
                  <a:pt x="352" y="1251"/>
                </a:lnTo>
                <a:lnTo>
                  <a:pt x="352" y="1252"/>
                </a:lnTo>
                <a:lnTo>
                  <a:pt x="352" y="1253"/>
                </a:lnTo>
                <a:lnTo>
                  <a:pt x="352" y="1254"/>
                </a:lnTo>
                <a:lnTo>
                  <a:pt x="351" y="1255"/>
                </a:lnTo>
                <a:lnTo>
                  <a:pt x="351" y="1256"/>
                </a:lnTo>
                <a:lnTo>
                  <a:pt x="351" y="1257"/>
                </a:lnTo>
                <a:lnTo>
                  <a:pt x="350" y="1258"/>
                </a:lnTo>
                <a:lnTo>
                  <a:pt x="350" y="1259"/>
                </a:lnTo>
                <a:lnTo>
                  <a:pt x="349" y="1260"/>
                </a:lnTo>
                <a:lnTo>
                  <a:pt x="349" y="1260"/>
                </a:lnTo>
                <a:lnTo>
                  <a:pt x="348" y="1261"/>
                </a:lnTo>
                <a:lnTo>
                  <a:pt x="348" y="1262"/>
                </a:lnTo>
                <a:lnTo>
                  <a:pt x="347" y="1263"/>
                </a:lnTo>
                <a:lnTo>
                  <a:pt x="346" y="1264"/>
                </a:lnTo>
                <a:lnTo>
                  <a:pt x="346" y="1265"/>
                </a:lnTo>
                <a:lnTo>
                  <a:pt x="345" y="1265"/>
                </a:lnTo>
                <a:lnTo>
                  <a:pt x="344" y="1266"/>
                </a:lnTo>
                <a:lnTo>
                  <a:pt x="344" y="1267"/>
                </a:lnTo>
                <a:lnTo>
                  <a:pt x="343" y="1267"/>
                </a:lnTo>
                <a:lnTo>
                  <a:pt x="342" y="1268"/>
                </a:lnTo>
                <a:lnTo>
                  <a:pt x="341" y="1269"/>
                </a:lnTo>
                <a:lnTo>
                  <a:pt x="341" y="1269"/>
                </a:lnTo>
                <a:lnTo>
                  <a:pt x="340" y="1270"/>
                </a:lnTo>
                <a:lnTo>
                  <a:pt x="339" y="1270"/>
                </a:lnTo>
                <a:lnTo>
                  <a:pt x="338" y="1271"/>
                </a:lnTo>
                <a:lnTo>
                  <a:pt x="337" y="1271"/>
                </a:lnTo>
                <a:lnTo>
                  <a:pt x="336" y="1272"/>
                </a:lnTo>
                <a:lnTo>
                  <a:pt x="335" y="1272"/>
                </a:lnTo>
                <a:lnTo>
                  <a:pt x="334" y="1273"/>
                </a:lnTo>
                <a:lnTo>
                  <a:pt x="333" y="1273"/>
                </a:lnTo>
                <a:lnTo>
                  <a:pt x="332" y="1273"/>
                </a:lnTo>
                <a:lnTo>
                  <a:pt x="331" y="1274"/>
                </a:lnTo>
                <a:lnTo>
                  <a:pt x="331" y="1274"/>
                </a:lnTo>
                <a:lnTo>
                  <a:pt x="330" y="1274"/>
                </a:lnTo>
                <a:lnTo>
                  <a:pt x="329" y="1274"/>
                </a:lnTo>
                <a:lnTo>
                  <a:pt x="328" y="1275"/>
                </a:lnTo>
                <a:lnTo>
                  <a:pt x="327" y="1275"/>
                </a:lnTo>
                <a:lnTo>
                  <a:pt x="326" y="1275"/>
                </a:lnTo>
                <a:lnTo>
                  <a:pt x="325" y="1275"/>
                </a:lnTo>
                <a:lnTo>
                  <a:pt x="324" y="1275"/>
                </a:lnTo>
                <a:lnTo>
                  <a:pt x="322" y="1275"/>
                </a:lnTo>
                <a:lnTo>
                  <a:pt x="321" y="1275"/>
                </a:lnTo>
                <a:lnTo>
                  <a:pt x="320" y="1275"/>
                </a:lnTo>
                <a:lnTo>
                  <a:pt x="319" y="1275"/>
                </a:lnTo>
                <a:lnTo>
                  <a:pt x="318" y="1275"/>
                </a:lnTo>
                <a:lnTo>
                  <a:pt x="317" y="1274"/>
                </a:lnTo>
                <a:lnTo>
                  <a:pt x="316" y="1274"/>
                </a:lnTo>
                <a:lnTo>
                  <a:pt x="315" y="1274"/>
                </a:lnTo>
                <a:lnTo>
                  <a:pt x="315" y="1274"/>
                </a:lnTo>
                <a:lnTo>
                  <a:pt x="314" y="1273"/>
                </a:lnTo>
                <a:lnTo>
                  <a:pt x="313" y="1273"/>
                </a:lnTo>
                <a:lnTo>
                  <a:pt x="312" y="1273"/>
                </a:lnTo>
                <a:lnTo>
                  <a:pt x="311" y="1272"/>
                </a:lnTo>
                <a:lnTo>
                  <a:pt x="310" y="1272"/>
                </a:lnTo>
                <a:lnTo>
                  <a:pt x="309" y="1271"/>
                </a:lnTo>
                <a:lnTo>
                  <a:pt x="308" y="1271"/>
                </a:lnTo>
                <a:lnTo>
                  <a:pt x="307" y="1270"/>
                </a:lnTo>
                <a:lnTo>
                  <a:pt x="306" y="1270"/>
                </a:lnTo>
                <a:lnTo>
                  <a:pt x="305" y="1269"/>
                </a:lnTo>
                <a:lnTo>
                  <a:pt x="305" y="1269"/>
                </a:lnTo>
                <a:lnTo>
                  <a:pt x="304" y="1268"/>
                </a:lnTo>
                <a:lnTo>
                  <a:pt x="303" y="1267"/>
                </a:lnTo>
                <a:lnTo>
                  <a:pt x="302" y="1267"/>
                </a:lnTo>
                <a:lnTo>
                  <a:pt x="302" y="1266"/>
                </a:lnTo>
                <a:lnTo>
                  <a:pt x="301" y="1265"/>
                </a:lnTo>
                <a:lnTo>
                  <a:pt x="300" y="1265"/>
                </a:lnTo>
                <a:lnTo>
                  <a:pt x="300" y="1264"/>
                </a:lnTo>
                <a:lnTo>
                  <a:pt x="299" y="1263"/>
                </a:lnTo>
                <a:lnTo>
                  <a:pt x="298" y="1262"/>
                </a:lnTo>
                <a:lnTo>
                  <a:pt x="298" y="1261"/>
                </a:lnTo>
                <a:lnTo>
                  <a:pt x="297" y="1260"/>
                </a:lnTo>
                <a:lnTo>
                  <a:pt x="297" y="1260"/>
                </a:lnTo>
                <a:lnTo>
                  <a:pt x="296" y="1259"/>
                </a:lnTo>
                <a:lnTo>
                  <a:pt x="296" y="1258"/>
                </a:lnTo>
                <a:lnTo>
                  <a:pt x="295" y="1257"/>
                </a:lnTo>
                <a:lnTo>
                  <a:pt x="295" y="1256"/>
                </a:lnTo>
                <a:lnTo>
                  <a:pt x="295" y="1255"/>
                </a:lnTo>
                <a:lnTo>
                  <a:pt x="294" y="1254"/>
                </a:lnTo>
                <a:lnTo>
                  <a:pt x="294" y="1253"/>
                </a:lnTo>
                <a:lnTo>
                  <a:pt x="294" y="1252"/>
                </a:lnTo>
                <a:lnTo>
                  <a:pt x="294" y="1251"/>
                </a:lnTo>
                <a:lnTo>
                  <a:pt x="293" y="1250"/>
                </a:lnTo>
                <a:lnTo>
                  <a:pt x="293" y="1249"/>
                </a:lnTo>
                <a:lnTo>
                  <a:pt x="293" y="1248"/>
                </a:lnTo>
                <a:lnTo>
                  <a:pt x="293" y="1247"/>
                </a:lnTo>
                <a:lnTo>
                  <a:pt x="293" y="1246"/>
                </a:lnTo>
                <a:lnTo>
                  <a:pt x="293" y="1245"/>
                </a:lnTo>
                <a:lnTo>
                  <a:pt x="293" y="1244"/>
                </a:lnTo>
                <a:lnTo>
                  <a:pt x="293" y="1243"/>
                </a:lnTo>
                <a:lnTo>
                  <a:pt x="293" y="1242"/>
                </a:lnTo>
                <a:lnTo>
                  <a:pt x="293" y="1241"/>
                </a:lnTo>
                <a:lnTo>
                  <a:pt x="293" y="1240"/>
                </a:lnTo>
                <a:lnTo>
                  <a:pt x="294" y="1239"/>
                </a:lnTo>
                <a:lnTo>
                  <a:pt x="294" y="1238"/>
                </a:lnTo>
                <a:lnTo>
                  <a:pt x="294" y="1237"/>
                </a:lnTo>
                <a:lnTo>
                  <a:pt x="294" y="1236"/>
                </a:lnTo>
                <a:lnTo>
                  <a:pt x="295" y="1235"/>
                </a:lnTo>
                <a:lnTo>
                  <a:pt x="295" y="1234"/>
                </a:lnTo>
                <a:lnTo>
                  <a:pt x="295" y="1233"/>
                </a:lnTo>
                <a:lnTo>
                  <a:pt x="296" y="1232"/>
                </a:lnTo>
                <a:lnTo>
                  <a:pt x="296" y="1231"/>
                </a:lnTo>
                <a:lnTo>
                  <a:pt x="297" y="1230"/>
                </a:lnTo>
                <a:lnTo>
                  <a:pt x="297" y="1230"/>
                </a:lnTo>
                <a:lnTo>
                  <a:pt x="298" y="1229"/>
                </a:lnTo>
                <a:lnTo>
                  <a:pt x="298" y="1228"/>
                </a:lnTo>
                <a:lnTo>
                  <a:pt x="299" y="1227"/>
                </a:lnTo>
                <a:lnTo>
                  <a:pt x="300" y="1226"/>
                </a:lnTo>
                <a:lnTo>
                  <a:pt x="300" y="1225"/>
                </a:lnTo>
                <a:lnTo>
                  <a:pt x="301" y="1225"/>
                </a:lnTo>
                <a:lnTo>
                  <a:pt x="302" y="1224"/>
                </a:lnTo>
                <a:lnTo>
                  <a:pt x="302" y="1223"/>
                </a:lnTo>
                <a:lnTo>
                  <a:pt x="303" y="1223"/>
                </a:lnTo>
                <a:lnTo>
                  <a:pt x="304" y="1222"/>
                </a:lnTo>
                <a:lnTo>
                  <a:pt x="305" y="1221"/>
                </a:lnTo>
                <a:lnTo>
                  <a:pt x="305" y="1221"/>
                </a:lnTo>
                <a:lnTo>
                  <a:pt x="306" y="1220"/>
                </a:lnTo>
                <a:lnTo>
                  <a:pt x="307" y="1220"/>
                </a:lnTo>
                <a:lnTo>
                  <a:pt x="308" y="1219"/>
                </a:lnTo>
                <a:lnTo>
                  <a:pt x="309" y="1219"/>
                </a:lnTo>
                <a:lnTo>
                  <a:pt x="310" y="1218"/>
                </a:lnTo>
                <a:lnTo>
                  <a:pt x="311" y="1218"/>
                </a:lnTo>
                <a:lnTo>
                  <a:pt x="312" y="1217"/>
                </a:lnTo>
                <a:lnTo>
                  <a:pt x="313" y="1217"/>
                </a:lnTo>
                <a:lnTo>
                  <a:pt x="314" y="1217"/>
                </a:lnTo>
                <a:lnTo>
                  <a:pt x="315" y="1216"/>
                </a:lnTo>
                <a:lnTo>
                  <a:pt x="315" y="1216"/>
                </a:lnTo>
                <a:lnTo>
                  <a:pt x="316" y="1216"/>
                </a:lnTo>
                <a:lnTo>
                  <a:pt x="317" y="1216"/>
                </a:lnTo>
                <a:lnTo>
                  <a:pt x="318" y="1215"/>
                </a:lnTo>
                <a:lnTo>
                  <a:pt x="319" y="1215"/>
                </a:lnTo>
                <a:lnTo>
                  <a:pt x="320" y="1215"/>
                </a:lnTo>
                <a:lnTo>
                  <a:pt x="321" y="1215"/>
                </a:lnTo>
                <a:lnTo>
                  <a:pt x="322" y="1215"/>
                </a:lnTo>
                <a:lnTo>
                  <a:pt x="324" y="1215"/>
                </a:lnTo>
                <a:lnTo>
                  <a:pt x="325" y="1215"/>
                </a:lnTo>
                <a:lnTo>
                  <a:pt x="326" y="1215"/>
                </a:lnTo>
                <a:lnTo>
                  <a:pt x="327" y="1215"/>
                </a:lnTo>
                <a:lnTo>
                  <a:pt x="328" y="1215"/>
                </a:lnTo>
                <a:lnTo>
                  <a:pt x="329" y="1216"/>
                </a:lnTo>
                <a:lnTo>
                  <a:pt x="330" y="1216"/>
                </a:lnTo>
                <a:lnTo>
                  <a:pt x="331" y="1216"/>
                </a:lnTo>
                <a:lnTo>
                  <a:pt x="331" y="1216"/>
                </a:lnTo>
                <a:lnTo>
                  <a:pt x="332" y="1217"/>
                </a:lnTo>
                <a:lnTo>
                  <a:pt x="333" y="1217"/>
                </a:lnTo>
                <a:lnTo>
                  <a:pt x="334" y="1217"/>
                </a:lnTo>
                <a:lnTo>
                  <a:pt x="335" y="1218"/>
                </a:lnTo>
                <a:lnTo>
                  <a:pt x="336" y="1218"/>
                </a:lnTo>
                <a:lnTo>
                  <a:pt x="337" y="1219"/>
                </a:lnTo>
                <a:lnTo>
                  <a:pt x="338" y="1219"/>
                </a:lnTo>
                <a:lnTo>
                  <a:pt x="339" y="1220"/>
                </a:lnTo>
                <a:lnTo>
                  <a:pt x="340" y="1220"/>
                </a:lnTo>
                <a:lnTo>
                  <a:pt x="341" y="1221"/>
                </a:lnTo>
                <a:lnTo>
                  <a:pt x="341" y="1221"/>
                </a:lnTo>
                <a:lnTo>
                  <a:pt x="342" y="1222"/>
                </a:lnTo>
                <a:lnTo>
                  <a:pt x="343" y="1223"/>
                </a:lnTo>
                <a:lnTo>
                  <a:pt x="344" y="1223"/>
                </a:lnTo>
                <a:lnTo>
                  <a:pt x="344" y="1224"/>
                </a:lnTo>
                <a:lnTo>
                  <a:pt x="345" y="1225"/>
                </a:lnTo>
                <a:lnTo>
                  <a:pt x="346" y="1225"/>
                </a:lnTo>
                <a:lnTo>
                  <a:pt x="346" y="1226"/>
                </a:lnTo>
                <a:lnTo>
                  <a:pt x="347" y="1227"/>
                </a:lnTo>
                <a:lnTo>
                  <a:pt x="348" y="1228"/>
                </a:lnTo>
                <a:lnTo>
                  <a:pt x="348" y="1229"/>
                </a:lnTo>
                <a:lnTo>
                  <a:pt x="349" y="1230"/>
                </a:lnTo>
                <a:lnTo>
                  <a:pt x="349" y="1230"/>
                </a:lnTo>
                <a:lnTo>
                  <a:pt x="350" y="1231"/>
                </a:lnTo>
                <a:lnTo>
                  <a:pt x="350" y="1232"/>
                </a:lnTo>
                <a:lnTo>
                  <a:pt x="351" y="1233"/>
                </a:lnTo>
                <a:lnTo>
                  <a:pt x="351" y="1234"/>
                </a:lnTo>
                <a:lnTo>
                  <a:pt x="351" y="1235"/>
                </a:lnTo>
                <a:lnTo>
                  <a:pt x="352" y="1236"/>
                </a:lnTo>
                <a:lnTo>
                  <a:pt x="352" y="1237"/>
                </a:lnTo>
                <a:lnTo>
                  <a:pt x="352" y="1238"/>
                </a:lnTo>
                <a:lnTo>
                  <a:pt x="352" y="1239"/>
                </a:lnTo>
                <a:lnTo>
                  <a:pt x="353" y="1240"/>
                </a:lnTo>
                <a:lnTo>
                  <a:pt x="353" y="1241"/>
                </a:lnTo>
                <a:lnTo>
                  <a:pt x="353" y="1242"/>
                </a:lnTo>
                <a:lnTo>
                  <a:pt x="353" y="1243"/>
                </a:lnTo>
                <a:lnTo>
                  <a:pt x="353" y="1244"/>
                </a:lnTo>
                <a:lnTo>
                  <a:pt x="353" y="1245"/>
                </a:lnTo>
                <a:lnTo>
                  <a:pt x="354" y="1245"/>
                </a:lnTo>
                <a:moveTo>
                  <a:pt x="397" y="1209"/>
                </a:moveTo>
                <a:lnTo>
                  <a:pt x="396" y="1209"/>
                </a:lnTo>
                <a:lnTo>
                  <a:pt x="396" y="1212"/>
                </a:lnTo>
                <a:lnTo>
                  <a:pt x="396" y="1215"/>
                </a:lnTo>
                <a:lnTo>
                  <a:pt x="395" y="1218"/>
                </a:lnTo>
                <a:lnTo>
                  <a:pt x="395" y="1221"/>
                </a:lnTo>
                <a:lnTo>
                  <a:pt x="394" y="1224"/>
                </a:lnTo>
                <a:lnTo>
                  <a:pt x="393" y="1227"/>
                </a:lnTo>
                <a:lnTo>
                  <a:pt x="392" y="1230"/>
                </a:lnTo>
                <a:lnTo>
                  <a:pt x="391" y="1233"/>
                </a:lnTo>
                <a:lnTo>
                  <a:pt x="390" y="1235"/>
                </a:lnTo>
                <a:lnTo>
                  <a:pt x="389" y="1238"/>
                </a:lnTo>
                <a:lnTo>
                  <a:pt x="387" y="1241"/>
                </a:lnTo>
                <a:lnTo>
                  <a:pt x="385" y="1243"/>
                </a:lnTo>
                <a:lnTo>
                  <a:pt x="384" y="1246"/>
                </a:lnTo>
                <a:lnTo>
                  <a:pt x="382" y="1248"/>
                </a:lnTo>
                <a:lnTo>
                  <a:pt x="380" y="1250"/>
                </a:lnTo>
                <a:lnTo>
                  <a:pt x="378" y="1253"/>
                </a:lnTo>
                <a:lnTo>
                  <a:pt x="375" y="1255"/>
                </a:lnTo>
                <a:lnTo>
                  <a:pt x="373" y="1257"/>
                </a:lnTo>
                <a:lnTo>
                  <a:pt x="371" y="1259"/>
                </a:lnTo>
                <a:lnTo>
                  <a:pt x="368" y="1260"/>
                </a:lnTo>
                <a:lnTo>
                  <a:pt x="366" y="1262"/>
                </a:lnTo>
                <a:lnTo>
                  <a:pt x="363" y="1263"/>
                </a:lnTo>
                <a:lnTo>
                  <a:pt x="360" y="1265"/>
                </a:lnTo>
                <a:lnTo>
                  <a:pt x="357" y="1266"/>
                </a:lnTo>
                <a:lnTo>
                  <a:pt x="354" y="1267"/>
                </a:lnTo>
                <a:lnTo>
                  <a:pt x="352" y="1268"/>
                </a:lnTo>
                <a:lnTo>
                  <a:pt x="349" y="1268"/>
                </a:lnTo>
                <a:lnTo>
                  <a:pt x="346" y="1269"/>
                </a:lnTo>
                <a:lnTo>
                  <a:pt x="343" y="1270"/>
                </a:lnTo>
                <a:lnTo>
                  <a:pt x="340" y="1270"/>
                </a:lnTo>
                <a:lnTo>
                  <a:pt x="337" y="1270"/>
                </a:lnTo>
                <a:lnTo>
                  <a:pt x="333" y="1270"/>
                </a:lnTo>
                <a:lnTo>
                  <a:pt x="330" y="1270"/>
                </a:lnTo>
                <a:lnTo>
                  <a:pt x="327" y="1270"/>
                </a:lnTo>
                <a:lnTo>
                  <a:pt x="324" y="1269"/>
                </a:lnTo>
                <a:lnTo>
                  <a:pt x="321" y="1268"/>
                </a:lnTo>
                <a:lnTo>
                  <a:pt x="318" y="1268"/>
                </a:lnTo>
                <a:lnTo>
                  <a:pt x="316" y="1267"/>
                </a:lnTo>
                <a:lnTo>
                  <a:pt x="313" y="1266"/>
                </a:lnTo>
                <a:lnTo>
                  <a:pt x="310" y="1265"/>
                </a:lnTo>
                <a:lnTo>
                  <a:pt x="307" y="1263"/>
                </a:lnTo>
                <a:lnTo>
                  <a:pt x="305" y="1262"/>
                </a:lnTo>
                <a:lnTo>
                  <a:pt x="302" y="1260"/>
                </a:lnTo>
                <a:lnTo>
                  <a:pt x="299" y="1259"/>
                </a:lnTo>
                <a:lnTo>
                  <a:pt x="297" y="1257"/>
                </a:lnTo>
                <a:lnTo>
                  <a:pt x="295" y="1255"/>
                </a:lnTo>
                <a:lnTo>
                  <a:pt x="292" y="1253"/>
                </a:lnTo>
                <a:lnTo>
                  <a:pt x="290" y="1250"/>
                </a:lnTo>
                <a:lnTo>
                  <a:pt x="288" y="1248"/>
                </a:lnTo>
                <a:lnTo>
                  <a:pt x="286" y="1246"/>
                </a:lnTo>
                <a:lnTo>
                  <a:pt x="285" y="1243"/>
                </a:lnTo>
                <a:lnTo>
                  <a:pt x="283" y="1241"/>
                </a:lnTo>
                <a:lnTo>
                  <a:pt x="281" y="1238"/>
                </a:lnTo>
                <a:lnTo>
                  <a:pt x="280" y="1235"/>
                </a:lnTo>
                <a:lnTo>
                  <a:pt x="279" y="1233"/>
                </a:lnTo>
                <a:lnTo>
                  <a:pt x="278" y="1230"/>
                </a:lnTo>
                <a:lnTo>
                  <a:pt x="277" y="1227"/>
                </a:lnTo>
                <a:lnTo>
                  <a:pt x="276" y="1224"/>
                </a:lnTo>
                <a:lnTo>
                  <a:pt x="275" y="1221"/>
                </a:lnTo>
                <a:lnTo>
                  <a:pt x="275" y="1218"/>
                </a:lnTo>
                <a:lnTo>
                  <a:pt x="274" y="1215"/>
                </a:lnTo>
                <a:lnTo>
                  <a:pt x="274" y="1212"/>
                </a:lnTo>
                <a:lnTo>
                  <a:pt x="274" y="1209"/>
                </a:lnTo>
                <a:lnTo>
                  <a:pt x="274" y="1206"/>
                </a:lnTo>
                <a:lnTo>
                  <a:pt x="274" y="1203"/>
                </a:lnTo>
                <a:lnTo>
                  <a:pt x="275" y="1200"/>
                </a:lnTo>
                <a:lnTo>
                  <a:pt x="275" y="1197"/>
                </a:lnTo>
                <a:lnTo>
                  <a:pt x="276" y="1194"/>
                </a:lnTo>
                <a:lnTo>
                  <a:pt x="277" y="1191"/>
                </a:lnTo>
                <a:lnTo>
                  <a:pt x="278" y="1188"/>
                </a:lnTo>
                <a:lnTo>
                  <a:pt x="279" y="1185"/>
                </a:lnTo>
                <a:lnTo>
                  <a:pt x="280" y="1183"/>
                </a:lnTo>
                <a:lnTo>
                  <a:pt x="281" y="1180"/>
                </a:lnTo>
                <a:lnTo>
                  <a:pt x="283" y="1177"/>
                </a:lnTo>
                <a:lnTo>
                  <a:pt x="285" y="1175"/>
                </a:lnTo>
                <a:lnTo>
                  <a:pt x="286" y="1172"/>
                </a:lnTo>
                <a:lnTo>
                  <a:pt x="288" y="1170"/>
                </a:lnTo>
                <a:lnTo>
                  <a:pt x="290" y="1168"/>
                </a:lnTo>
                <a:lnTo>
                  <a:pt x="292" y="1165"/>
                </a:lnTo>
                <a:lnTo>
                  <a:pt x="295" y="1163"/>
                </a:lnTo>
                <a:lnTo>
                  <a:pt x="297" y="1161"/>
                </a:lnTo>
                <a:lnTo>
                  <a:pt x="299" y="1159"/>
                </a:lnTo>
                <a:lnTo>
                  <a:pt x="302" y="1158"/>
                </a:lnTo>
                <a:lnTo>
                  <a:pt x="305" y="1156"/>
                </a:lnTo>
                <a:lnTo>
                  <a:pt x="307" y="1155"/>
                </a:lnTo>
                <a:lnTo>
                  <a:pt x="310" y="1153"/>
                </a:lnTo>
                <a:lnTo>
                  <a:pt x="313" y="1152"/>
                </a:lnTo>
                <a:lnTo>
                  <a:pt x="316" y="1151"/>
                </a:lnTo>
                <a:lnTo>
                  <a:pt x="318" y="1150"/>
                </a:lnTo>
                <a:lnTo>
                  <a:pt x="321" y="1150"/>
                </a:lnTo>
                <a:lnTo>
                  <a:pt x="324" y="1149"/>
                </a:lnTo>
                <a:lnTo>
                  <a:pt x="327" y="1148"/>
                </a:lnTo>
                <a:lnTo>
                  <a:pt x="330" y="1148"/>
                </a:lnTo>
                <a:lnTo>
                  <a:pt x="333" y="1148"/>
                </a:lnTo>
                <a:lnTo>
                  <a:pt x="337" y="1148"/>
                </a:lnTo>
                <a:lnTo>
                  <a:pt x="340" y="1148"/>
                </a:lnTo>
                <a:lnTo>
                  <a:pt x="343" y="1148"/>
                </a:lnTo>
                <a:lnTo>
                  <a:pt x="346" y="1149"/>
                </a:lnTo>
                <a:lnTo>
                  <a:pt x="349" y="1150"/>
                </a:lnTo>
                <a:lnTo>
                  <a:pt x="352" y="1150"/>
                </a:lnTo>
                <a:lnTo>
                  <a:pt x="354" y="1151"/>
                </a:lnTo>
                <a:lnTo>
                  <a:pt x="357" y="1152"/>
                </a:lnTo>
                <a:lnTo>
                  <a:pt x="360" y="1153"/>
                </a:lnTo>
                <a:lnTo>
                  <a:pt x="363" y="1155"/>
                </a:lnTo>
                <a:lnTo>
                  <a:pt x="366" y="1156"/>
                </a:lnTo>
                <a:lnTo>
                  <a:pt x="368" y="1158"/>
                </a:lnTo>
                <a:lnTo>
                  <a:pt x="371" y="1159"/>
                </a:lnTo>
                <a:lnTo>
                  <a:pt x="373" y="1161"/>
                </a:lnTo>
                <a:lnTo>
                  <a:pt x="375" y="1163"/>
                </a:lnTo>
                <a:lnTo>
                  <a:pt x="378" y="1165"/>
                </a:lnTo>
                <a:lnTo>
                  <a:pt x="380" y="1168"/>
                </a:lnTo>
                <a:lnTo>
                  <a:pt x="382" y="1170"/>
                </a:lnTo>
                <a:lnTo>
                  <a:pt x="384" y="1172"/>
                </a:lnTo>
                <a:lnTo>
                  <a:pt x="385" y="1175"/>
                </a:lnTo>
                <a:lnTo>
                  <a:pt x="387" y="1177"/>
                </a:lnTo>
                <a:lnTo>
                  <a:pt x="389" y="1180"/>
                </a:lnTo>
                <a:lnTo>
                  <a:pt x="390" y="1183"/>
                </a:lnTo>
                <a:lnTo>
                  <a:pt x="391" y="1185"/>
                </a:lnTo>
                <a:lnTo>
                  <a:pt x="392" y="1188"/>
                </a:lnTo>
                <a:lnTo>
                  <a:pt x="393" y="1191"/>
                </a:lnTo>
                <a:lnTo>
                  <a:pt x="394" y="1194"/>
                </a:lnTo>
                <a:lnTo>
                  <a:pt x="395" y="1197"/>
                </a:lnTo>
                <a:lnTo>
                  <a:pt x="395" y="1200"/>
                </a:lnTo>
                <a:lnTo>
                  <a:pt x="396" y="1203"/>
                </a:lnTo>
                <a:lnTo>
                  <a:pt x="396" y="1206"/>
                </a:lnTo>
                <a:lnTo>
                  <a:pt x="396" y="1209"/>
                </a:lnTo>
                <a:lnTo>
                  <a:pt x="397" y="1209"/>
                </a:lnTo>
                <a:moveTo>
                  <a:pt x="460" y="1114"/>
                </a:moveTo>
                <a:lnTo>
                  <a:pt x="459" y="1114"/>
                </a:lnTo>
                <a:lnTo>
                  <a:pt x="459" y="1119"/>
                </a:lnTo>
                <a:lnTo>
                  <a:pt x="459" y="1123"/>
                </a:lnTo>
                <a:lnTo>
                  <a:pt x="458" y="1128"/>
                </a:lnTo>
                <a:lnTo>
                  <a:pt x="457" y="1132"/>
                </a:lnTo>
                <a:lnTo>
                  <a:pt x="456" y="1137"/>
                </a:lnTo>
                <a:lnTo>
                  <a:pt x="455" y="1141"/>
                </a:lnTo>
                <a:lnTo>
                  <a:pt x="453" y="1145"/>
                </a:lnTo>
                <a:lnTo>
                  <a:pt x="452" y="1150"/>
                </a:lnTo>
                <a:lnTo>
                  <a:pt x="450" y="1154"/>
                </a:lnTo>
                <a:lnTo>
                  <a:pt x="448" y="1158"/>
                </a:lnTo>
                <a:lnTo>
                  <a:pt x="446" y="1162"/>
                </a:lnTo>
                <a:lnTo>
                  <a:pt x="443" y="1166"/>
                </a:lnTo>
                <a:lnTo>
                  <a:pt x="440" y="1170"/>
                </a:lnTo>
                <a:lnTo>
                  <a:pt x="437" y="1173"/>
                </a:lnTo>
                <a:lnTo>
                  <a:pt x="434" y="1177"/>
                </a:lnTo>
                <a:lnTo>
                  <a:pt x="431" y="1180"/>
                </a:lnTo>
                <a:lnTo>
                  <a:pt x="428" y="1183"/>
                </a:lnTo>
                <a:lnTo>
                  <a:pt x="424" y="1186"/>
                </a:lnTo>
                <a:lnTo>
                  <a:pt x="421" y="1189"/>
                </a:lnTo>
                <a:lnTo>
                  <a:pt x="417" y="1191"/>
                </a:lnTo>
                <a:lnTo>
                  <a:pt x="413" y="1194"/>
                </a:lnTo>
                <a:lnTo>
                  <a:pt x="409" y="1196"/>
                </a:lnTo>
                <a:lnTo>
                  <a:pt x="405" y="1198"/>
                </a:lnTo>
                <a:lnTo>
                  <a:pt x="401" y="1200"/>
                </a:lnTo>
                <a:lnTo>
                  <a:pt x="396" y="1201"/>
                </a:lnTo>
                <a:lnTo>
                  <a:pt x="392" y="1203"/>
                </a:lnTo>
                <a:lnTo>
                  <a:pt x="387" y="1204"/>
                </a:lnTo>
                <a:lnTo>
                  <a:pt x="383" y="1205"/>
                </a:lnTo>
                <a:lnTo>
                  <a:pt x="378" y="1205"/>
                </a:lnTo>
                <a:lnTo>
                  <a:pt x="374" y="1206"/>
                </a:lnTo>
                <a:lnTo>
                  <a:pt x="369" y="1206"/>
                </a:lnTo>
                <a:lnTo>
                  <a:pt x="365" y="1206"/>
                </a:lnTo>
                <a:lnTo>
                  <a:pt x="360" y="1206"/>
                </a:lnTo>
                <a:lnTo>
                  <a:pt x="356" y="1205"/>
                </a:lnTo>
                <a:lnTo>
                  <a:pt x="351" y="1205"/>
                </a:lnTo>
                <a:lnTo>
                  <a:pt x="347" y="1204"/>
                </a:lnTo>
                <a:lnTo>
                  <a:pt x="342" y="1203"/>
                </a:lnTo>
                <a:lnTo>
                  <a:pt x="338" y="1201"/>
                </a:lnTo>
                <a:lnTo>
                  <a:pt x="333" y="1200"/>
                </a:lnTo>
                <a:lnTo>
                  <a:pt x="329" y="1198"/>
                </a:lnTo>
                <a:lnTo>
                  <a:pt x="325" y="1196"/>
                </a:lnTo>
                <a:lnTo>
                  <a:pt x="321" y="1194"/>
                </a:lnTo>
                <a:lnTo>
                  <a:pt x="317" y="1191"/>
                </a:lnTo>
                <a:lnTo>
                  <a:pt x="313" y="1189"/>
                </a:lnTo>
                <a:lnTo>
                  <a:pt x="310" y="1186"/>
                </a:lnTo>
                <a:lnTo>
                  <a:pt x="306" y="1183"/>
                </a:lnTo>
                <a:lnTo>
                  <a:pt x="303" y="1180"/>
                </a:lnTo>
                <a:lnTo>
                  <a:pt x="300" y="1177"/>
                </a:lnTo>
                <a:lnTo>
                  <a:pt x="297" y="1173"/>
                </a:lnTo>
                <a:lnTo>
                  <a:pt x="294" y="1170"/>
                </a:lnTo>
                <a:lnTo>
                  <a:pt x="291" y="1166"/>
                </a:lnTo>
                <a:lnTo>
                  <a:pt x="288" y="1162"/>
                </a:lnTo>
                <a:lnTo>
                  <a:pt x="286" y="1158"/>
                </a:lnTo>
                <a:lnTo>
                  <a:pt x="284" y="1154"/>
                </a:lnTo>
                <a:lnTo>
                  <a:pt x="282" y="1150"/>
                </a:lnTo>
                <a:lnTo>
                  <a:pt x="281" y="1145"/>
                </a:lnTo>
                <a:lnTo>
                  <a:pt x="279" y="1141"/>
                </a:lnTo>
                <a:lnTo>
                  <a:pt x="278" y="1137"/>
                </a:lnTo>
                <a:lnTo>
                  <a:pt x="277" y="1132"/>
                </a:lnTo>
                <a:lnTo>
                  <a:pt x="276" y="1128"/>
                </a:lnTo>
                <a:lnTo>
                  <a:pt x="275" y="1123"/>
                </a:lnTo>
                <a:lnTo>
                  <a:pt x="275" y="1119"/>
                </a:lnTo>
                <a:lnTo>
                  <a:pt x="275" y="1114"/>
                </a:lnTo>
                <a:lnTo>
                  <a:pt x="275" y="1109"/>
                </a:lnTo>
                <a:lnTo>
                  <a:pt x="275" y="1105"/>
                </a:lnTo>
                <a:lnTo>
                  <a:pt x="276" y="1100"/>
                </a:lnTo>
                <a:lnTo>
                  <a:pt x="277" y="1096"/>
                </a:lnTo>
                <a:lnTo>
                  <a:pt x="278" y="1091"/>
                </a:lnTo>
                <a:lnTo>
                  <a:pt x="279" y="1087"/>
                </a:lnTo>
                <a:lnTo>
                  <a:pt x="281" y="1083"/>
                </a:lnTo>
                <a:lnTo>
                  <a:pt x="282" y="1078"/>
                </a:lnTo>
                <a:lnTo>
                  <a:pt x="284" y="1074"/>
                </a:lnTo>
                <a:lnTo>
                  <a:pt x="286" y="1070"/>
                </a:lnTo>
                <a:lnTo>
                  <a:pt x="288" y="1066"/>
                </a:lnTo>
                <a:lnTo>
                  <a:pt x="291" y="1062"/>
                </a:lnTo>
                <a:lnTo>
                  <a:pt x="294" y="1058"/>
                </a:lnTo>
                <a:lnTo>
                  <a:pt x="297" y="1055"/>
                </a:lnTo>
                <a:lnTo>
                  <a:pt x="300" y="1051"/>
                </a:lnTo>
                <a:lnTo>
                  <a:pt x="303" y="1048"/>
                </a:lnTo>
                <a:lnTo>
                  <a:pt x="306" y="1045"/>
                </a:lnTo>
                <a:lnTo>
                  <a:pt x="310" y="1042"/>
                </a:lnTo>
                <a:lnTo>
                  <a:pt x="313" y="1039"/>
                </a:lnTo>
                <a:lnTo>
                  <a:pt x="317" y="1037"/>
                </a:lnTo>
                <a:lnTo>
                  <a:pt x="321" y="1034"/>
                </a:lnTo>
                <a:lnTo>
                  <a:pt x="325" y="1032"/>
                </a:lnTo>
                <a:lnTo>
                  <a:pt x="329" y="1030"/>
                </a:lnTo>
                <a:lnTo>
                  <a:pt x="333" y="1028"/>
                </a:lnTo>
                <a:lnTo>
                  <a:pt x="338" y="1027"/>
                </a:lnTo>
                <a:lnTo>
                  <a:pt x="342" y="1025"/>
                </a:lnTo>
                <a:lnTo>
                  <a:pt x="347" y="1024"/>
                </a:lnTo>
                <a:lnTo>
                  <a:pt x="351" y="1023"/>
                </a:lnTo>
                <a:lnTo>
                  <a:pt x="356" y="1023"/>
                </a:lnTo>
                <a:lnTo>
                  <a:pt x="360" y="1022"/>
                </a:lnTo>
                <a:lnTo>
                  <a:pt x="365" y="1022"/>
                </a:lnTo>
                <a:lnTo>
                  <a:pt x="369" y="1022"/>
                </a:lnTo>
                <a:lnTo>
                  <a:pt x="374" y="1022"/>
                </a:lnTo>
                <a:lnTo>
                  <a:pt x="378" y="1023"/>
                </a:lnTo>
                <a:lnTo>
                  <a:pt x="383" y="1023"/>
                </a:lnTo>
                <a:lnTo>
                  <a:pt x="387" y="1024"/>
                </a:lnTo>
                <a:lnTo>
                  <a:pt x="392" y="1025"/>
                </a:lnTo>
                <a:lnTo>
                  <a:pt x="396" y="1027"/>
                </a:lnTo>
                <a:lnTo>
                  <a:pt x="401" y="1028"/>
                </a:lnTo>
                <a:lnTo>
                  <a:pt x="405" y="1030"/>
                </a:lnTo>
                <a:lnTo>
                  <a:pt x="409" y="1032"/>
                </a:lnTo>
                <a:lnTo>
                  <a:pt x="413" y="1034"/>
                </a:lnTo>
                <a:lnTo>
                  <a:pt x="417" y="1037"/>
                </a:lnTo>
                <a:lnTo>
                  <a:pt x="421" y="1039"/>
                </a:lnTo>
                <a:lnTo>
                  <a:pt x="424" y="1042"/>
                </a:lnTo>
                <a:lnTo>
                  <a:pt x="428" y="1045"/>
                </a:lnTo>
                <a:lnTo>
                  <a:pt x="431" y="1048"/>
                </a:lnTo>
                <a:lnTo>
                  <a:pt x="434" y="1051"/>
                </a:lnTo>
                <a:lnTo>
                  <a:pt x="437" y="1055"/>
                </a:lnTo>
                <a:lnTo>
                  <a:pt x="440" y="1058"/>
                </a:lnTo>
                <a:lnTo>
                  <a:pt x="443" y="1062"/>
                </a:lnTo>
                <a:lnTo>
                  <a:pt x="446" y="1066"/>
                </a:lnTo>
                <a:lnTo>
                  <a:pt x="448" y="1070"/>
                </a:lnTo>
                <a:lnTo>
                  <a:pt x="450" y="1074"/>
                </a:lnTo>
                <a:lnTo>
                  <a:pt x="452" y="1078"/>
                </a:lnTo>
                <a:lnTo>
                  <a:pt x="453" y="1083"/>
                </a:lnTo>
                <a:lnTo>
                  <a:pt x="455" y="1087"/>
                </a:lnTo>
                <a:lnTo>
                  <a:pt x="456" y="1091"/>
                </a:lnTo>
                <a:lnTo>
                  <a:pt x="457" y="1096"/>
                </a:lnTo>
                <a:lnTo>
                  <a:pt x="458" y="1100"/>
                </a:lnTo>
                <a:lnTo>
                  <a:pt x="459" y="1105"/>
                </a:lnTo>
                <a:lnTo>
                  <a:pt x="459" y="1109"/>
                </a:lnTo>
                <a:lnTo>
                  <a:pt x="459" y="1114"/>
                </a:lnTo>
                <a:lnTo>
                  <a:pt x="460" y="1114"/>
                </a:lnTo>
                <a:moveTo>
                  <a:pt x="120" y="669"/>
                </a:moveTo>
                <a:lnTo>
                  <a:pt x="120" y="668"/>
                </a:lnTo>
                <a:lnTo>
                  <a:pt x="115" y="668"/>
                </a:lnTo>
                <a:lnTo>
                  <a:pt x="111" y="668"/>
                </a:lnTo>
                <a:lnTo>
                  <a:pt x="107" y="668"/>
                </a:lnTo>
                <a:lnTo>
                  <a:pt x="102" y="668"/>
                </a:lnTo>
                <a:lnTo>
                  <a:pt x="98" y="667"/>
                </a:lnTo>
                <a:lnTo>
                  <a:pt x="93" y="666"/>
                </a:lnTo>
                <a:lnTo>
                  <a:pt x="89" y="665"/>
                </a:lnTo>
                <a:lnTo>
                  <a:pt x="84" y="664"/>
                </a:lnTo>
                <a:lnTo>
                  <a:pt x="80" y="662"/>
                </a:lnTo>
                <a:lnTo>
                  <a:pt x="76" y="660"/>
                </a:lnTo>
                <a:lnTo>
                  <a:pt x="72" y="658"/>
                </a:lnTo>
                <a:lnTo>
                  <a:pt x="68" y="656"/>
                </a:lnTo>
                <a:lnTo>
                  <a:pt x="63" y="653"/>
                </a:lnTo>
                <a:lnTo>
                  <a:pt x="59" y="651"/>
                </a:lnTo>
                <a:lnTo>
                  <a:pt x="56" y="648"/>
                </a:lnTo>
                <a:moveTo>
                  <a:pt x="178" y="893"/>
                </a:moveTo>
                <a:lnTo>
                  <a:pt x="177" y="891"/>
                </a:lnTo>
                <a:lnTo>
                  <a:pt x="176" y="892"/>
                </a:lnTo>
                <a:lnTo>
                  <a:pt x="174" y="893"/>
                </a:lnTo>
                <a:lnTo>
                  <a:pt x="172" y="894"/>
                </a:lnTo>
                <a:lnTo>
                  <a:pt x="170" y="895"/>
                </a:lnTo>
                <a:lnTo>
                  <a:pt x="168" y="895"/>
                </a:lnTo>
                <a:lnTo>
                  <a:pt x="167" y="896"/>
                </a:lnTo>
                <a:lnTo>
                  <a:pt x="165" y="897"/>
                </a:lnTo>
                <a:lnTo>
                  <a:pt x="163" y="897"/>
                </a:lnTo>
                <a:lnTo>
                  <a:pt x="161" y="898"/>
                </a:lnTo>
                <a:lnTo>
                  <a:pt x="159" y="899"/>
                </a:lnTo>
                <a:lnTo>
                  <a:pt x="157" y="899"/>
                </a:lnTo>
                <a:lnTo>
                  <a:pt x="156" y="900"/>
                </a:lnTo>
                <a:lnTo>
                  <a:pt x="154" y="900"/>
                </a:lnTo>
                <a:lnTo>
                  <a:pt x="152" y="900"/>
                </a:lnTo>
                <a:lnTo>
                  <a:pt x="150" y="901"/>
                </a:lnTo>
                <a:moveTo>
                  <a:pt x="423" y="1001"/>
                </a:moveTo>
                <a:lnTo>
                  <a:pt x="423" y="1001"/>
                </a:lnTo>
                <a:lnTo>
                  <a:pt x="422" y="998"/>
                </a:lnTo>
                <a:lnTo>
                  <a:pt x="421" y="995"/>
                </a:lnTo>
                <a:lnTo>
                  <a:pt x="419" y="992"/>
                </a:lnTo>
                <a:lnTo>
                  <a:pt x="418" y="989"/>
                </a:lnTo>
                <a:lnTo>
                  <a:pt x="417" y="987"/>
                </a:lnTo>
                <a:lnTo>
                  <a:pt x="416" y="984"/>
                </a:lnTo>
                <a:lnTo>
                  <a:pt x="415" y="981"/>
                </a:lnTo>
                <a:lnTo>
                  <a:pt x="413" y="978"/>
                </a:lnTo>
                <a:lnTo>
                  <a:pt x="412" y="975"/>
                </a:lnTo>
                <a:lnTo>
                  <a:pt x="411" y="972"/>
                </a:lnTo>
                <a:lnTo>
                  <a:pt x="410" y="969"/>
                </a:lnTo>
                <a:lnTo>
                  <a:pt x="409" y="966"/>
                </a:lnTo>
                <a:lnTo>
                  <a:pt x="408" y="963"/>
                </a:lnTo>
                <a:lnTo>
                  <a:pt x="407" y="960"/>
                </a:lnTo>
                <a:lnTo>
                  <a:pt x="406" y="957"/>
                </a:lnTo>
                <a:moveTo>
                  <a:pt x="741" y="889"/>
                </a:moveTo>
                <a:lnTo>
                  <a:pt x="740" y="889"/>
                </a:lnTo>
                <a:lnTo>
                  <a:pt x="740" y="892"/>
                </a:lnTo>
                <a:lnTo>
                  <a:pt x="740" y="895"/>
                </a:lnTo>
                <a:lnTo>
                  <a:pt x="740" y="899"/>
                </a:lnTo>
                <a:lnTo>
                  <a:pt x="739" y="902"/>
                </a:lnTo>
                <a:lnTo>
                  <a:pt x="739" y="905"/>
                </a:lnTo>
                <a:lnTo>
                  <a:pt x="739" y="909"/>
                </a:lnTo>
                <a:lnTo>
                  <a:pt x="738" y="912"/>
                </a:lnTo>
                <a:lnTo>
                  <a:pt x="738" y="915"/>
                </a:lnTo>
                <a:lnTo>
                  <a:pt x="737" y="918"/>
                </a:lnTo>
                <a:lnTo>
                  <a:pt x="737" y="921"/>
                </a:lnTo>
                <a:lnTo>
                  <a:pt x="736" y="925"/>
                </a:lnTo>
                <a:lnTo>
                  <a:pt x="736" y="928"/>
                </a:lnTo>
                <a:lnTo>
                  <a:pt x="735" y="931"/>
                </a:lnTo>
                <a:lnTo>
                  <a:pt x="734" y="934"/>
                </a:lnTo>
                <a:lnTo>
                  <a:pt x="734" y="937"/>
                </a:lnTo>
                <a:moveTo>
                  <a:pt x="877" y="586"/>
                </a:moveTo>
                <a:lnTo>
                  <a:pt x="877" y="586"/>
                </a:lnTo>
                <a:lnTo>
                  <a:pt x="884" y="591"/>
                </a:lnTo>
                <a:lnTo>
                  <a:pt x="891" y="597"/>
                </a:lnTo>
                <a:lnTo>
                  <a:pt x="897" y="603"/>
                </a:lnTo>
                <a:lnTo>
                  <a:pt x="904" y="609"/>
                </a:lnTo>
                <a:lnTo>
                  <a:pt x="910" y="616"/>
                </a:lnTo>
                <a:lnTo>
                  <a:pt x="915" y="624"/>
                </a:lnTo>
                <a:lnTo>
                  <a:pt x="921" y="631"/>
                </a:lnTo>
                <a:lnTo>
                  <a:pt x="926" y="639"/>
                </a:lnTo>
                <a:lnTo>
                  <a:pt x="931" y="648"/>
                </a:lnTo>
                <a:lnTo>
                  <a:pt x="936" y="657"/>
                </a:lnTo>
                <a:lnTo>
                  <a:pt x="940" y="666"/>
                </a:lnTo>
                <a:lnTo>
                  <a:pt x="944" y="675"/>
                </a:lnTo>
                <a:lnTo>
                  <a:pt x="947" y="685"/>
                </a:lnTo>
                <a:lnTo>
                  <a:pt x="950" y="695"/>
                </a:lnTo>
                <a:lnTo>
                  <a:pt x="953" y="705"/>
                </a:lnTo>
                <a:lnTo>
                  <a:pt x="955" y="716"/>
                </a:lnTo>
                <a:lnTo>
                  <a:pt x="957" y="726"/>
                </a:lnTo>
                <a:lnTo>
                  <a:pt x="958" y="737"/>
                </a:lnTo>
                <a:lnTo>
                  <a:pt x="959" y="747"/>
                </a:lnTo>
                <a:lnTo>
                  <a:pt x="960" y="758"/>
                </a:lnTo>
                <a:lnTo>
                  <a:pt x="960" y="769"/>
                </a:lnTo>
                <a:moveTo>
                  <a:pt x="1074" y="390"/>
                </a:moveTo>
                <a:lnTo>
                  <a:pt x="1074" y="390"/>
                </a:lnTo>
                <a:lnTo>
                  <a:pt x="1072" y="395"/>
                </a:lnTo>
                <a:lnTo>
                  <a:pt x="1070" y="400"/>
                </a:lnTo>
                <a:lnTo>
                  <a:pt x="1068" y="405"/>
                </a:lnTo>
                <a:lnTo>
                  <a:pt x="1066" y="410"/>
                </a:lnTo>
                <a:lnTo>
                  <a:pt x="1064" y="415"/>
                </a:lnTo>
                <a:lnTo>
                  <a:pt x="1062" y="420"/>
                </a:lnTo>
                <a:lnTo>
                  <a:pt x="1059" y="424"/>
                </a:lnTo>
                <a:lnTo>
                  <a:pt x="1057" y="429"/>
                </a:lnTo>
                <a:lnTo>
                  <a:pt x="1054" y="433"/>
                </a:lnTo>
                <a:lnTo>
                  <a:pt x="1052" y="438"/>
                </a:lnTo>
                <a:lnTo>
                  <a:pt x="1049" y="442"/>
                </a:lnTo>
                <a:lnTo>
                  <a:pt x="1046" y="446"/>
                </a:lnTo>
                <a:lnTo>
                  <a:pt x="1043" y="450"/>
                </a:lnTo>
                <a:lnTo>
                  <a:pt x="1040" y="454"/>
                </a:lnTo>
                <a:lnTo>
                  <a:pt x="1037" y="458"/>
                </a:lnTo>
                <a:moveTo>
                  <a:pt x="985" y="135"/>
                </a:moveTo>
                <a:lnTo>
                  <a:pt x="984" y="135"/>
                </a:lnTo>
                <a:lnTo>
                  <a:pt x="984" y="137"/>
                </a:lnTo>
                <a:lnTo>
                  <a:pt x="985" y="139"/>
                </a:lnTo>
                <a:lnTo>
                  <a:pt x="985" y="142"/>
                </a:lnTo>
                <a:lnTo>
                  <a:pt x="985" y="144"/>
                </a:lnTo>
                <a:lnTo>
                  <a:pt x="985" y="146"/>
                </a:lnTo>
                <a:lnTo>
                  <a:pt x="985" y="148"/>
                </a:lnTo>
                <a:lnTo>
                  <a:pt x="986" y="150"/>
                </a:lnTo>
                <a:lnTo>
                  <a:pt x="986" y="152"/>
                </a:lnTo>
                <a:lnTo>
                  <a:pt x="986" y="154"/>
                </a:lnTo>
                <a:lnTo>
                  <a:pt x="986" y="156"/>
                </a:lnTo>
                <a:lnTo>
                  <a:pt x="986" y="158"/>
                </a:lnTo>
                <a:lnTo>
                  <a:pt x="986" y="161"/>
                </a:lnTo>
                <a:lnTo>
                  <a:pt x="986" y="163"/>
                </a:lnTo>
                <a:lnTo>
                  <a:pt x="986" y="165"/>
                </a:lnTo>
                <a:lnTo>
                  <a:pt x="986" y="167"/>
                </a:lnTo>
                <a:moveTo>
                  <a:pt x="747" y="97"/>
                </a:moveTo>
                <a:lnTo>
                  <a:pt x="747" y="97"/>
                </a:lnTo>
                <a:lnTo>
                  <a:pt x="748" y="94"/>
                </a:lnTo>
                <a:lnTo>
                  <a:pt x="749" y="91"/>
                </a:lnTo>
                <a:lnTo>
                  <a:pt x="750" y="88"/>
                </a:lnTo>
                <a:lnTo>
                  <a:pt x="752" y="86"/>
                </a:lnTo>
                <a:lnTo>
                  <a:pt x="753" y="83"/>
                </a:lnTo>
                <a:lnTo>
                  <a:pt x="754" y="80"/>
                </a:lnTo>
                <a:lnTo>
                  <a:pt x="755" y="77"/>
                </a:lnTo>
                <a:lnTo>
                  <a:pt x="756" y="74"/>
                </a:lnTo>
                <a:lnTo>
                  <a:pt x="758" y="72"/>
                </a:lnTo>
                <a:lnTo>
                  <a:pt x="759" y="69"/>
                </a:lnTo>
                <a:lnTo>
                  <a:pt x="760" y="66"/>
                </a:lnTo>
                <a:lnTo>
                  <a:pt x="762" y="64"/>
                </a:lnTo>
                <a:lnTo>
                  <a:pt x="763" y="61"/>
                </a:lnTo>
                <a:lnTo>
                  <a:pt x="765" y="59"/>
                </a:lnTo>
                <a:lnTo>
                  <a:pt x="766" y="56"/>
                </a:lnTo>
                <a:moveTo>
                  <a:pt x="569" y="117"/>
                </a:moveTo>
                <a:lnTo>
                  <a:pt x="569" y="117"/>
                </a:lnTo>
                <a:lnTo>
                  <a:pt x="570" y="115"/>
                </a:lnTo>
                <a:lnTo>
                  <a:pt x="570" y="112"/>
                </a:lnTo>
                <a:lnTo>
                  <a:pt x="571" y="110"/>
                </a:lnTo>
                <a:lnTo>
                  <a:pt x="571" y="108"/>
                </a:lnTo>
                <a:lnTo>
                  <a:pt x="572" y="105"/>
                </a:lnTo>
                <a:lnTo>
                  <a:pt x="572" y="103"/>
                </a:lnTo>
                <a:lnTo>
                  <a:pt x="573" y="100"/>
                </a:lnTo>
                <a:lnTo>
                  <a:pt x="573" y="98"/>
                </a:lnTo>
                <a:lnTo>
                  <a:pt x="574" y="96"/>
                </a:lnTo>
                <a:lnTo>
                  <a:pt x="575" y="94"/>
                </a:lnTo>
                <a:lnTo>
                  <a:pt x="575" y="91"/>
                </a:lnTo>
                <a:lnTo>
                  <a:pt x="576" y="89"/>
                </a:lnTo>
                <a:lnTo>
                  <a:pt x="577" y="87"/>
                </a:lnTo>
                <a:lnTo>
                  <a:pt x="578" y="84"/>
                </a:lnTo>
                <a:lnTo>
                  <a:pt x="578" y="82"/>
                </a:lnTo>
                <a:moveTo>
                  <a:pt x="360" y="129"/>
                </a:moveTo>
                <a:lnTo>
                  <a:pt x="360" y="130"/>
                </a:lnTo>
                <a:lnTo>
                  <a:pt x="362" y="132"/>
                </a:lnTo>
                <a:lnTo>
                  <a:pt x="364" y="134"/>
                </a:lnTo>
                <a:lnTo>
                  <a:pt x="367" y="136"/>
                </a:lnTo>
                <a:lnTo>
                  <a:pt x="369" y="138"/>
                </a:lnTo>
                <a:lnTo>
                  <a:pt x="371" y="140"/>
                </a:lnTo>
                <a:lnTo>
                  <a:pt x="374" y="142"/>
                </a:lnTo>
                <a:lnTo>
                  <a:pt x="376" y="144"/>
                </a:lnTo>
                <a:lnTo>
                  <a:pt x="378" y="146"/>
                </a:lnTo>
                <a:lnTo>
                  <a:pt x="380" y="149"/>
                </a:lnTo>
                <a:lnTo>
                  <a:pt x="382" y="151"/>
                </a:lnTo>
                <a:lnTo>
                  <a:pt x="384" y="154"/>
                </a:lnTo>
                <a:lnTo>
                  <a:pt x="386" y="156"/>
                </a:lnTo>
                <a:lnTo>
                  <a:pt x="389" y="159"/>
                </a:lnTo>
                <a:lnTo>
                  <a:pt x="391" y="161"/>
                </a:lnTo>
                <a:lnTo>
                  <a:pt x="393" y="164"/>
                </a:lnTo>
                <a:moveTo>
                  <a:pt x="106" y="402"/>
                </a:moveTo>
                <a:lnTo>
                  <a:pt x="106" y="402"/>
                </a:lnTo>
                <a:lnTo>
                  <a:pt x="106" y="400"/>
                </a:lnTo>
                <a:lnTo>
                  <a:pt x="105" y="397"/>
                </a:lnTo>
                <a:lnTo>
                  <a:pt x="105" y="395"/>
                </a:lnTo>
                <a:lnTo>
                  <a:pt x="104" y="392"/>
                </a:lnTo>
                <a:lnTo>
                  <a:pt x="104" y="390"/>
                </a:lnTo>
                <a:lnTo>
                  <a:pt x="104" y="388"/>
                </a:lnTo>
                <a:lnTo>
                  <a:pt x="103" y="385"/>
                </a:lnTo>
                <a:lnTo>
                  <a:pt x="103" y="383"/>
                </a:lnTo>
                <a:lnTo>
                  <a:pt x="102" y="381"/>
                </a:lnTo>
                <a:lnTo>
                  <a:pt x="102" y="378"/>
                </a:lnTo>
                <a:lnTo>
                  <a:pt x="102" y="376"/>
                </a:lnTo>
                <a:lnTo>
                  <a:pt x="101" y="373"/>
                </a:lnTo>
                <a:lnTo>
                  <a:pt x="101" y="371"/>
                </a:lnTo>
                <a:lnTo>
                  <a:pt x="101" y="368"/>
                </a:lnTo>
                <a:lnTo>
                  <a:pt x="101" y="366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CustomShape 185"/>
          <p:cNvSpPr/>
          <p:nvPr/>
        </p:nvSpPr>
        <p:spPr>
          <a:xfrm>
            <a:off x="4349880" y="5950080"/>
            <a:ext cx="399600" cy="399600"/>
          </a:xfrm>
          <a:custGeom>
            <a:avLst/>
            <a:gdLst/>
            <a:ahLst/>
            <a:rect l="0" t="0" r="r" b="b"/>
            <a:pathLst>
              <a:path w="1112" h="1112"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5" y="46"/>
                </a:lnTo>
                <a:lnTo>
                  <a:pt x="415" y="48"/>
                </a:lnTo>
                <a:lnTo>
                  <a:pt x="415" y="51"/>
                </a:lnTo>
                <a:lnTo>
                  <a:pt x="415" y="53"/>
                </a:lnTo>
                <a:lnTo>
                  <a:pt x="414" y="56"/>
                </a:lnTo>
                <a:lnTo>
                  <a:pt x="414" y="58"/>
                </a:lnTo>
                <a:lnTo>
                  <a:pt x="413" y="60"/>
                </a:lnTo>
                <a:lnTo>
                  <a:pt x="413" y="63"/>
                </a:lnTo>
                <a:lnTo>
                  <a:pt x="412" y="65"/>
                </a:lnTo>
                <a:lnTo>
                  <a:pt x="411" y="67"/>
                </a:lnTo>
                <a:lnTo>
                  <a:pt x="410" y="69"/>
                </a:lnTo>
                <a:lnTo>
                  <a:pt x="409" y="71"/>
                </a:lnTo>
                <a:lnTo>
                  <a:pt x="408" y="73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4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4" y="88"/>
                </a:lnTo>
                <a:lnTo>
                  <a:pt x="393" y="89"/>
                </a:lnTo>
                <a:lnTo>
                  <a:pt x="391" y="90"/>
                </a:lnTo>
                <a:lnTo>
                  <a:pt x="389" y="91"/>
                </a:lnTo>
                <a:lnTo>
                  <a:pt x="387" y="91"/>
                </a:lnTo>
                <a:lnTo>
                  <a:pt x="386" y="92"/>
                </a:lnTo>
                <a:lnTo>
                  <a:pt x="384" y="92"/>
                </a:lnTo>
                <a:lnTo>
                  <a:pt x="382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416" y="185"/>
                </a:lnTo>
                <a:lnTo>
                  <a:pt x="416" y="46"/>
                </a:lnTo>
                <a:moveTo>
                  <a:pt x="694" y="46"/>
                </a:moveTo>
                <a:lnTo>
                  <a:pt x="694" y="46"/>
                </a:lnTo>
                <a:lnTo>
                  <a:pt x="694" y="48"/>
                </a:lnTo>
                <a:lnTo>
                  <a:pt x="694" y="51"/>
                </a:lnTo>
                <a:lnTo>
                  <a:pt x="694" y="53"/>
                </a:lnTo>
                <a:lnTo>
                  <a:pt x="695" y="56"/>
                </a:lnTo>
                <a:lnTo>
                  <a:pt x="695" y="58"/>
                </a:lnTo>
                <a:lnTo>
                  <a:pt x="696" y="60"/>
                </a:lnTo>
                <a:lnTo>
                  <a:pt x="696" y="62"/>
                </a:lnTo>
                <a:lnTo>
                  <a:pt x="697" y="65"/>
                </a:lnTo>
                <a:lnTo>
                  <a:pt x="698" y="67"/>
                </a:lnTo>
                <a:lnTo>
                  <a:pt x="699" y="69"/>
                </a:lnTo>
                <a:lnTo>
                  <a:pt x="699" y="71"/>
                </a:lnTo>
                <a:lnTo>
                  <a:pt x="700" y="73"/>
                </a:lnTo>
                <a:lnTo>
                  <a:pt x="702" y="75"/>
                </a:lnTo>
                <a:lnTo>
                  <a:pt x="703" y="77"/>
                </a:lnTo>
                <a:lnTo>
                  <a:pt x="704" y="79"/>
                </a:lnTo>
                <a:lnTo>
                  <a:pt x="705" y="80"/>
                </a:lnTo>
                <a:lnTo>
                  <a:pt x="707" y="82"/>
                </a:lnTo>
                <a:lnTo>
                  <a:pt x="708" y="83"/>
                </a:lnTo>
                <a:lnTo>
                  <a:pt x="709" y="85"/>
                </a:lnTo>
                <a:lnTo>
                  <a:pt x="711" y="86"/>
                </a:lnTo>
                <a:lnTo>
                  <a:pt x="713" y="87"/>
                </a:lnTo>
                <a:lnTo>
                  <a:pt x="714" y="88"/>
                </a:lnTo>
                <a:lnTo>
                  <a:pt x="716" y="89"/>
                </a:lnTo>
                <a:lnTo>
                  <a:pt x="717" y="90"/>
                </a:lnTo>
                <a:lnTo>
                  <a:pt x="719" y="90"/>
                </a:lnTo>
                <a:lnTo>
                  <a:pt x="721" y="91"/>
                </a:lnTo>
                <a:lnTo>
                  <a:pt x="723" y="91"/>
                </a:lnTo>
                <a:lnTo>
                  <a:pt x="724" y="92"/>
                </a:lnTo>
                <a:lnTo>
                  <a:pt x="726" y="92"/>
                </a:lnTo>
                <a:lnTo>
                  <a:pt x="728" y="92"/>
                </a:lnTo>
                <a:lnTo>
                  <a:pt x="798" y="92"/>
                </a:lnTo>
                <a:lnTo>
                  <a:pt x="798" y="92"/>
                </a:lnTo>
                <a:lnTo>
                  <a:pt x="800" y="92"/>
                </a:lnTo>
                <a:lnTo>
                  <a:pt x="801" y="92"/>
                </a:lnTo>
                <a:lnTo>
                  <a:pt x="803" y="93"/>
                </a:lnTo>
                <a:lnTo>
                  <a:pt x="805" y="93"/>
                </a:lnTo>
                <a:lnTo>
                  <a:pt x="807" y="94"/>
                </a:lnTo>
                <a:lnTo>
                  <a:pt x="808" y="94"/>
                </a:lnTo>
                <a:lnTo>
                  <a:pt x="810" y="95"/>
                </a:lnTo>
                <a:lnTo>
                  <a:pt x="812" y="96"/>
                </a:lnTo>
                <a:lnTo>
                  <a:pt x="813" y="97"/>
                </a:lnTo>
                <a:lnTo>
                  <a:pt x="815" y="98"/>
                </a:lnTo>
                <a:lnTo>
                  <a:pt x="816" y="99"/>
                </a:lnTo>
                <a:lnTo>
                  <a:pt x="818" y="101"/>
                </a:lnTo>
                <a:lnTo>
                  <a:pt x="819" y="102"/>
                </a:lnTo>
                <a:lnTo>
                  <a:pt x="820" y="103"/>
                </a:lnTo>
                <a:lnTo>
                  <a:pt x="822" y="105"/>
                </a:lnTo>
                <a:lnTo>
                  <a:pt x="823" y="107"/>
                </a:lnTo>
                <a:lnTo>
                  <a:pt x="824" y="109"/>
                </a:lnTo>
                <a:lnTo>
                  <a:pt x="825" y="110"/>
                </a:lnTo>
                <a:lnTo>
                  <a:pt x="826" y="112"/>
                </a:lnTo>
                <a:lnTo>
                  <a:pt x="827" y="114"/>
                </a:lnTo>
                <a:lnTo>
                  <a:pt x="828" y="116"/>
                </a:lnTo>
                <a:lnTo>
                  <a:pt x="829" y="118"/>
                </a:lnTo>
                <a:lnTo>
                  <a:pt x="829" y="121"/>
                </a:lnTo>
                <a:lnTo>
                  <a:pt x="830" y="123"/>
                </a:lnTo>
                <a:lnTo>
                  <a:pt x="831" y="125"/>
                </a:lnTo>
                <a:lnTo>
                  <a:pt x="831" y="127"/>
                </a:lnTo>
                <a:lnTo>
                  <a:pt x="831" y="130"/>
                </a:lnTo>
                <a:lnTo>
                  <a:pt x="832" y="132"/>
                </a:lnTo>
                <a:lnTo>
                  <a:pt x="832" y="134"/>
                </a:lnTo>
                <a:lnTo>
                  <a:pt x="832" y="137"/>
                </a:lnTo>
                <a:lnTo>
                  <a:pt x="832" y="139"/>
                </a:lnTo>
                <a:lnTo>
                  <a:pt x="832" y="142"/>
                </a:lnTo>
                <a:lnTo>
                  <a:pt x="832" y="144"/>
                </a:lnTo>
                <a:lnTo>
                  <a:pt x="831" y="146"/>
                </a:lnTo>
                <a:lnTo>
                  <a:pt x="831" y="149"/>
                </a:lnTo>
                <a:lnTo>
                  <a:pt x="831" y="151"/>
                </a:lnTo>
                <a:lnTo>
                  <a:pt x="830" y="153"/>
                </a:lnTo>
                <a:lnTo>
                  <a:pt x="829" y="155"/>
                </a:lnTo>
                <a:lnTo>
                  <a:pt x="829" y="158"/>
                </a:lnTo>
                <a:lnTo>
                  <a:pt x="828" y="160"/>
                </a:lnTo>
                <a:lnTo>
                  <a:pt x="827" y="162"/>
                </a:lnTo>
                <a:lnTo>
                  <a:pt x="826" y="164"/>
                </a:lnTo>
                <a:lnTo>
                  <a:pt x="825" y="166"/>
                </a:lnTo>
                <a:lnTo>
                  <a:pt x="824" y="167"/>
                </a:lnTo>
                <a:lnTo>
                  <a:pt x="823" y="169"/>
                </a:lnTo>
                <a:lnTo>
                  <a:pt x="822" y="171"/>
                </a:lnTo>
                <a:lnTo>
                  <a:pt x="820" y="173"/>
                </a:lnTo>
                <a:lnTo>
                  <a:pt x="819" y="174"/>
                </a:lnTo>
                <a:lnTo>
                  <a:pt x="818" y="175"/>
                </a:lnTo>
                <a:lnTo>
                  <a:pt x="816" y="177"/>
                </a:lnTo>
                <a:lnTo>
                  <a:pt x="815" y="178"/>
                </a:lnTo>
                <a:lnTo>
                  <a:pt x="813" y="179"/>
                </a:lnTo>
                <a:lnTo>
                  <a:pt x="812" y="180"/>
                </a:lnTo>
                <a:lnTo>
                  <a:pt x="810" y="181"/>
                </a:lnTo>
                <a:lnTo>
                  <a:pt x="808" y="182"/>
                </a:lnTo>
                <a:lnTo>
                  <a:pt x="807" y="182"/>
                </a:lnTo>
                <a:lnTo>
                  <a:pt x="805" y="183"/>
                </a:lnTo>
                <a:lnTo>
                  <a:pt x="803" y="183"/>
                </a:lnTo>
                <a:lnTo>
                  <a:pt x="801" y="184"/>
                </a:lnTo>
                <a:lnTo>
                  <a:pt x="800" y="184"/>
                </a:lnTo>
                <a:lnTo>
                  <a:pt x="798" y="184"/>
                </a:lnTo>
                <a:lnTo>
                  <a:pt x="694" y="185"/>
                </a:lnTo>
                <a:lnTo>
                  <a:pt x="694" y="46"/>
                </a:lnTo>
                <a:moveTo>
                  <a:pt x="0" y="0"/>
                </a:moveTo>
                <a:lnTo>
                  <a:pt x="381" y="0"/>
                </a:lnTo>
                <a:lnTo>
                  <a:pt x="381" y="0"/>
                </a:lnTo>
                <a:lnTo>
                  <a:pt x="383" y="0"/>
                </a:lnTo>
                <a:lnTo>
                  <a:pt x="384" y="0"/>
                </a:lnTo>
                <a:lnTo>
                  <a:pt x="386" y="1"/>
                </a:lnTo>
                <a:lnTo>
                  <a:pt x="388" y="1"/>
                </a:lnTo>
                <a:lnTo>
                  <a:pt x="390" y="2"/>
                </a:lnTo>
                <a:lnTo>
                  <a:pt x="391" y="2"/>
                </a:lnTo>
                <a:lnTo>
                  <a:pt x="393" y="3"/>
                </a:lnTo>
                <a:lnTo>
                  <a:pt x="395" y="4"/>
                </a:lnTo>
                <a:lnTo>
                  <a:pt x="396" y="5"/>
                </a:lnTo>
                <a:lnTo>
                  <a:pt x="398" y="6"/>
                </a:lnTo>
                <a:lnTo>
                  <a:pt x="399" y="7"/>
                </a:lnTo>
                <a:lnTo>
                  <a:pt x="401" y="9"/>
                </a:lnTo>
                <a:lnTo>
                  <a:pt x="402" y="10"/>
                </a:lnTo>
                <a:lnTo>
                  <a:pt x="403" y="11"/>
                </a:lnTo>
                <a:lnTo>
                  <a:pt x="405" y="13"/>
                </a:lnTo>
                <a:lnTo>
                  <a:pt x="406" y="15"/>
                </a:lnTo>
                <a:lnTo>
                  <a:pt x="407" y="17"/>
                </a:lnTo>
                <a:lnTo>
                  <a:pt x="408" y="18"/>
                </a:lnTo>
                <a:lnTo>
                  <a:pt x="409" y="20"/>
                </a:lnTo>
                <a:lnTo>
                  <a:pt x="410" y="22"/>
                </a:lnTo>
                <a:lnTo>
                  <a:pt x="411" y="24"/>
                </a:lnTo>
                <a:lnTo>
                  <a:pt x="412" y="26"/>
                </a:lnTo>
                <a:lnTo>
                  <a:pt x="412" y="29"/>
                </a:lnTo>
                <a:lnTo>
                  <a:pt x="413" y="31"/>
                </a:lnTo>
                <a:lnTo>
                  <a:pt x="414" y="33"/>
                </a:lnTo>
                <a:lnTo>
                  <a:pt x="414" y="35"/>
                </a:lnTo>
                <a:lnTo>
                  <a:pt x="414" y="38"/>
                </a:lnTo>
                <a:lnTo>
                  <a:pt x="415" y="40"/>
                </a:lnTo>
                <a:lnTo>
                  <a:pt x="415" y="42"/>
                </a:lnTo>
                <a:lnTo>
                  <a:pt x="415" y="45"/>
                </a:lnTo>
                <a:lnTo>
                  <a:pt x="415" y="47"/>
                </a:lnTo>
                <a:lnTo>
                  <a:pt x="415" y="50"/>
                </a:lnTo>
                <a:lnTo>
                  <a:pt x="415" y="52"/>
                </a:lnTo>
                <a:lnTo>
                  <a:pt x="414" y="54"/>
                </a:lnTo>
                <a:lnTo>
                  <a:pt x="414" y="57"/>
                </a:lnTo>
                <a:lnTo>
                  <a:pt x="414" y="59"/>
                </a:lnTo>
                <a:lnTo>
                  <a:pt x="413" y="61"/>
                </a:lnTo>
                <a:lnTo>
                  <a:pt x="412" y="63"/>
                </a:lnTo>
                <a:lnTo>
                  <a:pt x="412" y="66"/>
                </a:lnTo>
                <a:lnTo>
                  <a:pt x="411" y="68"/>
                </a:lnTo>
                <a:lnTo>
                  <a:pt x="410" y="70"/>
                </a:lnTo>
                <a:lnTo>
                  <a:pt x="409" y="72"/>
                </a:lnTo>
                <a:lnTo>
                  <a:pt x="408" y="74"/>
                </a:lnTo>
                <a:lnTo>
                  <a:pt x="407" y="75"/>
                </a:lnTo>
                <a:lnTo>
                  <a:pt x="406" y="77"/>
                </a:lnTo>
                <a:lnTo>
                  <a:pt x="405" y="79"/>
                </a:lnTo>
                <a:lnTo>
                  <a:pt x="403" y="81"/>
                </a:lnTo>
                <a:lnTo>
                  <a:pt x="402" y="82"/>
                </a:lnTo>
                <a:lnTo>
                  <a:pt x="401" y="83"/>
                </a:lnTo>
                <a:lnTo>
                  <a:pt x="399" y="85"/>
                </a:lnTo>
                <a:lnTo>
                  <a:pt x="398" y="86"/>
                </a:lnTo>
                <a:lnTo>
                  <a:pt x="396" y="87"/>
                </a:lnTo>
                <a:lnTo>
                  <a:pt x="395" y="88"/>
                </a:lnTo>
                <a:lnTo>
                  <a:pt x="393" y="89"/>
                </a:lnTo>
                <a:lnTo>
                  <a:pt x="391" y="90"/>
                </a:lnTo>
                <a:lnTo>
                  <a:pt x="390" y="90"/>
                </a:lnTo>
                <a:lnTo>
                  <a:pt x="388" y="91"/>
                </a:lnTo>
                <a:lnTo>
                  <a:pt x="386" y="91"/>
                </a:lnTo>
                <a:lnTo>
                  <a:pt x="384" y="92"/>
                </a:lnTo>
                <a:lnTo>
                  <a:pt x="383" y="92"/>
                </a:lnTo>
                <a:lnTo>
                  <a:pt x="381" y="92"/>
                </a:lnTo>
                <a:lnTo>
                  <a:pt x="312" y="92"/>
                </a:lnTo>
                <a:lnTo>
                  <a:pt x="312" y="92"/>
                </a:lnTo>
                <a:lnTo>
                  <a:pt x="310" y="92"/>
                </a:lnTo>
                <a:lnTo>
                  <a:pt x="309" y="92"/>
                </a:lnTo>
                <a:lnTo>
                  <a:pt x="307" y="93"/>
                </a:lnTo>
                <a:lnTo>
                  <a:pt x="305" y="93"/>
                </a:lnTo>
                <a:lnTo>
                  <a:pt x="303" y="94"/>
                </a:lnTo>
                <a:lnTo>
                  <a:pt x="302" y="94"/>
                </a:lnTo>
                <a:lnTo>
                  <a:pt x="300" y="95"/>
                </a:lnTo>
                <a:lnTo>
                  <a:pt x="298" y="96"/>
                </a:lnTo>
                <a:lnTo>
                  <a:pt x="297" y="97"/>
                </a:lnTo>
                <a:lnTo>
                  <a:pt x="295" y="98"/>
                </a:lnTo>
                <a:lnTo>
                  <a:pt x="294" y="99"/>
                </a:lnTo>
                <a:lnTo>
                  <a:pt x="292" y="101"/>
                </a:lnTo>
                <a:lnTo>
                  <a:pt x="291" y="102"/>
                </a:lnTo>
                <a:lnTo>
                  <a:pt x="290" y="103"/>
                </a:lnTo>
                <a:lnTo>
                  <a:pt x="288" y="105"/>
                </a:lnTo>
                <a:lnTo>
                  <a:pt x="287" y="107"/>
                </a:lnTo>
                <a:lnTo>
                  <a:pt x="286" y="109"/>
                </a:lnTo>
                <a:lnTo>
                  <a:pt x="285" y="110"/>
                </a:lnTo>
                <a:lnTo>
                  <a:pt x="284" y="112"/>
                </a:lnTo>
                <a:lnTo>
                  <a:pt x="283" y="114"/>
                </a:lnTo>
                <a:lnTo>
                  <a:pt x="282" y="116"/>
                </a:lnTo>
                <a:lnTo>
                  <a:pt x="281" y="118"/>
                </a:lnTo>
                <a:lnTo>
                  <a:pt x="281" y="121"/>
                </a:lnTo>
                <a:lnTo>
                  <a:pt x="280" y="123"/>
                </a:lnTo>
                <a:lnTo>
                  <a:pt x="279" y="125"/>
                </a:lnTo>
                <a:lnTo>
                  <a:pt x="279" y="127"/>
                </a:lnTo>
                <a:lnTo>
                  <a:pt x="279" y="130"/>
                </a:lnTo>
                <a:lnTo>
                  <a:pt x="278" y="132"/>
                </a:lnTo>
                <a:lnTo>
                  <a:pt x="278" y="134"/>
                </a:lnTo>
                <a:lnTo>
                  <a:pt x="278" y="137"/>
                </a:lnTo>
                <a:lnTo>
                  <a:pt x="278" y="139"/>
                </a:lnTo>
                <a:lnTo>
                  <a:pt x="278" y="142"/>
                </a:lnTo>
                <a:lnTo>
                  <a:pt x="278" y="144"/>
                </a:lnTo>
                <a:lnTo>
                  <a:pt x="279" y="146"/>
                </a:lnTo>
                <a:lnTo>
                  <a:pt x="279" y="149"/>
                </a:lnTo>
                <a:lnTo>
                  <a:pt x="279" y="151"/>
                </a:lnTo>
                <a:lnTo>
                  <a:pt x="280" y="153"/>
                </a:lnTo>
                <a:lnTo>
                  <a:pt x="281" y="155"/>
                </a:lnTo>
                <a:lnTo>
                  <a:pt x="281" y="158"/>
                </a:lnTo>
                <a:lnTo>
                  <a:pt x="282" y="160"/>
                </a:lnTo>
                <a:lnTo>
                  <a:pt x="283" y="162"/>
                </a:lnTo>
                <a:lnTo>
                  <a:pt x="284" y="164"/>
                </a:lnTo>
                <a:lnTo>
                  <a:pt x="285" y="166"/>
                </a:lnTo>
                <a:lnTo>
                  <a:pt x="286" y="167"/>
                </a:lnTo>
                <a:lnTo>
                  <a:pt x="287" y="169"/>
                </a:lnTo>
                <a:lnTo>
                  <a:pt x="288" y="171"/>
                </a:lnTo>
                <a:lnTo>
                  <a:pt x="290" y="173"/>
                </a:lnTo>
                <a:lnTo>
                  <a:pt x="291" y="174"/>
                </a:lnTo>
                <a:lnTo>
                  <a:pt x="292" y="175"/>
                </a:lnTo>
                <a:lnTo>
                  <a:pt x="294" y="177"/>
                </a:lnTo>
                <a:lnTo>
                  <a:pt x="295" y="178"/>
                </a:lnTo>
                <a:lnTo>
                  <a:pt x="297" y="179"/>
                </a:lnTo>
                <a:lnTo>
                  <a:pt x="298" y="180"/>
                </a:lnTo>
                <a:lnTo>
                  <a:pt x="300" y="181"/>
                </a:lnTo>
                <a:lnTo>
                  <a:pt x="302" y="182"/>
                </a:lnTo>
                <a:lnTo>
                  <a:pt x="303" y="182"/>
                </a:lnTo>
                <a:lnTo>
                  <a:pt x="305" y="183"/>
                </a:lnTo>
                <a:lnTo>
                  <a:pt x="307" y="183"/>
                </a:lnTo>
                <a:lnTo>
                  <a:pt x="309" y="184"/>
                </a:lnTo>
                <a:lnTo>
                  <a:pt x="310" y="184"/>
                </a:lnTo>
                <a:lnTo>
                  <a:pt x="312" y="184"/>
                </a:lnTo>
                <a:lnTo>
                  <a:pt x="798" y="185"/>
                </a:lnTo>
                <a:lnTo>
                  <a:pt x="798" y="185"/>
                </a:lnTo>
                <a:lnTo>
                  <a:pt x="800" y="185"/>
                </a:lnTo>
                <a:lnTo>
                  <a:pt x="801" y="185"/>
                </a:lnTo>
                <a:lnTo>
                  <a:pt x="803" y="184"/>
                </a:lnTo>
                <a:lnTo>
                  <a:pt x="805" y="184"/>
                </a:lnTo>
                <a:lnTo>
                  <a:pt x="807" y="183"/>
                </a:lnTo>
                <a:lnTo>
                  <a:pt x="808" y="183"/>
                </a:lnTo>
                <a:lnTo>
                  <a:pt x="810" y="182"/>
                </a:lnTo>
                <a:lnTo>
                  <a:pt x="812" y="181"/>
                </a:lnTo>
                <a:lnTo>
                  <a:pt x="813" y="180"/>
                </a:lnTo>
                <a:lnTo>
                  <a:pt x="815" y="179"/>
                </a:lnTo>
                <a:lnTo>
                  <a:pt x="816" y="178"/>
                </a:lnTo>
                <a:lnTo>
                  <a:pt x="818" y="176"/>
                </a:lnTo>
                <a:lnTo>
                  <a:pt x="819" y="175"/>
                </a:lnTo>
                <a:lnTo>
                  <a:pt x="820" y="174"/>
                </a:lnTo>
                <a:lnTo>
                  <a:pt x="822" y="172"/>
                </a:lnTo>
                <a:lnTo>
                  <a:pt x="823" y="170"/>
                </a:lnTo>
                <a:lnTo>
                  <a:pt x="824" y="168"/>
                </a:lnTo>
                <a:lnTo>
                  <a:pt x="825" y="167"/>
                </a:lnTo>
                <a:lnTo>
                  <a:pt x="826" y="165"/>
                </a:lnTo>
                <a:lnTo>
                  <a:pt x="827" y="163"/>
                </a:lnTo>
                <a:lnTo>
                  <a:pt x="828" y="161"/>
                </a:lnTo>
                <a:lnTo>
                  <a:pt x="829" y="159"/>
                </a:lnTo>
                <a:lnTo>
                  <a:pt x="829" y="156"/>
                </a:lnTo>
                <a:lnTo>
                  <a:pt x="830" y="154"/>
                </a:lnTo>
                <a:lnTo>
                  <a:pt x="831" y="152"/>
                </a:lnTo>
                <a:lnTo>
                  <a:pt x="831" y="150"/>
                </a:lnTo>
                <a:lnTo>
                  <a:pt x="831" y="147"/>
                </a:lnTo>
                <a:lnTo>
                  <a:pt x="832" y="145"/>
                </a:lnTo>
                <a:lnTo>
                  <a:pt x="832" y="143"/>
                </a:lnTo>
                <a:lnTo>
                  <a:pt x="832" y="140"/>
                </a:lnTo>
                <a:lnTo>
                  <a:pt x="832" y="138"/>
                </a:lnTo>
                <a:lnTo>
                  <a:pt x="832" y="135"/>
                </a:lnTo>
                <a:lnTo>
                  <a:pt x="832" y="133"/>
                </a:lnTo>
                <a:lnTo>
                  <a:pt x="831" y="131"/>
                </a:lnTo>
                <a:lnTo>
                  <a:pt x="831" y="128"/>
                </a:lnTo>
                <a:lnTo>
                  <a:pt x="831" y="126"/>
                </a:lnTo>
                <a:lnTo>
                  <a:pt x="830" y="124"/>
                </a:lnTo>
                <a:lnTo>
                  <a:pt x="829" y="122"/>
                </a:lnTo>
                <a:lnTo>
                  <a:pt x="829" y="119"/>
                </a:lnTo>
                <a:lnTo>
                  <a:pt x="828" y="117"/>
                </a:lnTo>
                <a:lnTo>
                  <a:pt x="827" y="115"/>
                </a:lnTo>
                <a:lnTo>
                  <a:pt x="826" y="113"/>
                </a:lnTo>
                <a:lnTo>
                  <a:pt x="825" y="111"/>
                </a:lnTo>
                <a:lnTo>
                  <a:pt x="824" y="110"/>
                </a:lnTo>
                <a:lnTo>
                  <a:pt x="823" y="108"/>
                </a:lnTo>
                <a:lnTo>
                  <a:pt x="822" y="106"/>
                </a:lnTo>
                <a:lnTo>
                  <a:pt x="820" y="104"/>
                </a:lnTo>
                <a:lnTo>
                  <a:pt x="819" y="103"/>
                </a:lnTo>
                <a:lnTo>
                  <a:pt x="818" y="102"/>
                </a:lnTo>
                <a:lnTo>
                  <a:pt x="816" y="100"/>
                </a:lnTo>
                <a:lnTo>
                  <a:pt x="815" y="99"/>
                </a:lnTo>
                <a:lnTo>
                  <a:pt x="813" y="98"/>
                </a:lnTo>
                <a:lnTo>
                  <a:pt x="812" y="97"/>
                </a:lnTo>
                <a:lnTo>
                  <a:pt x="810" y="96"/>
                </a:lnTo>
                <a:lnTo>
                  <a:pt x="808" y="95"/>
                </a:lnTo>
                <a:lnTo>
                  <a:pt x="807" y="95"/>
                </a:lnTo>
                <a:lnTo>
                  <a:pt x="805" y="94"/>
                </a:lnTo>
                <a:lnTo>
                  <a:pt x="803" y="94"/>
                </a:lnTo>
                <a:lnTo>
                  <a:pt x="801" y="93"/>
                </a:lnTo>
                <a:lnTo>
                  <a:pt x="800" y="93"/>
                </a:lnTo>
                <a:lnTo>
                  <a:pt x="798" y="93"/>
                </a:lnTo>
                <a:lnTo>
                  <a:pt x="729" y="92"/>
                </a:lnTo>
                <a:lnTo>
                  <a:pt x="729" y="92"/>
                </a:lnTo>
                <a:lnTo>
                  <a:pt x="727" y="92"/>
                </a:lnTo>
                <a:lnTo>
                  <a:pt x="726" y="92"/>
                </a:lnTo>
                <a:lnTo>
                  <a:pt x="724" y="91"/>
                </a:lnTo>
                <a:lnTo>
                  <a:pt x="722" y="91"/>
                </a:lnTo>
                <a:lnTo>
                  <a:pt x="720" y="90"/>
                </a:lnTo>
                <a:lnTo>
                  <a:pt x="719" y="90"/>
                </a:lnTo>
                <a:lnTo>
                  <a:pt x="717" y="89"/>
                </a:lnTo>
                <a:lnTo>
                  <a:pt x="715" y="88"/>
                </a:lnTo>
                <a:lnTo>
                  <a:pt x="714" y="87"/>
                </a:lnTo>
                <a:lnTo>
                  <a:pt x="712" y="86"/>
                </a:lnTo>
                <a:lnTo>
                  <a:pt x="711" y="85"/>
                </a:lnTo>
                <a:lnTo>
                  <a:pt x="709" y="83"/>
                </a:lnTo>
                <a:lnTo>
                  <a:pt x="708" y="82"/>
                </a:lnTo>
                <a:lnTo>
                  <a:pt x="707" y="81"/>
                </a:lnTo>
                <a:lnTo>
                  <a:pt x="705" y="79"/>
                </a:lnTo>
                <a:lnTo>
                  <a:pt x="704" y="77"/>
                </a:lnTo>
                <a:lnTo>
                  <a:pt x="703" y="75"/>
                </a:lnTo>
                <a:lnTo>
                  <a:pt x="702" y="74"/>
                </a:lnTo>
                <a:lnTo>
                  <a:pt x="701" y="72"/>
                </a:lnTo>
                <a:lnTo>
                  <a:pt x="700" y="70"/>
                </a:lnTo>
                <a:lnTo>
                  <a:pt x="699" y="68"/>
                </a:lnTo>
                <a:lnTo>
                  <a:pt x="698" y="66"/>
                </a:lnTo>
                <a:lnTo>
                  <a:pt x="698" y="63"/>
                </a:lnTo>
                <a:lnTo>
                  <a:pt x="697" y="61"/>
                </a:lnTo>
                <a:lnTo>
                  <a:pt x="696" y="59"/>
                </a:lnTo>
                <a:lnTo>
                  <a:pt x="696" y="57"/>
                </a:lnTo>
                <a:lnTo>
                  <a:pt x="696" y="54"/>
                </a:lnTo>
                <a:lnTo>
                  <a:pt x="695" y="52"/>
                </a:lnTo>
                <a:lnTo>
                  <a:pt x="695" y="50"/>
                </a:lnTo>
                <a:lnTo>
                  <a:pt x="695" y="47"/>
                </a:lnTo>
                <a:lnTo>
                  <a:pt x="695" y="45"/>
                </a:lnTo>
                <a:lnTo>
                  <a:pt x="695" y="42"/>
                </a:lnTo>
                <a:lnTo>
                  <a:pt x="695" y="40"/>
                </a:lnTo>
                <a:lnTo>
                  <a:pt x="696" y="38"/>
                </a:lnTo>
                <a:lnTo>
                  <a:pt x="696" y="35"/>
                </a:lnTo>
                <a:lnTo>
                  <a:pt x="696" y="33"/>
                </a:lnTo>
                <a:lnTo>
                  <a:pt x="697" y="31"/>
                </a:lnTo>
                <a:lnTo>
                  <a:pt x="698" y="29"/>
                </a:lnTo>
                <a:lnTo>
                  <a:pt x="698" y="26"/>
                </a:lnTo>
                <a:lnTo>
                  <a:pt x="699" y="24"/>
                </a:lnTo>
                <a:lnTo>
                  <a:pt x="700" y="22"/>
                </a:lnTo>
                <a:lnTo>
                  <a:pt x="701" y="20"/>
                </a:lnTo>
                <a:lnTo>
                  <a:pt x="702" y="18"/>
                </a:lnTo>
                <a:lnTo>
                  <a:pt x="703" y="17"/>
                </a:lnTo>
                <a:lnTo>
                  <a:pt x="704" y="15"/>
                </a:lnTo>
                <a:lnTo>
                  <a:pt x="705" y="13"/>
                </a:lnTo>
                <a:lnTo>
                  <a:pt x="707" y="11"/>
                </a:lnTo>
                <a:lnTo>
                  <a:pt x="708" y="10"/>
                </a:lnTo>
                <a:lnTo>
                  <a:pt x="709" y="9"/>
                </a:lnTo>
                <a:lnTo>
                  <a:pt x="711" y="7"/>
                </a:lnTo>
                <a:lnTo>
                  <a:pt x="712" y="6"/>
                </a:lnTo>
                <a:lnTo>
                  <a:pt x="714" y="5"/>
                </a:lnTo>
                <a:lnTo>
                  <a:pt x="715" y="4"/>
                </a:lnTo>
                <a:lnTo>
                  <a:pt x="717" y="3"/>
                </a:lnTo>
                <a:lnTo>
                  <a:pt x="719" y="2"/>
                </a:lnTo>
                <a:lnTo>
                  <a:pt x="720" y="2"/>
                </a:lnTo>
                <a:lnTo>
                  <a:pt x="722" y="1"/>
                </a:lnTo>
                <a:lnTo>
                  <a:pt x="724" y="1"/>
                </a:lnTo>
                <a:lnTo>
                  <a:pt x="726" y="0"/>
                </a:lnTo>
                <a:lnTo>
                  <a:pt x="727" y="0"/>
                </a:lnTo>
                <a:lnTo>
                  <a:pt x="729" y="0"/>
                </a:lnTo>
                <a:lnTo>
                  <a:pt x="1111" y="0"/>
                </a:lnTo>
                <a:lnTo>
                  <a:pt x="972" y="462"/>
                </a:lnTo>
                <a:lnTo>
                  <a:pt x="1111" y="925"/>
                </a:lnTo>
                <a:lnTo>
                  <a:pt x="833" y="925"/>
                </a:lnTo>
                <a:lnTo>
                  <a:pt x="833" y="1064"/>
                </a:lnTo>
                <a:lnTo>
                  <a:pt x="832" y="1064"/>
                </a:lnTo>
                <a:lnTo>
                  <a:pt x="832" y="1066"/>
                </a:lnTo>
                <a:lnTo>
                  <a:pt x="832" y="1069"/>
                </a:lnTo>
                <a:lnTo>
                  <a:pt x="832" y="1071"/>
                </a:lnTo>
                <a:lnTo>
                  <a:pt x="831" y="1074"/>
                </a:lnTo>
                <a:lnTo>
                  <a:pt x="831" y="1076"/>
                </a:lnTo>
                <a:lnTo>
                  <a:pt x="830" y="1078"/>
                </a:lnTo>
                <a:lnTo>
                  <a:pt x="830" y="1081"/>
                </a:lnTo>
                <a:lnTo>
                  <a:pt x="829" y="1083"/>
                </a:lnTo>
                <a:lnTo>
                  <a:pt x="828" y="1085"/>
                </a:lnTo>
                <a:lnTo>
                  <a:pt x="827" y="1087"/>
                </a:lnTo>
                <a:lnTo>
                  <a:pt x="826" y="1089"/>
                </a:lnTo>
                <a:lnTo>
                  <a:pt x="825" y="1091"/>
                </a:lnTo>
                <a:lnTo>
                  <a:pt x="824" y="1093"/>
                </a:lnTo>
                <a:lnTo>
                  <a:pt x="823" y="1095"/>
                </a:lnTo>
                <a:lnTo>
                  <a:pt x="822" y="1097"/>
                </a:lnTo>
                <a:lnTo>
                  <a:pt x="820" y="1099"/>
                </a:lnTo>
                <a:lnTo>
                  <a:pt x="819" y="1100"/>
                </a:lnTo>
                <a:lnTo>
                  <a:pt x="818" y="1102"/>
                </a:lnTo>
                <a:lnTo>
                  <a:pt x="816" y="1103"/>
                </a:lnTo>
                <a:lnTo>
                  <a:pt x="815" y="1104"/>
                </a:lnTo>
                <a:lnTo>
                  <a:pt x="813" y="1105"/>
                </a:lnTo>
                <a:lnTo>
                  <a:pt x="811" y="1106"/>
                </a:lnTo>
                <a:lnTo>
                  <a:pt x="810" y="1107"/>
                </a:lnTo>
                <a:lnTo>
                  <a:pt x="808" y="1108"/>
                </a:lnTo>
                <a:lnTo>
                  <a:pt x="806" y="1109"/>
                </a:lnTo>
                <a:lnTo>
                  <a:pt x="804" y="1109"/>
                </a:lnTo>
                <a:lnTo>
                  <a:pt x="803" y="1110"/>
                </a:lnTo>
                <a:lnTo>
                  <a:pt x="801" y="1110"/>
                </a:lnTo>
                <a:lnTo>
                  <a:pt x="799" y="1110"/>
                </a:lnTo>
                <a:lnTo>
                  <a:pt x="312" y="1111"/>
                </a:lnTo>
                <a:lnTo>
                  <a:pt x="312" y="1111"/>
                </a:lnTo>
                <a:lnTo>
                  <a:pt x="310" y="1111"/>
                </a:lnTo>
                <a:lnTo>
                  <a:pt x="308" y="1111"/>
                </a:lnTo>
                <a:lnTo>
                  <a:pt x="307" y="1110"/>
                </a:lnTo>
                <a:lnTo>
                  <a:pt x="305" y="1110"/>
                </a:lnTo>
                <a:lnTo>
                  <a:pt x="303" y="1109"/>
                </a:lnTo>
                <a:lnTo>
                  <a:pt x="301" y="1109"/>
                </a:lnTo>
                <a:lnTo>
                  <a:pt x="300" y="1108"/>
                </a:lnTo>
                <a:lnTo>
                  <a:pt x="298" y="1107"/>
                </a:lnTo>
                <a:lnTo>
                  <a:pt x="297" y="1106"/>
                </a:lnTo>
                <a:lnTo>
                  <a:pt x="295" y="1105"/>
                </a:lnTo>
                <a:lnTo>
                  <a:pt x="293" y="1104"/>
                </a:lnTo>
                <a:lnTo>
                  <a:pt x="292" y="1102"/>
                </a:lnTo>
                <a:lnTo>
                  <a:pt x="291" y="1101"/>
                </a:lnTo>
                <a:lnTo>
                  <a:pt x="289" y="1099"/>
                </a:lnTo>
                <a:lnTo>
                  <a:pt x="288" y="1098"/>
                </a:lnTo>
                <a:lnTo>
                  <a:pt x="287" y="1096"/>
                </a:lnTo>
                <a:lnTo>
                  <a:pt x="286" y="1094"/>
                </a:lnTo>
                <a:lnTo>
                  <a:pt x="284" y="1092"/>
                </a:lnTo>
                <a:lnTo>
                  <a:pt x="283" y="1090"/>
                </a:lnTo>
                <a:lnTo>
                  <a:pt x="283" y="1088"/>
                </a:lnTo>
                <a:lnTo>
                  <a:pt x="282" y="1086"/>
                </a:lnTo>
                <a:lnTo>
                  <a:pt x="281" y="1084"/>
                </a:lnTo>
                <a:lnTo>
                  <a:pt x="280" y="1081"/>
                </a:lnTo>
                <a:lnTo>
                  <a:pt x="280" y="1079"/>
                </a:lnTo>
                <a:lnTo>
                  <a:pt x="279" y="1077"/>
                </a:lnTo>
                <a:lnTo>
                  <a:pt x="279" y="1075"/>
                </a:lnTo>
                <a:lnTo>
                  <a:pt x="278" y="1072"/>
                </a:lnTo>
                <a:lnTo>
                  <a:pt x="278" y="1070"/>
                </a:lnTo>
                <a:lnTo>
                  <a:pt x="278" y="1067"/>
                </a:lnTo>
                <a:lnTo>
                  <a:pt x="278" y="1065"/>
                </a:lnTo>
                <a:lnTo>
                  <a:pt x="277" y="925"/>
                </a:lnTo>
                <a:lnTo>
                  <a:pt x="0" y="925"/>
                </a:lnTo>
                <a:lnTo>
                  <a:pt x="138" y="462"/>
                </a:lnTo>
                <a:lnTo>
                  <a:pt x="0" y="0"/>
                </a:lnTo>
                <a:moveTo>
                  <a:pt x="416" y="46"/>
                </a:moveTo>
                <a:lnTo>
                  <a:pt x="416" y="185"/>
                </a:lnTo>
                <a:moveTo>
                  <a:pt x="694" y="185"/>
                </a:moveTo>
                <a:lnTo>
                  <a:pt x="694" y="46"/>
                </a:lnTo>
                <a:moveTo>
                  <a:pt x="277" y="925"/>
                </a:moveTo>
                <a:lnTo>
                  <a:pt x="277" y="138"/>
                </a:lnTo>
                <a:moveTo>
                  <a:pt x="833" y="138"/>
                </a:moveTo>
                <a:lnTo>
                  <a:pt x="833" y="925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86"/>
          <p:cNvSpPr/>
          <p:nvPr/>
        </p:nvSpPr>
        <p:spPr>
          <a:xfrm>
            <a:off x="4849920" y="5950080"/>
            <a:ext cx="399600" cy="399600"/>
          </a:xfrm>
          <a:custGeom>
            <a:avLst/>
            <a:gdLst/>
            <a:ahLst/>
            <a:rect l="0" t="0" r="r" b="b"/>
            <a:pathLst>
              <a:path w="1537" h="1250">
                <a:moveTo>
                  <a:pt x="425" y="0"/>
                </a:moveTo>
                <a:lnTo>
                  <a:pt x="1536" y="0"/>
                </a:lnTo>
                <a:lnTo>
                  <a:pt x="1536" y="1111"/>
                </a:lnTo>
                <a:lnTo>
                  <a:pt x="425" y="1111"/>
                </a:lnTo>
                <a:lnTo>
                  <a:pt x="425" y="0"/>
                </a:lnTo>
                <a:moveTo>
                  <a:pt x="333" y="208"/>
                </a:moveTo>
                <a:lnTo>
                  <a:pt x="0" y="1249"/>
                </a:lnTo>
              </a:path>
            </a:pathLst>
          </a:custGeom>
          <a:solidFill>
            <a:srgbClr val="ffff7f"/>
          </a:solidFill>
          <a:ln w="19080">
            <a:solidFill>
              <a:srgbClr val="a0a06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a737b"/>
      </a:dk2>
      <a:lt2>
        <a:srgbClr val="e4e5e6"/>
      </a:lt2>
      <a:accent1>
        <a:srgbClr val="ed1c24"/>
      </a:accent1>
      <a:accent2>
        <a:srgbClr val="f7ac07"/>
      </a:accent2>
      <a:accent3>
        <a:srgbClr val="7ac142"/>
      </a:accent3>
      <a:accent4>
        <a:srgbClr val="72aeb6"/>
      </a:accent4>
      <a:accent5>
        <a:srgbClr val="546291"/>
      </a:accent5>
      <a:accent6>
        <a:srgbClr val="00aeef"/>
      </a:accent6>
      <a:hlink>
        <a:srgbClr val="00aeef"/>
      </a:hlink>
      <a:folHlink>
        <a:srgbClr val="94a0a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n_presentation_template_final_091809</Template>
  <TotalTime>0</TotalTime>
  <Application>LibreOffice/6.4.1.2$Windows_X86_64 LibreOffice_project/4d224e95b98b138af42a64d84056446d09082932</Application>
  <Words>1</Words>
  <Paragraphs>1</Paragraphs>
  <Company>Novell,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2010-05-21T21:38:29Z</dcterms:created>
  <dc:creator>Novell Employee</dc:creator>
  <dc:description>Template Version 10:  9/18/08</dc:description>
  <dc:language>de-DE</dc:language>
  <cp:lastModifiedBy>stefan</cp:lastModifiedBy>
  <dcterms:modified xsi:type="dcterms:W3CDTF">2020-03-10T17:52:51Z</dcterms:modified>
  <cp:revision>3</cp:revision>
  <dc:subject/>
  <dc:title>Identity, Security and Compliance Overview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Novell,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Bildschirmpräsentation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