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1.jpeg" ContentType="image/jpe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7556500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de-DE"/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de-DE"/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de-DE"/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de-DE"/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E131C1E1-81D1-4131-81E1-A1A1F161D1A1}" type="slidenum">
              <a:rPr lang="de-DE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31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1A141E1-1151-4151-B141-A18171E15191}" type="slidenum">
              <a:rPr lang="de-DE" sz="2400">
                <a:solidFill>
                  <a:srgbClr val="ffffff"/>
                </a:solidFill>
                <a:latin typeface="Times New Roman"/>
                <a:ea typeface="Arial Unicode MS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9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7556040" cy="2123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996840" y="3880080"/>
            <a:ext cx="7556040" cy="2123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9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2123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2123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868640" y="3880080"/>
            <a:ext cx="3687120" cy="2123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996840" y="3880080"/>
            <a:ext cx="3687120" cy="2123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9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2123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2123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9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996840" y="1554480"/>
            <a:ext cx="7556040" cy="4452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9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7556040" cy="4452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9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4452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4452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9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984240" y="255600"/>
            <a:ext cx="7443360" cy="5751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9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2123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996840" y="3880080"/>
            <a:ext cx="3687120" cy="2123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4452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9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4452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2123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868640" y="3880080"/>
            <a:ext cx="3687120" cy="2123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9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2123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2123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996840" y="3880080"/>
            <a:ext cx="7555680" cy="2123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8558280" y="196920"/>
            <a:ext cx="420480" cy="450360"/>
          </a:xfrm>
          <a:prstGeom prst="rect">
            <a:avLst/>
          </a:prstGeom>
        </p:spPr>
      </p:pic>
      <p:sp>
        <p:nvSpPr>
          <p:cNvPr id="1" name="CustomShape 1"/>
          <p:cNvSpPr/>
          <p:nvPr/>
        </p:nvSpPr>
        <p:spPr>
          <a:xfrm>
            <a:off x="914400" y="6410160"/>
            <a:ext cx="5768640" cy="23616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de-DE" sz="900">
                <a:solidFill>
                  <a:srgbClr val="6b6b6b"/>
                </a:solidFill>
                <a:latin typeface="Arial"/>
              </a:rPr>
              <a:t>©  Novell, Inc.  All rights reserved.</a:t>
            </a:r>
            <a:endParaRPr/>
          </a:p>
        </p:txBody>
      </p:sp>
      <p:sp>
        <p:nvSpPr>
          <p:cNvPr id="2" name="CustomShape 2"/>
          <p:cNvSpPr/>
          <p:nvPr/>
        </p:nvSpPr>
        <p:spPr>
          <a:xfrm>
            <a:off x="388800" y="6373800"/>
            <a:ext cx="380520" cy="274320"/>
          </a:xfrm>
          <a:prstGeom prst="rect">
            <a:avLst/>
          </a:prstGeom>
        </p:spPr>
        <p:txBody>
          <a:bodyPr bIns="46800" lIns="90000" rIns="90000" tIns="46800"/>
          <a:p>
            <a:pPr algn="r">
              <a:lnSpc>
                <a:spcPct val="100000"/>
              </a:lnSpc>
            </a:pPr>
            <a:fld id="{91B191A1-C1E1-4121-A141-F161A141F181}" type="slidenum">
              <a:rPr b="1" lang="de-DE" sz="1200">
                <a:solidFill>
                  <a:srgbClr val="3c3c41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3" name="CustomShape 3"/>
          <p:cNvSpPr/>
          <p:nvPr/>
        </p:nvSpPr>
        <p:spPr>
          <a:xfrm>
            <a:off x="1001880" y="0"/>
            <a:ext cx="7089480" cy="223560"/>
          </a:xfrm>
          <a:prstGeom prst="rect">
            <a:avLst>
              <a:gd fmla="val 713" name="adj"/>
            </a:avLst>
          </a:prstGeom>
          <a:solidFill>
            <a:srgbClr val="00aeef"/>
          </a:solidFill>
        </p:spPr>
      </p:sp>
      <p:sp>
        <p:nvSpPr>
          <p:cNvPr id="4" name="CustomShape 4"/>
          <p:cNvSpPr/>
          <p:nvPr/>
        </p:nvSpPr>
        <p:spPr>
          <a:xfrm>
            <a:off x="1001880" y="0"/>
            <a:ext cx="7089480" cy="223560"/>
          </a:xfrm>
          <a:prstGeom prst="rect">
            <a:avLst>
              <a:gd fmla="val 713" name="adj"/>
            </a:avLst>
          </a:prstGeom>
          <a:solidFill>
            <a:srgbClr val="00aeef"/>
          </a:solidFill>
        </p:spPr>
        <p:txBody>
          <a:bodyPr anchor="ctr" bIns="46800" lIns="90000" rIns="90000" tIns="46800"/>
          <a:p>
            <a:pPr algn="ctr">
              <a:lnSpc>
                <a:spcPct val="100000"/>
              </a:lnSpc>
            </a:pPr>
            <a:r>
              <a:rPr lang="de-DE">
                <a:solidFill>
                  <a:srgbClr val="3c3c41"/>
                </a:solidFill>
                <a:latin typeface="Arial"/>
              </a:rPr>
              <a:t> </a:t>
            </a:r>
            <a:endParaRPr/>
          </a:p>
        </p:txBody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anchor="ctr" bIns="0" lIns="0" rIns="0" tIns="0"/>
          <a:p>
            <a:pPr>
              <a:lnSpc>
                <a:spcPct val="89000"/>
              </a:lnSpc>
            </a:pPr>
            <a:r>
              <a:rPr b="1" lang="en-GB" sz="3200">
                <a:solidFill>
                  <a:srgbClr val="455560"/>
                </a:solidFill>
                <a:latin typeface="Arial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996840" y="1554480"/>
            <a:ext cx="7556040" cy="4452480"/>
          </a:xfrm>
          <a:prstGeom prst="rect">
            <a:avLst/>
          </a:prstGeom>
        </p:spPr>
        <p:txBody>
          <a:bodyPr bIns="0" lIns="0" rIns="0" tIns="0"/>
          <a:p>
            <a:pPr>
              <a:buSzPct val="45000"/>
              <a:buFont typeface="StarSymbol"/>
              <a:buChar char=""/>
            </a:pPr>
            <a:r>
              <a:rPr lang="en-GB" sz="2400">
                <a:solidFill>
                  <a:srgbClr val="45556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400">
                <a:solidFill>
                  <a:srgbClr val="45556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solidFill>
                  <a:srgbClr val="45556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2400">
                <a:solidFill>
                  <a:srgbClr val="45556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400">
                <a:solidFill>
                  <a:srgbClr val="45556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400">
                <a:solidFill>
                  <a:srgbClr val="45556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65000"/>
              <a:buFont typeface="Arial"/>
              <a:buChar char="•"/>
            </a:pPr>
            <a:r>
              <a:rPr lang="en-GB" sz="2400">
                <a:solidFill>
                  <a:srgbClr val="455560"/>
                </a:solidFill>
                <a:latin typeface="Arial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65000"/>
              <a:buFont typeface="Arial"/>
              <a:buChar char="–"/>
            </a:pPr>
            <a:r>
              <a:rPr lang="en-GB" sz="2000">
                <a:solidFill>
                  <a:srgbClr val="455560"/>
                </a:solidFill>
                <a:latin typeface="Arial"/>
              </a:rPr>
              <a:t>Second level</a:t>
            </a:r>
            <a:endParaRPr/>
          </a:p>
          <a:p>
            <a:pPr lvl="1">
              <a:buSzPct val="65000"/>
              <a:buFont typeface="Arial"/>
              <a:buChar char="–"/>
            </a:pPr>
            <a:r>
              <a:rPr lang="en-GB" sz="1600">
                <a:solidFill>
                  <a:srgbClr val="455560"/>
                </a:solidFill>
                <a:latin typeface="Arial"/>
              </a:rPr>
              <a:t>Third level</a:t>
            </a:r>
            <a:endParaRPr/>
          </a:p>
          <a:p>
            <a:pPr lvl="2">
              <a:buSzPct val="65000"/>
              <a:buFont typeface="Arial"/>
              <a:buChar char="&gt;"/>
            </a:pPr>
            <a:r>
              <a:rPr lang="en-GB" sz="1400">
                <a:solidFill>
                  <a:srgbClr val="455560"/>
                </a:solidFill>
                <a:latin typeface="Arial"/>
              </a:rPr>
              <a:t>Fourth level</a:t>
            </a:r>
            <a:endParaRPr/>
          </a:p>
          <a:p>
            <a:pPr lvl="3">
              <a:buSzPct val="65000"/>
              <a:buFont typeface="Arial"/>
              <a:buChar char="»"/>
            </a:pPr>
            <a:r>
              <a:rPr lang="en-GB" sz="1200">
                <a:solidFill>
                  <a:srgbClr val="455560"/>
                </a:solidFill>
                <a:latin typeface="Arial"/>
              </a:rPr>
              <a:t>Fifth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349920" y="450000"/>
            <a:ext cx="399600" cy="399600"/>
          </a:xfrm>
          <a:prstGeom prst="rect">
            <a:avLst>
              <a:gd fmla="val 18750" name="adj1"/>
              <a:gd fmla="val -8333" name="adj2"/>
              <a:gd fmla="val 112500" name="adj3"/>
              <a:gd fmla="val -38333" name="adj4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45" name="CustomShape 2"/>
          <p:cNvSpPr/>
          <p:nvPr/>
        </p:nvSpPr>
        <p:spPr>
          <a:xfrm>
            <a:off x="849960" y="45000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46" name="CustomShape 3"/>
          <p:cNvSpPr/>
          <p:nvPr/>
        </p:nvSpPr>
        <p:spPr>
          <a:xfrm>
            <a:off x="1350000" y="45000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47" name="CustomShape 4"/>
          <p:cNvSpPr/>
          <p:nvPr/>
        </p:nvSpPr>
        <p:spPr>
          <a:xfrm>
            <a:off x="1850040" y="450000"/>
            <a:ext cx="399600" cy="399600"/>
          </a:xfrm>
          <a:prstGeom prst="rect">
            <a:avLst>
              <a:gd fmla="val 25000" name="adj1"/>
              <a:gd fmla="val 50000" name="adj2"/>
              <a:gd fmla="val 25000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48" name="CustomShape 5"/>
          <p:cNvSpPr/>
          <p:nvPr/>
        </p:nvSpPr>
        <p:spPr>
          <a:xfrm>
            <a:off x="2350080" y="450000"/>
            <a:ext cx="399600" cy="399600"/>
          </a:xfrm>
          <a:prstGeom prst="rect">
            <a:avLst>
              <a:gd fmla="val 29289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49" name="CustomShape 6"/>
          <p:cNvSpPr/>
          <p:nvPr/>
        </p:nvSpPr>
        <p:spPr>
          <a:xfrm>
            <a:off x="2850120" y="450000"/>
            <a:ext cx="399600" cy="399600"/>
          </a:xfrm>
          <a:prstGeom prst="rect">
            <a:avLst>
              <a:gd fmla="val 50000" name="adj1"/>
              <a:gd fmla="val 50000" name="adj2"/>
              <a:gd fmla="val 16667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50" name="CustomShape 7"/>
          <p:cNvSpPr/>
          <p:nvPr/>
        </p:nvSpPr>
        <p:spPr>
          <a:xfrm>
            <a:off x="3350160" y="45000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51" name="CustomShape 8"/>
          <p:cNvSpPr/>
          <p:nvPr/>
        </p:nvSpPr>
        <p:spPr>
          <a:xfrm>
            <a:off x="3849840" y="450000"/>
            <a:ext cx="399600" cy="399600"/>
          </a:xfrm>
          <a:prstGeom prst="rect">
            <a:avLst>
              <a:gd fmla="val 50000" name="adj1"/>
              <a:gd fmla="val 50000" name="adj2"/>
              <a:gd fmla="val 50000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52" name="CustomShape 9"/>
          <p:cNvSpPr/>
          <p:nvPr/>
        </p:nvSpPr>
        <p:spPr>
          <a:xfrm>
            <a:off x="4349880" y="450000"/>
            <a:ext cx="399600" cy="399600"/>
          </a:xfrm>
          <a:prstGeom prst="rect">
            <a:avLst>
              <a:gd fmla="val 12500" name="adj1"/>
              <a:gd fmla="val 1142319" name="adj2"/>
              <a:gd fmla="val 20457681" name="adj3"/>
              <a:gd fmla="val 10800000" name="adj4"/>
              <a:gd fmla="val 12500" name="adj5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53" name="CustomShape 10"/>
          <p:cNvSpPr/>
          <p:nvPr/>
        </p:nvSpPr>
        <p:spPr>
          <a:xfrm>
            <a:off x="4849920" y="450000"/>
            <a:ext cx="399600" cy="399600"/>
          </a:xfrm>
          <a:prstGeom prst="rec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54" name="CustomShape 11"/>
          <p:cNvSpPr/>
          <p:nvPr/>
        </p:nvSpPr>
        <p:spPr>
          <a:xfrm>
            <a:off x="5349960" y="450000"/>
            <a:ext cx="399600" cy="399600"/>
          </a:xfrm>
          <a:prstGeom prst="rect">
            <a:avLst>
              <a:gd fmla="val 2352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55" name="CustomShape 12"/>
          <p:cNvSpPr/>
          <p:nvPr/>
        </p:nvSpPr>
        <p:spPr>
          <a:xfrm>
            <a:off x="5850000" y="450000"/>
            <a:ext cx="399600" cy="399600"/>
          </a:xfrm>
          <a:prstGeom prst="rect">
            <a:avLst>
              <a:gd fmla="val 10000" name="adj1"/>
              <a:gd fmla="val 1763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56" name="CustomShape 13"/>
          <p:cNvSpPr/>
          <p:nvPr/>
        </p:nvSpPr>
        <p:spPr>
          <a:xfrm>
            <a:off x="6350040" y="450000"/>
            <a:ext cx="399600" cy="399600"/>
          </a:xfrm>
          <a:prstGeom prst="rect">
            <a:avLst>
              <a:gd fmla="val 16667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57" name="CustomShape 14"/>
          <p:cNvSpPr/>
          <p:nvPr/>
        </p:nvSpPr>
        <p:spPr>
          <a:xfrm>
            <a:off x="6850080" y="450000"/>
            <a:ext cx="399600" cy="399600"/>
          </a:xfrm>
          <a:prstGeom prst="rect">
            <a:avLst>
              <a:gd fmla="val 250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58" name="CustomShape 15"/>
          <p:cNvSpPr/>
          <p:nvPr/>
        </p:nvSpPr>
        <p:spPr>
          <a:xfrm>
            <a:off x="7350120" y="450000"/>
            <a:ext cx="399600" cy="399600"/>
          </a:xfrm>
          <a:prstGeom prst="rect">
            <a:avLst>
              <a:gd fmla="val 16667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59" name="CustomShape 16"/>
          <p:cNvSpPr/>
          <p:nvPr/>
        </p:nvSpPr>
        <p:spPr>
          <a:xfrm>
            <a:off x="7850160" y="450000"/>
            <a:ext cx="399600" cy="399600"/>
          </a:xfrm>
          <a:prstGeom prst="rect">
            <a:avLst>
              <a:gd fmla="val 500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60" name="CustomShape 17"/>
          <p:cNvSpPr/>
          <p:nvPr/>
        </p:nvSpPr>
        <p:spPr>
          <a:xfrm>
            <a:off x="349920" y="9500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61" name="CustomShape 18"/>
          <p:cNvSpPr/>
          <p:nvPr/>
        </p:nvSpPr>
        <p:spPr>
          <a:xfrm>
            <a:off x="849960" y="950040"/>
            <a:ext cx="399600" cy="399600"/>
          </a:xfrm>
          <a:prstGeom prst="rect">
            <a:avLst>
              <a:gd fmla="val 500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62" name="CustomShape 19"/>
          <p:cNvSpPr/>
          <p:nvPr/>
        </p:nvSpPr>
        <p:spPr>
          <a:xfrm>
            <a:off x="1350000" y="950040"/>
            <a:ext cx="399600" cy="399600"/>
          </a:xfrm>
          <a:prstGeom prst="rect">
            <a:avLst>
              <a:gd fmla="val 105146" name="adj1"/>
              <a:gd fmla="val 110557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63" name="CustomShape 20"/>
          <p:cNvSpPr/>
          <p:nvPr/>
        </p:nvSpPr>
        <p:spPr>
          <a:xfrm>
            <a:off x="1850040" y="9500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64" name="CustomShape 21"/>
          <p:cNvSpPr/>
          <p:nvPr/>
        </p:nvSpPr>
        <p:spPr>
          <a:xfrm>
            <a:off x="2350080" y="9500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65" name="CustomShape 22"/>
          <p:cNvSpPr/>
          <p:nvPr/>
        </p:nvSpPr>
        <p:spPr>
          <a:xfrm>
            <a:off x="2850120" y="950040"/>
            <a:ext cx="399600" cy="399600"/>
          </a:xfrm>
          <a:prstGeom prst="rect">
            <a:avLst>
              <a:gd fmla="val 18750" name="adj1"/>
              <a:gd fmla="val -8333" name="adj2"/>
              <a:gd fmla="val 112500" name="adj3"/>
              <a:gd fmla="val -38333" name="adj4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66" name="CustomShape 23"/>
          <p:cNvSpPr/>
          <p:nvPr/>
        </p:nvSpPr>
        <p:spPr>
          <a:xfrm>
            <a:off x="3350160" y="950040"/>
            <a:ext cx="399600" cy="399600"/>
          </a:xfrm>
          <a:prstGeom prst="rect">
            <a:avLst>
              <a:gd fmla="val 50000" name="adj1"/>
              <a:gd fmla="val 50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67" name="CustomShape 24"/>
          <p:cNvSpPr/>
          <p:nvPr/>
        </p:nvSpPr>
        <p:spPr>
          <a:xfrm>
            <a:off x="3849840" y="950040"/>
            <a:ext cx="399600" cy="399600"/>
          </a:xfrm>
          <a:prstGeom prst="rect">
            <a:avLst>
              <a:gd fmla="val 8333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68" name="CustomShape 25"/>
          <p:cNvSpPr/>
          <p:nvPr/>
        </p:nvSpPr>
        <p:spPr>
          <a:xfrm>
            <a:off x="4349880" y="9500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69" name="CustomShape 26"/>
          <p:cNvSpPr/>
          <p:nvPr/>
        </p:nvSpPr>
        <p:spPr>
          <a:xfrm>
            <a:off x="4849920" y="950040"/>
            <a:ext cx="399600" cy="399600"/>
          </a:xfrm>
          <a:prstGeom prst="rect">
            <a:avLst>
              <a:gd fmla="val 50000" name="adj1"/>
              <a:gd fmla="val 50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70" name="CustomShape 27"/>
          <p:cNvSpPr/>
          <p:nvPr/>
        </p:nvSpPr>
        <p:spPr>
          <a:xfrm>
            <a:off x="5349960" y="950040"/>
            <a:ext cx="399600" cy="399600"/>
          </a:xfrm>
          <a:prstGeom prst="rect">
            <a:avLst>
              <a:gd fmla="val 105146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71" name="CustomShape 28"/>
          <p:cNvSpPr/>
          <p:nvPr/>
        </p:nvSpPr>
        <p:spPr>
          <a:xfrm>
            <a:off x="5850000" y="9500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72" name="CustomShape 29"/>
          <p:cNvSpPr/>
          <p:nvPr/>
        </p:nvSpPr>
        <p:spPr>
          <a:xfrm>
            <a:off x="6350040" y="950040"/>
            <a:ext cx="399600" cy="399600"/>
          </a:xfrm>
          <a:prstGeom prst="rect">
            <a:avLst>
              <a:gd fmla="val 375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73" name="CustomShape 30"/>
          <p:cNvSpPr/>
          <p:nvPr/>
        </p:nvSpPr>
        <p:spPr>
          <a:xfrm>
            <a:off x="6850080" y="950040"/>
            <a:ext cx="399600" cy="399600"/>
          </a:xfrm>
          <a:prstGeom prst="rect">
            <a:avLst>
              <a:gd fmla="val 23520" name="adj1"/>
              <a:gd fmla="val 5880" name="adj2"/>
              <a:gd fmla="val 11760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74" name="CustomShape 31"/>
          <p:cNvSpPr/>
          <p:nvPr/>
        </p:nvSpPr>
        <p:spPr>
          <a:xfrm>
            <a:off x="7350120" y="950040"/>
            <a:ext cx="399600" cy="399600"/>
          </a:xfrm>
          <a:prstGeom prst="rect">
            <a:avLst>
              <a:gd fmla="val 50000" name="adj1"/>
              <a:gd fmla="val 50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75" name="CustomShape 32"/>
          <p:cNvSpPr/>
          <p:nvPr/>
        </p:nvSpPr>
        <p:spPr>
          <a:xfrm>
            <a:off x="7850160" y="9500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76" name="CustomShape 33"/>
          <p:cNvSpPr/>
          <p:nvPr/>
        </p:nvSpPr>
        <p:spPr>
          <a:xfrm>
            <a:off x="349920" y="1450080"/>
            <a:ext cx="399600" cy="399600"/>
          </a:xfrm>
          <a:prstGeom prst="rect">
            <a:avLst>
              <a:gd fmla="val 18750" name="adj1"/>
              <a:gd fmla="val -8333" name="adj2"/>
              <a:gd fmla="val 18750" name="adj3"/>
              <a:gd fmla="val -16667" name="adj4"/>
              <a:gd fmla="val 100000" name="adj5"/>
              <a:gd fmla="val -16667" name="adj6"/>
              <a:gd fmla="val 112963" name="adj7"/>
              <a:gd fmla="val -8333" name="adj8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77" name="CustomShape 34"/>
          <p:cNvSpPr/>
          <p:nvPr/>
        </p:nvSpPr>
        <p:spPr>
          <a:xfrm>
            <a:off x="849960" y="1450080"/>
            <a:ext cx="399600" cy="399600"/>
          </a:xfrm>
          <a:prstGeom prst="rect">
            <a:avLst>
              <a:gd fmla="val 25000" name="adj1"/>
              <a:gd fmla="val 25000" name="adj2"/>
              <a:gd fmla="val 25000" name="adj3"/>
              <a:gd fmla="val 48123" name="adj4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78" name="CustomShape 35"/>
          <p:cNvSpPr/>
          <p:nvPr/>
        </p:nvSpPr>
        <p:spPr>
          <a:xfrm>
            <a:off x="1350000" y="145008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79" name="CustomShape 36"/>
          <p:cNvSpPr/>
          <p:nvPr/>
        </p:nvSpPr>
        <p:spPr>
          <a:xfrm>
            <a:off x="1850040" y="1450080"/>
            <a:ext cx="399600" cy="399600"/>
          </a:xfrm>
          <a:prstGeom prst="rect">
            <a:avLst>
              <a:gd fmla="val 25000" name="adj1"/>
              <a:gd fmla="val 25000" name="adj2"/>
              <a:gd fmla="val 25000" name="adj3"/>
              <a:gd fmla="val 48123" name="adj4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80" name="CustomShape 37"/>
          <p:cNvSpPr/>
          <p:nvPr/>
        </p:nvSpPr>
        <p:spPr>
          <a:xfrm>
            <a:off x="2350080" y="1450080"/>
            <a:ext cx="399600" cy="399600"/>
          </a:xfrm>
          <a:prstGeom prst="rect">
            <a:avLst>
              <a:gd fmla="val 16667" name="adj1"/>
              <a:gd fmla="val 16667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81" name="CustomShape 38"/>
          <p:cNvSpPr/>
          <p:nvPr/>
        </p:nvSpPr>
        <p:spPr>
          <a:xfrm>
            <a:off x="2850120" y="145008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82" name="CustomShape 39"/>
          <p:cNvSpPr/>
          <p:nvPr/>
        </p:nvSpPr>
        <p:spPr>
          <a:xfrm>
            <a:off x="3350160" y="1450080"/>
            <a:ext cx="399600" cy="399600"/>
          </a:xfrm>
          <a:prstGeom prst="rect">
            <a:avLst>
              <a:gd fmla="val 2352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83" name="CustomShape 40"/>
          <p:cNvSpPr/>
          <p:nvPr/>
        </p:nvSpPr>
        <p:spPr>
          <a:xfrm>
            <a:off x="3849840" y="1450080"/>
            <a:ext cx="399600" cy="399600"/>
          </a:xfrm>
          <a:prstGeom prst="rect">
            <a:avLst>
              <a:gd fmla="val 250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84" name="CustomShape 41"/>
          <p:cNvSpPr/>
          <p:nvPr/>
        </p:nvSpPr>
        <p:spPr>
          <a:xfrm>
            <a:off x="4349880" y="145008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85" name="CustomShape 42"/>
          <p:cNvSpPr/>
          <p:nvPr/>
        </p:nvSpPr>
        <p:spPr>
          <a:xfrm>
            <a:off x="4849920" y="1450080"/>
            <a:ext cx="399600" cy="399600"/>
          </a:xfrm>
          <a:prstGeom prst="rect">
            <a:avLst>
              <a:gd fmla="val 16667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86" name="CustomShape 43"/>
          <p:cNvSpPr/>
          <p:nvPr/>
        </p:nvSpPr>
        <p:spPr>
          <a:xfrm>
            <a:off x="5349960" y="1450080"/>
            <a:ext cx="399600" cy="399600"/>
          </a:xfrm>
          <a:prstGeom prst="rect">
            <a:avLst>
              <a:gd fmla="val 375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87" name="CustomShape 44"/>
          <p:cNvSpPr/>
          <p:nvPr/>
        </p:nvSpPr>
        <p:spPr>
          <a:xfrm>
            <a:off x="5850000" y="1450080"/>
            <a:ext cx="399600" cy="399600"/>
          </a:xfrm>
          <a:prstGeom prst="rect">
            <a:avLst>
              <a:gd fmla="val 50000" name="adj1"/>
              <a:gd fmla="val 50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88" name="CustomShape 45"/>
          <p:cNvSpPr/>
          <p:nvPr/>
        </p:nvSpPr>
        <p:spPr>
          <a:xfrm>
            <a:off x="6350040" y="145008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89" name="CustomShape 46"/>
          <p:cNvSpPr/>
          <p:nvPr/>
        </p:nvSpPr>
        <p:spPr>
          <a:xfrm>
            <a:off x="6850080" y="1450080"/>
            <a:ext cx="399600" cy="399600"/>
          </a:xfrm>
          <a:prstGeom prst="rect">
            <a:avLst>
              <a:gd fmla="val 23520" name="adj1"/>
              <a:gd fmla="val 1176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90" name="CustomShape 47"/>
          <p:cNvSpPr/>
          <p:nvPr/>
        </p:nvSpPr>
        <p:spPr>
          <a:xfrm>
            <a:off x="7350120" y="145008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91" name="CustomShape 48"/>
          <p:cNvSpPr/>
          <p:nvPr/>
        </p:nvSpPr>
        <p:spPr>
          <a:xfrm>
            <a:off x="7850160" y="1450080"/>
            <a:ext cx="399600" cy="399600"/>
          </a:xfrm>
          <a:prstGeom prst="rect">
            <a:avLst>
              <a:gd fmla="val 25000" name="adj1"/>
              <a:gd fmla="val 25000" name="adj2"/>
              <a:gd fmla="val 25000" name="adj3"/>
              <a:gd fmla="val 43750" name="adj4"/>
              <a:gd fmla="val 75000" name="adj5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92" name="CustomShape 49"/>
          <p:cNvSpPr/>
          <p:nvPr/>
        </p:nvSpPr>
        <p:spPr>
          <a:xfrm>
            <a:off x="349920" y="1950120"/>
            <a:ext cx="399600" cy="399600"/>
          </a:xfrm>
          <a:prstGeom prst="rect">
            <a:avLst>
              <a:gd fmla="val 375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93" name="CustomShape 50"/>
          <p:cNvSpPr/>
          <p:nvPr/>
        </p:nvSpPr>
        <p:spPr>
          <a:xfrm>
            <a:off x="849960" y="195012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94" name="CustomShape 51"/>
          <p:cNvSpPr/>
          <p:nvPr/>
        </p:nvSpPr>
        <p:spPr>
          <a:xfrm>
            <a:off x="1350000" y="1950120"/>
            <a:ext cx="399600" cy="399600"/>
          </a:xfrm>
          <a:prstGeom prst="rect">
            <a:avLst>
              <a:gd fmla="val 25000" name="adj1"/>
              <a:gd fmla="val 25000" name="adj2"/>
              <a:gd fmla="val 25000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95" name="CustomShape 52"/>
          <p:cNvSpPr/>
          <p:nvPr/>
        </p:nvSpPr>
        <p:spPr>
          <a:xfrm>
            <a:off x="1850040" y="1950120"/>
            <a:ext cx="399600" cy="399600"/>
          </a:xfrm>
          <a:prstGeom prst="rect">
            <a:avLst>
              <a:gd fmla="val 500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96" name="CustomShape 53"/>
          <p:cNvSpPr/>
          <p:nvPr/>
        </p:nvSpPr>
        <p:spPr>
          <a:xfrm>
            <a:off x="2350080" y="195012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97" name="CustomShape 54"/>
          <p:cNvSpPr/>
          <p:nvPr/>
        </p:nvSpPr>
        <p:spPr>
          <a:xfrm>
            <a:off x="2850120" y="1950120"/>
            <a:ext cx="399600" cy="399600"/>
          </a:xfrm>
          <a:prstGeom prst="rec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98" name="CustomShape 55"/>
          <p:cNvSpPr/>
          <p:nvPr/>
        </p:nvSpPr>
        <p:spPr>
          <a:xfrm>
            <a:off x="3350160" y="1950120"/>
            <a:ext cx="399600" cy="399600"/>
          </a:xfrm>
          <a:prstGeom prst="rect">
            <a:avLst>
              <a:gd fmla="val 2700000" name="adj1"/>
              <a:gd fmla="val 16200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99" name="CustomShape 56"/>
          <p:cNvSpPr/>
          <p:nvPr/>
        </p:nvSpPr>
        <p:spPr>
          <a:xfrm>
            <a:off x="3849840" y="1950120"/>
            <a:ext cx="399600" cy="399600"/>
          </a:xfrm>
          <a:prstGeom prst="rect">
            <a:avLst>
              <a:gd fmla="val 18515" name="adj1"/>
              <a:gd fmla="val 18515" name="adj2"/>
              <a:gd fmla="val 18515" name="adj3"/>
              <a:gd fmla="val 48123" name="adj4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00" name="CustomShape 57"/>
          <p:cNvSpPr/>
          <p:nvPr/>
        </p:nvSpPr>
        <p:spPr>
          <a:xfrm>
            <a:off x="4349880" y="195012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01" name="CustomShape 58"/>
          <p:cNvSpPr/>
          <p:nvPr/>
        </p:nvSpPr>
        <p:spPr>
          <a:xfrm>
            <a:off x="4849920" y="195012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02" name="CustomShape 59"/>
          <p:cNvSpPr/>
          <p:nvPr/>
        </p:nvSpPr>
        <p:spPr>
          <a:xfrm>
            <a:off x="5349960" y="195012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03" name="CustomShape 60"/>
          <p:cNvSpPr/>
          <p:nvPr/>
        </p:nvSpPr>
        <p:spPr>
          <a:xfrm>
            <a:off x="5850000" y="1950120"/>
            <a:ext cx="399600" cy="399600"/>
          </a:xfrm>
          <a:prstGeom prst="rect">
            <a:avLst>
              <a:gd fmla="val 16200000" name="adj1"/>
              <a:gd fmla="val 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04" name="CustomShape 61"/>
          <p:cNvSpPr/>
          <p:nvPr/>
        </p:nvSpPr>
        <p:spPr>
          <a:xfrm>
            <a:off x="6350040" y="1950120"/>
            <a:ext cx="399600" cy="399600"/>
          </a:xfrm>
          <a:prstGeom prst="rect">
            <a:avLst>
              <a:gd fmla="val 375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05" name="CustomShape 62"/>
          <p:cNvSpPr/>
          <p:nvPr/>
        </p:nvSpPr>
        <p:spPr>
          <a:xfrm>
            <a:off x="6850080" y="1950120"/>
            <a:ext cx="399600" cy="399600"/>
          </a:xfrm>
          <a:prstGeom prst="rect">
            <a:avLst>
              <a:gd fmla="val 250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06" name="CustomShape 63"/>
          <p:cNvSpPr/>
          <p:nvPr/>
        </p:nvSpPr>
        <p:spPr>
          <a:xfrm>
            <a:off x="7350120" y="1950120"/>
            <a:ext cx="399600" cy="399600"/>
          </a:xfrm>
          <a:prstGeom prst="rect">
            <a:avLst>
              <a:gd fmla="val 125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07" name="CustomShape 64"/>
          <p:cNvSpPr/>
          <p:nvPr/>
        </p:nvSpPr>
        <p:spPr>
          <a:xfrm>
            <a:off x="7850160" y="1950120"/>
            <a:ext cx="399600" cy="399600"/>
          </a:xfrm>
          <a:prstGeom prst="rect">
            <a:avLst>
              <a:gd fmla="val 16667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08" name="CustomShape 65"/>
          <p:cNvSpPr/>
          <p:nvPr/>
        </p:nvSpPr>
        <p:spPr>
          <a:xfrm>
            <a:off x="349920" y="2450160"/>
            <a:ext cx="399600" cy="399600"/>
          </a:xfrm>
          <a:prstGeom prst="rect">
            <a:avLst>
              <a:gd fmla="val 18750" name="adj1"/>
              <a:gd fmla="val -8333" name="adj2"/>
              <a:gd fmla="val 112500" name="adj3"/>
              <a:gd fmla="val -38333" name="adj4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09" name="CustomShape 66"/>
          <p:cNvSpPr/>
          <p:nvPr/>
        </p:nvSpPr>
        <p:spPr>
          <a:xfrm>
            <a:off x="849960" y="2450160"/>
            <a:ext cx="399600" cy="399600"/>
          </a:xfrm>
          <a:prstGeom prst="rect">
            <a:avLst>
              <a:gd fmla="val 375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10" name="CustomShape 67"/>
          <p:cNvSpPr/>
          <p:nvPr/>
        </p:nvSpPr>
        <p:spPr>
          <a:xfrm>
            <a:off x="1350000" y="245016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11" name="CustomShape 68"/>
          <p:cNvSpPr/>
          <p:nvPr/>
        </p:nvSpPr>
        <p:spPr>
          <a:xfrm>
            <a:off x="1850040" y="245016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12" name="CustomShape 69"/>
          <p:cNvSpPr/>
          <p:nvPr/>
        </p:nvSpPr>
        <p:spPr>
          <a:xfrm>
            <a:off x="2350080" y="2450160"/>
            <a:ext cx="399600" cy="399600"/>
          </a:xfrm>
          <a:prstGeom prst="rect">
            <a:avLst>
              <a:gd fmla="val 28868" name="adj1"/>
              <a:gd fmla="val 11547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13" name="CustomShape 70"/>
          <p:cNvSpPr/>
          <p:nvPr/>
        </p:nvSpPr>
        <p:spPr>
          <a:xfrm>
            <a:off x="2850120" y="2450160"/>
            <a:ext cx="399600" cy="399600"/>
          </a:xfrm>
          <a:prstGeom prst="rect">
            <a:avLst>
              <a:gd fmla="val 500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14" name="CustomShape 71"/>
          <p:cNvSpPr/>
          <p:nvPr/>
        </p:nvSpPr>
        <p:spPr>
          <a:xfrm>
            <a:off x="3350160" y="2450160"/>
            <a:ext cx="399600" cy="399600"/>
          </a:xfrm>
          <a:prstGeom prst="rect">
            <a:avLst>
              <a:gd fmla="val 16667" name="adj1"/>
              <a:gd fmla="val 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15" name="CustomShape 72"/>
          <p:cNvSpPr/>
          <p:nvPr/>
        </p:nvSpPr>
        <p:spPr>
          <a:xfrm>
            <a:off x="3849840" y="2450160"/>
            <a:ext cx="399600" cy="399600"/>
          </a:xfrm>
          <a:prstGeom prst="rect">
            <a:avLst>
              <a:gd fmla="val 25000" name="adj1"/>
              <a:gd fmla="val 25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16" name="CustomShape 73"/>
          <p:cNvSpPr/>
          <p:nvPr/>
        </p:nvSpPr>
        <p:spPr>
          <a:xfrm>
            <a:off x="4349880" y="245016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17" name="CustomShape 74"/>
          <p:cNvSpPr/>
          <p:nvPr/>
        </p:nvSpPr>
        <p:spPr>
          <a:xfrm>
            <a:off x="4849920" y="2450160"/>
            <a:ext cx="399600" cy="399600"/>
          </a:xfrm>
          <a:prstGeom prst="rect">
            <a:avLst>
              <a:gd fmla="val 18750" name="adj1"/>
              <a:gd fmla="val -8333" name="adj2"/>
              <a:gd fmla="val 18750" name="adj3"/>
              <a:gd fmla="val -16667" name="adj4"/>
              <a:gd fmla="val 112500" name="adj5"/>
              <a:gd fmla="val -46667" name="adj6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18" name="CustomShape 75"/>
          <p:cNvSpPr/>
          <p:nvPr/>
        </p:nvSpPr>
        <p:spPr>
          <a:xfrm>
            <a:off x="5349960" y="2450160"/>
            <a:ext cx="399600" cy="399600"/>
          </a:xfrm>
          <a:prstGeom prst="rect">
            <a:avLst>
              <a:gd fmla="val 25000" name="adj1"/>
              <a:gd fmla="val 50000" name="adj2"/>
              <a:gd fmla="val 12500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19" name="CustomShape 76"/>
          <p:cNvSpPr/>
          <p:nvPr/>
        </p:nvSpPr>
        <p:spPr>
          <a:xfrm>
            <a:off x="5850000" y="2450160"/>
            <a:ext cx="399600" cy="399600"/>
          </a:xfrm>
          <a:prstGeom prst="rect">
            <a:avLst>
              <a:gd fmla="val 125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20" name="CustomShape 77"/>
          <p:cNvSpPr/>
          <p:nvPr/>
        </p:nvSpPr>
        <p:spPr>
          <a:xfrm>
            <a:off x="6350040" y="2450160"/>
            <a:ext cx="399600" cy="399600"/>
          </a:xfrm>
          <a:prstGeom prst="rect">
            <a:avLst>
              <a:gd fmla="val 0" name="adj1"/>
              <a:gd fmla="val 16200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21" name="CustomShape 78"/>
          <p:cNvSpPr/>
          <p:nvPr/>
        </p:nvSpPr>
        <p:spPr>
          <a:xfrm>
            <a:off x="6850080" y="245016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22" name="CustomShape 79"/>
          <p:cNvSpPr/>
          <p:nvPr/>
        </p:nvSpPr>
        <p:spPr>
          <a:xfrm>
            <a:off x="7350120" y="245016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23" name="CustomShape 80"/>
          <p:cNvSpPr/>
          <p:nvPr/>
        </p:nvSpPr>
        <p:spPr>
          <a:xfrm>
            <a:off x="7850160" y="245016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24" name="CustomShape 81"/>
          <p:cNvSpPr/>
          <p:nvPr/>
        </p:nvSpPr>
        <p:spPr>
          <a:xfrm>
            <a:off x="349920" y="2949840"/>
            <a:ext cx="399600" cy="399600"/>
          </a:xfrm>
          <a:prstGeom prst="rect">
            <a:avLst>
              <a:gd fmla="val 500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25" name="CustomShape 82"/>
          <p:cNvSpPr/>
          <p:nvPr/>
        </p:nvSpPr>
        <p:spPr>
          <a:xfrm>
            <a:off x="849960" y="29498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26" name="CustomShape 83"/>
          <p:cNvSpPr/>
          <p:nvPr/>
        </p:nvSpPr>
        <p:spPr>
          <a:xfrm>
            <a:off x="1350000" y="2949840"/>
            <a:ext cx="399600" cy="399600"/>
          </a:xfrm>
          <a:prstGeom prst="rect">
            <a:avLst>
              <a:gd fmla="val 25000" name="adj1"/>
              <a:gd fmla="val 11547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27" name="CustomShape 84"/>
          <p:cNvSpPr/>
          <p:nvPr/>
        </p:nvSpPr>
        <p:spPr>
          <a:xfrm>
            <a:off x="1850040" y="29498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28" name="CustomShape 85"/>
          <p:cNvSpPr/>
          <p:nvPr/>
        </p:nvSpPr>
        <p:spPr>
          <a:xfrm>
            <a:off x="2350080" y="29498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29" name="CustomShape 86"/>
          <p:cNvSpPr/>
          <p:nvPr/>
        </p:nvSpPr>
        <p:spPr>
          <a:xfrm>
            <a:off x="2850120" y="29498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30" name="CustomShape 87"/>
          <p:cNvSpPr/>
          <p:nvPr/>
        </p:nvSpPr>
        <p:spPr>
          <a:xfrm>
            <a:off x="3350160" y="2949840"/>
            <a:ext cx="399600" cy="399600"/>
          </a:xfrm>
          <a:prstGeom prst="rect">
            <a:avLst>
              <a:gd fmla="val 16667" name="adj1"/>
              <a:gd fmla="val 50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31" name="CustomShape 88"/>
          <p:cNvSpPr/>
          <p:nvPr/>
        </p:nvSpPr>
        <p:spPr>
          <a:xfrm>
            <a:off x="3849840" y="2949840"/>
            <a:ext cx="399600" cy="399600"/>
          </a:xfrm>
          <a:prstGeom prst="rect">
            <a:avLst>
              <a:gd fmla="val 8333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32" name="CustomShape 89"/>
          <p:cNvSpPr/>
          <p:nvPr/>
        </p:nvSpPr>
        <p:spPr>
          <a:xfrm>
            <a:off x="4349880" y="29498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33" name="CustomShape 90"/>
          <p:cNvSpPr/>
          <p:nvPr/>
        </p:nvSpPr>
        <p:spPr>
          <a:xfrm>
            <a:off x="4849920" y="29498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34" name="CustomShape 91"/>
          <p:cNvSpPr/>
          <p:nvPr/>
        </p:nvSpPr>
        <p:spPr>
          <a:xfrm>
            <a:off x="5349960" y="29498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35" name="CustomShape 92"/>
          <p:cNvSpPr/>
          <p:nvPr/>
        </p:nvSpPr>
        <p:spPr>
          <a:xfrm>
            <a:off x="5850000" y="2949840"/>
            <a:ext cx="399600" cy="399600"/>
          </a:xfrm>
          <a:prstGeom prst="rect">
            <a:avLst>
              <a:gd fmla="val 18750" name="adj1"/>
              <a:gd fmla="val -8333" name="adj2"/>
              <a:gd fmla="val 18750" name="adj3"/>
              <a:gd fmla="val -16667" name="adj4"/>
              <a:gd fmla="val 100000" name="adj5"/>
              <a:gd fmla="val -16667" name="adj6"/>
              <a:gd fmla="val 112963" name="adj7"/>
              <a:gd fmla="val -8333" name="adj8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36" name="CustomShape 93"/>
          <p:cNvSpPr/>
          <p:nvPr/>
        </p:nvSpPr>
        <p:spPr>
          <a:xfrm>
            <a:off x="6350040" y="29498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37" name="CustomShape 94"/>
          <p:cNvSpPr/>
          <p:nvPr/>
        </p:nvSpPr>
        <p:spPr>
          <a:xfrm>
            <a:off x="6850080" y="2949840"/>
            <a:ext cx="399600" cy="399600"/>
          </a:xfrm>
          <a:prstGeom prst="rect">
            <a:avLst>
              <a:gd fmla="val 22500" name="adj1"/>
              <a:gd fmla="val 22500" name="adj2"/>
              <a:gd fmla="val 22500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38" name="CustomShape 95"/>
          <p:cNvSpPr/>
          <p:nvPr/>
        </p:nvSpPr>
        <p:spPr>
          <a:xfrm>
            <a:off x="7350120" y="2949840"/>
            <a:ext cx="399600" cy="399600"/>
          </a:xfrm>
          <a:prstGeom prst="rect">
            <a:avLst>
              <a:gd fmla="val 8333" name="adj1"/>
              <a:gd fmla="val 50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39" name="CustomShape 96"/>
          <p:cNvSpPr/>
          <p:nvPr/>
        </p:nvSpPr>
        <p:spPr>
          <a:xfrm>
            <a:off x="7850160" y="2949840"/>
            <a:ext cx="399600" cy="399600"/>
          </a:xfrm>
          <a:prstGeom prst="rect">
            <a:avLst>
              <a:gd fmla="val 8333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40" name="CustomShape 97"/>
          <p:cNvSpPr/>
          <p:nvPr/>
        </p:nvSpPr>
        <p:spPr>
          <a:xfrm>
            <a:off x="349920" y="3449880"/>
            <a:ext cx="399600" cy="399600"/>
          </a:xfrm>
          <a:prstGeom prst="rect">
            <a:avLst>
              <a:gd fmla="val 10800000" name="adj1"/>
              <a:gd fmla="val 0" name="adj2"/>
              <a:gd fmla="val 25000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41" name="CustomShape 98"/>
          <p:cNvSpPr/>
          <p:nvPr/>
        </p:nvSpPr>
        <p:spPr>
          <a:xfrm>
            <a:off x="849960" y="3449880"/>
            <a:ext cx="399600" cy="399600"/>
          </a:xfrm>
          <a:prstGeom prst="rect">
            <a:avLst>
              <a:gd fmla="val 500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42" name="CustomShape 99"/>
          <p:cNvSpPr/>
          <p:nvPr/>
        </p:nvSpPr>
        <p:spPr>
          <a:xfrm>
            <a:off x="1350000" y="3449880"/>
            <a:ext cx="399600" cy="399600"/>
          </a:xfrm>
          <a:prstGeom prst="rect">
            <a:avLst>
              <a:gd fmla="val -20833" name="adj1"/>
              <a:gd fmla="val 62500" name="adj2"/>
              <a:gd fmla="val 16667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43" name="CustomShape 100"/>
          <p:cNvSpPr/>
          <p:nvPr/>
        </p:nvSpPr>
        <p:spPr>
          <a:xfrm>
            <a:off x="1850040" y="344988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44" name="CustomShape 101"/>
          <p:cNvSpPr/>
          <p:nvPr/>
        </p:nvSpPr>
        <p:spPr>
          <a:xfrm>
            <a:off x="2350080" y="344988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45" name="CustomShape 102"/>
          <p:cNvSpPr/>
          <p:nvPr/>
        </p:nvSpPr>
        <p:spPr>
          <a:xfrm>
            <a:off x="2850120" y="3449880"/>
            <a:ext cx="399600" cy="399600"/>
          </a:xfrm>
          <a:prstGeom prst="rect">
            <a:avLst>
              <a:gd fmla="val 15000" name="adj1"/>
              <a:gd fmla="val 3526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46" name="CustomShape 103"/>
          <p:cNvSpPr/>
          <p:nvPr/>
        </p:nvSpPr>
        <p:spPr>
          <a:xfrm>
            <a:off x="3350160" y="3449880"/>
            <a:ext cx="399600" cy="399600"/>
          </a:xfrm>
          <a:prstGeom prst="rect">
            <a:avLst>
              <a:gd fmla="val 33333" name="adj1"/>
              <a:gd fmla="val 33333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47" name="CustomShape 104"/>
          <p:cNvSpPr/>
          <p:nvPr/>
        </p:nvSpPr>
        <p:spPr>
          <a:xfrm>
            <a:off x="3849840" y="3449880"/>
            <a:ext cx="399600" cy="399600"/>
          </a:xfrm>
          <a:prstGeom prst="rect">
            <a:avLst>
              <a:gd fmla="val 16667" name="adj1"/>
              <a:gd fmla="val 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48" name="CustomShape 105"/>
          <p:cNvSpPr/>
          <p:nvPr/>
        </p:nvSpPr>
        <p:spPr>
          <a:xfrm>
            <a:off x="4349880" y="3449880"/>
            <a:ext cx="399600" cy="399600"/>
          </a:xfrm>
          <a:prstGeom prst="rect">
            <a:avLst>
              <a:gd fmla="val 500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49" name="CustomShape 106"/>
          <p:cNvSpPr/>
          <p:nvPr/>
        </p:nvSpPr>
        <p:spPr>
          <a:xfrm>
            <a:off x="4849920" y="3449880"/>
            <a:ext cx="399600" cy="399600"/>
          </a:xfrm>
          <a:prstGeom prst="rect">
            <a:avLst>
              <a:gd fmla="val 1000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50" name="CustomShape 107"/>
          <p:cNvSpPr/>
          <p:nvPr/>
        </p:nvSpPr>
        <p:spPr>
          <a:xfrm>
            <a:off x="5349960" y="344988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51" name="CustomShape 108"/>
          <p:cNvSpPr/>
          <p:nvPr/>
        </p:nvSpPr>
        <p:spPr>
          <a:xfrm>
            <a:off x="5850000" y="3449880"/>
            <a:ext cx="399600" cy="399600"/>
          </a:xfrm>
          <a:prstGeom prst="rec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52" name="CustomShape 109"/>
          <p:cNvSpPr/>
          <p:nvPr/>
        </p:nvSpPr>
        <p:spPr>
          <a:xfrm>
            <a:off x="6350040" y="3449880"/>
            <a:ext cx="399600" cy="399600"/>
          </a:xfrm>
          <a:prstGeom prst="rect">
            <a:avLst>
              <a:gd fmla="val 8333" name="adj1"/>
              <a:gd fmla="val 50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53" name="CustomShape 110"/>
          <p:cNvSpPr/>
          <p:nvPr/>
        </p:nvSpPr>
        <p:spPr>
          <a:xfrm>
            <a:off x="6850080" y="344988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54" name="CustomShape 111"/>
          <p:cNvSpPr/>
          <p:nvPr/>
        </p:nvSpPr>
        <p:spPr>
          <a:xfrm>
            <a:off x="7350120" y="344988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55" name="CustomShape 112"/>
          <p:cNvSpPr/>
          <p:nvPr/>
        </p:nvSpPr>
        <p:spPr>
          <a:xfrm>
            <a:off x="7850160" y="344988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56" name="CustomShape 113"/>
          <p:cNvSpPr/>
          <p:nvPr/>
        </p:nvSpPr>
        <p:spPr>
          <a:xfrm>
            <a:off x="349920" y="394992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57" name="CustomShape 114"/>
          <p:cNvSpPr/>
          <p:nvPr/>
        </p:nvSpPr>
        <p:spPr>
          <a:xfrm>
            <a:off x="849960" y="3949920"/>
            <a:ext cx="399600" cy="399600"/>
          </a:xfrm>
          <a:prstGeom prst="rect">
            <a:avLst>
              <a:gd fmla="val 50000" name="adj1"/>
              <a:gd fmla="val 50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58" name="CustomShape 115"/>
          <p:cNvSpPr/>
          <p:nvPr/>
        </p:nvSpPr>
        <p:spPr>
          <a:xfrm>
            <a:off x="1350000" y="3949920"/>
            <a:ext cx="399600" cy="399600"/>
          </a:xfrm>
          <a:prstGeom prst="rect">
            <a:avLst>
              <a:gd fmla="val 25000" name="adj1"/>
              <a:gd fmla="val 50000" name="adj2"/>
              <a:gd fmla="val 25000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59" name="CustomShape 116"/>
          <p:cNvSpPr/>
          <p:nvPr/>
        </p:nvSpPr>
        <p:spPr>
          <a:xfrm>
            <a:off x="1850040" y="394992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60" name="CustomShape 117"/>
          <p:cNvSpPr/>
          <p:nvPr/>
        </p:nvSpPr>
        <p:spPr>
          <a:xfrm>
            <a:off x="2350080" y="394992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61" name="CustomShape 118"/>
          <p:cNvSpPr/>
          <p:nvPr/>
        </p:nvSpPr>
        <p:spPr>
          <a:xfrm>
            <a:off x="2850120" y="3949920"/>
            <a:ext cx="399600" cy="399600"/>
          </a:xfrm>
          <a:prstGeom prst="rect">
            <a:avLst>
              <a:gd fmla="val 16667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62" name="CustomShape 119"/>
          <p:cNvSpPr/>
          <p:nvPr/>
        </p:nvSpPr>
        <p:spPr>
          <a:xfrm>
            <a:off x="3350160" y="3949920"/>
            <a:ext cx="399600" cy="399600"/>
          </a:xfrm>
          <a:prstGeom prst="rect">
            <a:avLst>
              <a:gd fmla="val 4653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63" name="CustomShape 120"/>
          <p:cNvSpPr/>
          <p:nvPr/>
        </p:nvSpPr>
        <p:spPr>
          <a:xfrm>
            <a:off x="3849840" y="394992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64" name="CustomShape 121"/>
          <p:cNvSpPr/>
          <p:nvPr/>
        </p:nvSpPr>
        <p:spPr>
          <a:xfrm>
            <a:off x="4349880" y="3949920"/>
            <a:ext cx="399600" cy="399600"/>
          </a:xfrm>
          <a:prstGeom prst="rect">
            <a:avLst>
              <a:gd fmla="val 12500" name="adj1"/>
              <a:gd fmla="val 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65" name="CustomShape 122"/>
          <p:cNvSpPr/>
          <p:nvPr/>
        </p:nvSpPr>
        <p:spPr>
          <a:xfrm>
            <a:off x="4849920" y="3949920"/>
            <a:ext cx="399600" cy="399600"/>
          </a:xfrm>
          <a:prstGeom prst="rect">
            <a:avLst>
              <a:gd fmla="val 25000" name="adj1"/>
              <a:gd fmla="val 16667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66" name="CustomShape 123"/>
          <p:cNvSpPr/>
          <p:nvPr/>
        </p:nvSpPr>
        <p:spPr>
          <a:xfrm>
            <a:off x="5349960" y="394992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67" name="CustomShape 124"/>
          <p:cNvSpPr/>
          <p:nvPr/>
        </p:nvSpPr>
        <p:spPr>
          <a:xfrm>
            <a:off x="5850000" y="394992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68" name="CustomShape 125"/>
          <p:cNvSpPr/>
          <p:nvPr/>
        </p:nvSpPr>
        <p:spPr>
          <a:xfrm>
            <a:off x="6350040" y="394992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69" name="CustomShape 126"/>
          <p:cNvSpPr/>
          <p:nvPr/>
        </p:nvSpPr>
        <p:spPr>
          <a:xfrm>
            <a:off x="6850080" y="394992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70" name="CustomShape 127"/>
          <p:cNvSpPr/>
          <p:nvPr/>
        </p:nvSpPr>
        <p:spPr>
          <a:xfrm>
            <a:off x="7350120" y="3949920"/>
            <a:ext cx="399600" cy="399600"/>
          </a:xfrm>
          <a:prstGeom prst="rect">
            <a:avLst>
              <a:gd fmla="val 125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71" name="CustomShape 128"/>
          <p:cNvSpPr/>
          <p:nvPr/>
        </p:nvSpPr>
        <p:spPr>
          <a:xfrm>
            <a:off x="7850160" y="394992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72" name="CustomShape 129"/>
          <p:cNvSpPr/>
          <p:nvPr/>
        </p:nvSpPr>
        <p:spPr>
          <a:xfrm>
            <a:off x="349920" y="444996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73" name="CustomShape 130"/>
          <p:cNvSpPr/>
          <p:nvPr/>
        </p:nvSpPr>
        <p:spPr>
          <a:xfrm>
            <a:off x="849960" y="4449960"/>
            <a:ext cx="399600" cy="399600"/>
          </a:xfrm>
          <a:prstGeom prst="rect">
            <a:avLst>
              <a:gd fmla="val 25000" name="adj1"/>
              <a:gd fmla="val 50000" name="adj2"/>
              <a:gd fmla="val 25000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74" name="CustomShape 131"/>
          <p:cNvSpPr/>
          <p:nvPr/>
        </p:nvSpPr>
        <p:spPr>
          <a:xfrm>
            <a:off x="1350000" y="4449960"/>
            <a:ext cx="399600" cy="399600"/>
          </a:xfrm>
          <a:prstGeom prst="rect">
            <a:avLst>
              <a:gd fmla="val 25000" name="adj1"/>
              <a:gd fmla="val 25000" name="adj2"/>
              <a:gd fmla="val 25000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75" name="CustomShape 132"/>
          <p:cNvSpPr/>
          <p:nvPr/>
        </p:nvSpPr>
        <p:spPr>
          <a:xfrm>
            <a:off x="1850040" y="4449960"/>
            <a:ext cx="399600" cy="399600"/>
          </a:xfrm>
          <a:prstGeom prst="rect">
            <a:avLst>
              <a:gd fmla="val -20833" name="adj1"/>
              <a:gd fmla="val 625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76" name="CustomShape 133"/>
          <p:cNvSpPr/>
          <p:nvPr/>
        </p:nvSpPr>
        <p:spPr>
          <a:xfrm>
            <a:off x="2350080" y="4449960"/>
            <a:ext cx="399600" cy="399600"/>
          </a:xfrm>
          <a:prstGeom prst="rect">
            <a:avLst>
              <a:gd fmla="val 42533" name="adj1"/>
              <a:gd fmla="val 105146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77" name="CustomShape 134"/>
          <p:cNvSpPr/>
          <p:nvPr/>
        </p:nvSpPr>
        <p:spPr>
          <a:xfrm>
            <a:off x="2850120" y="4449960"/>
            <a:ext cx="399600" cy="399600"/>
          </a:xfrm>
          <a:prstGeom prst="rect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78" name="CustomShape 135"/>
          <p:cNvSpPr/>
          <p:nvPr/>
        </p:nvSpPr>
        <p:spPr>
          <a:xfrm>
            <a:off x="3350160" y="4449960"/>
            <a:ext cx="399600" cy="399600"/>
          </a:xfrm>
          <a:prstGeom prst="rect">
            <a:avLst>
              <a:gd fmla="val 6250" name="adj1"/>
              <a:gd fmla="val 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79" name="CustomShape 136"/>
          <p:cNvSpPr/>
          <p:nvPr/>
        </p:nvSpPr>
        <p:spPr>
          <a:xfrm>
            <a:off x="3849840" y="4449960"/>
            <a:ext cx="399600" cy="399600"/>
          </a:xfrm>
          <a:prstGeom prst="rect">
            <a:avLst>
              <a:gd fmla="val 25000" name="adj1"/>
              <a:gd fmla="val 50000" name="adj2"/>
              <a:gd fmla="val 25000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80" name="CustomShape 137"/>
          <p:cNvSpPr/>
          <p:nvPr/>
        </p:nvSpPr>
        <p:spPr>
          <a:xfrm>
            <a:off x="4349880" y="4449960"/>
            <a:ext cx="399600" cy="399600"/>
          </a:xfrm>
          <a:prstGeom prst="rect">
            <a:avLst>
              <a:gd fmla="val 50000" name="adj1"/>
              <a:gd fmla="val 50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81" name="CustomShape 138"/>
          <p:cNvSpPr/>
          <p:nvPr/>
        </p:nvSpPr>
        <p:spPr>
          <a:xfrm>
            <a:off x="4849920" y="4449960"/>
            <a:ext cx="399600" cy="399600"/>
          </a:xfrm>
          <a:prstGeom prst="rect">
            <a:avLst>
              <a:gd fmla="val 16667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82" name="CustomShape 139"/>
          <p:cNvSpPr/>
          <p:nvPr/>
        </p:nvSpPr>
        <p:spPr>
          <a:xfrm>
            <a:off x="5349960" y="4449960"/>
            <a:ext cx="399600" cy="399600"/>
          </a:xfrm>
          <a:prstGeom prst="rect">
            <a:avLst>
              <a:gd fmla="val 25000" name="adj1"/>
              <a:gd fmla="val 50000" name="adj2"/>
              <a:gd fmla="val 12500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83" name="CustomShape 140"/>
          <p:cNvSpPr/>
          <p:nvPr/>
        </p:nvSpPr>
        <p:spPr>
          <a:xfrm>
            <a:off x="5850000" y="4449960"/>
            <a:ext cx="399600" cy="399600"/>
          </a:xfrm>
          <a:prstGeom prst="rect">
            <a:avLst>
              <a:gd fmla="val 250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84" name="CustomShape 141"/>
          <p:cNvSpPr/>
          <p:nvPr/>
        </p:nvSpPr>
        <p:spPr>
          <a:xfrm>
            <a:off x="6350040" y="4449960"/>
            <a:ext cx="399600" cy="399600"/>
          </a:xfrm>
          <a:prstGeom prst="rect">
            <a:avLst>
              <a:gd fmla="val 18750" name="adj1"/>
              <a:gd fmla="val -8333" name="adj2"/>
              <a:gd fmla="val 18750" name="adj3"/>
              <a:gd fmla="val -16667" name="adj4"/>
              <a:gd fmla="val 100000" name="adj5"/>
              <a:gd fmla="val -16667" name="adj6"/>
              <a:gd fmla="val 112963" name="adj7"/>
              <a:gd fmla="val -8333" name="adj8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85" name="CustomShape 142"/>
          <p:cNvSpPr/>
          <p:nvPr/>
        </p:nvSpPr>
        <p:spPr>
          <a:xfrm>
            <a:off x="6850080" y="4449960"/>
            <a:ext cx="399600" cy="399600"/>
          </a:xfrm>
          <a:prstGeom prst="rect">
            <a:avLst>
              <a:gd fmla="val 12500" name="adj1"/>
              <a:gd fmla="val -1142319" name="adj2"/>
              <a:gd fmla="val 1142319" name="adj3"/>
              <a:gd fmla="val 10800000" name="adj4"/>
              <a:gd fmla="val 12500" name="adj5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86" name="CustomShape 143"/>
          <p:cNvSpPr/>
          <p:nvPr/>
        </p:nvSpPr>
        <p:spPr>
          <a:xfrm>
            <a:off x="7350120" y="4449960"/>
            <a:ext cx="399600" cy="399600"/>
          </a:xfrm>
          <a:prstGeom prst="rect">
            <a:avLst>
              <a:gd fmla="val 50000" name="adj1"/>
              <a:gd fmla="val 50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87" name="CustomShape 144"/>
          <p:cNvSpPr/>
          <p:nvPr/>
        </p:nvSpPr>
        <p:spPr>
          <a:xfrm>
            <a:off x="7850160" y="444996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88" name="CustomShape 145"/>
          <p:cNvSpPr/>
          <p:nvPr/>
        </p:nvSpPr>
        <p:spPr>
          <a:xfrm>
            <a:off x="349920" y="4950000"/>
            <a:ext cx="399600" cy="399600"/>
          </a:xfrm>
          <a:prstGeom prst="rect">
            <a:avLst>
              <a:gd fmla="val 125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89" name="CustomShape 146"/>
          <p:cNvSpPr/>
          <p:nvPr/>
        </p:nvSpPr>
        <p:spPr>
          <a:xfrm>
            <a:off x="849960" y="4950000"/>
            <a:ext cx="399600" cy="399600"/>
          </a:xfrm>
          <a:prstGeom prst="rect">
            <a:avLst>
              <a:gd fmla="val 0" name="adj1"/>
              <a:gd fmla="val 16667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90" name="CustomShape 147"/>
          <p:cNvSpPr/>
          <p:nvPr/>
        </p:nvSpPr>
        <p:spPr>
          <a:xfrm>
            <a:off x="1350000" y="4950000"/>
            <a:ext cx="399600" cy="399600"/>
          </a:xfrm>
          <a:prstGeom prst="rect">
            <a:avLst>
              <a:gd fmla="val 34601" name="adj1"/>
              <a:gd fmla="val 102572" name="adj2"/>
              <a:gd fmla="val 105210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91" name="CustomShape 148"/>
          <p:cNvSpPr/>
          <p:nvPr/>
        </p:nvSpPr>
        <p:spPr>
          <a:xfrm>
            <a:off x="1850040" y="495000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92" name="CustomShape 149"/>
          <p:cNvSpPr/>
          <p:nvPr/>
        </p:nvSpPr>
        <p:spPr>
          <a:xfrm>
            <a:off x="2350080" y="495000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93" name="CustomShape 150"/>
          <p:cNvSpPr/>
          <p:nvPr/>
        </p:nvSpPr>
        <p:spPr>
          <a:xfrm>
            <a:off x="2850120" y="4950000"/>
            <a:ext cx="399600" cy="399600"/>
          </a:xfrm>
          <a:prstGeom prst="rect">
            <a:avLst>
              <a:gd fmla="val 250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94" name="CustomShape 151"/>
          <p:cNvSpPr/>
          <p:nvPr/>
        </p:nvSpPr>
        <p:spPr>
          <a:xfrm>
            <a:off x="3350160" y="4950000"/>
            <a:ext cx="399600" cy="399600"/>
          </a:xfrm>
          <a:prstGeom prst="rect">
            <a:avLst>
              <a:gd fmla="val 16667" name="adj1"/>
              <a:gd fmla="val 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95" name="CustomShape 152"/>
          <p:cNvSpPr/>
          <p:nvPr/>
        </p:nvSpPr>
        <p:spPr>
          <a:xfrm>
            <a:off x="3849840" y="495000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96" name="CustomShape 153"/>
          <p:cNvSpPr/>
          <p:nvPr/>
        </p:nvSpPr>
        <p:spPr>
          <a:xfrm>
            <a:off x="4349880" y="495000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97" name="CustomShape 154"/>
          <p:cNvSpPr/>
          <p:nvPr/>
        </p:nvSpPr>
        <p:spPr>
          <a:xfrm>
            <a:off x="4849920" y="4950000"/>
            <a:ext cx="399600" cy="399600"/>
          </a:xfrm>
          <a:prstGeom prst="rect">
            <a:avLst>
              <a:gd fmla="val 50000" name="adj1"/>
              <a:gd fmla="val 50000" name="adj2"/>
              <a:gd fmla="val 50000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98" name="CustomShape 155"/>
          <p:cNvSpPr/>
          <p:nvPr/>
        </p:nvSpPr>
        <p:spPr>
          <a:xfrm>
            <a:off x="5349960" y="495000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199" name="CustomShape 156"/>
          <p:cNvSpPr/>
          <p:nvPr/>
        </p:nvSpPr>
        <p:spPr>
          <a:xfrm>
            <a:off x="5850000" y="495000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00" name="CustomShape 157"/>
          <p:cNvSpPr/>
          <p:nvPr/>
        </p:nvSpPr>
        <p:spPr>
          <a:xfrm>
            <a:off x="6350040" y="4950000"/>
            <a:ext cx="399600" cy="399600"/>
          </a:xfrm>
          <a:prstGeom prst="rect">
            <a:avLst>
              <a:gd fmla="val 50000" name="adj1"/>
              <a:gd fmla="val 50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01" name="CustomShape 158"/>
          <p:cNvSpPr/>
          <p:nvPr/>
        </p:nvSpPr>
        <p:spPr>
          <a:xfrm>
            <a:off x="6850080" y="4950000"/>
            <a:ext cx="399600" cy="399600"/>
          </a:xfrm>
          <a:prstGeom prst="rect">
            <a:avLst>
              <a:gd fmla="val 125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02" name="CustomShape 159"/>
          <p:cNvSpPr/>
          <p:nvPr/>
        </p:nvSpPr>
        <p:spPr>
          <a:xfrm>
            <a:off x="7350120" y="4950000"/>
            <a:ext cx="399600" cy="399600"/>
          </a:xfrm>
          <a:prstGeom prst="rect">
            <a:avLst>
              <a:gd fmla="val -20833" name="adj1"/>
              <a:gd fmla="val 625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03" name="CustomShape 160"/>
          <p:cNvSpPr/>
          <p:nvPr/>
        </p:nvSpPr>
        <p:spPr>
          <a:xfrm>
            <a:off x="7850160" y="4950000"/>
            <a:ext cx="399600" cy="399600"/>
          </a:xfrm>
          <a:prstGeom prst="rect">
            <a:avLst>
              <a:gd fmla="val 12500" name="adj1"/>
              <a:gd fmla="val 1142319" name="adj2"/>
              <a:gd fmla="val 20457681" name="adj3"/>
              <a:gd fmla="val 11942319" name="adj4"/>
              <a:gd fmla="val 12500" name="adj5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04" name="CustomShape 161"/>
          <p:cNvSpPr/>
          <p:nvPr/>
        </p:nvSpPr>
        <p:spPr>
          <a:xfrm>
            <a:off x="349920" y="5450040"/>
            <a:ext cx="399600" cy="399600"/>
          </a:xfrm>
          <a:prstGeom prst="rect">
            <a:avLst>
              <a:gd fmla="val 18750" name="adj1"/>
              <a:gd fmla="val -8333" name="adj2"/>
              <a:gd fmla="val 18750" name="adj3"/>
              <a:gd fmla="val -16667" name="adj4"/>
              <a:gd fmla="val 112500" name="adj5"/>
              <a:gd fmla="val -46667" name="adj6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05" name="CustomShape 162"/>
          <p:cNvSpPr/>
          <p:nvPr/>
        </p:nvSpPr>
        <p:spPr>
          <a:xfrm>
            <a:off x="849960" y="5450040"/>
            <a:ext cx="399600" cy="399600"/>
          </a:xfrm>
          <a:prstGeom prst="rect">
            <a:avLst>
              <a:gd fmla="val 50000" name="adj1"/>
              <a:gd fmla="val 50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06" name="CustomShape 163"/>
          <p:cNvSpPr/>
          <p:nvPr/>
        </p:nvSpPr>
        <p:spPr>
          <a:xfrm>
            <a:off x="1350000" y="54500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07" name="CustomShape 164"/>
          <p:cNvSpPr/>
          <p:nvPr/>
        </p:nvSpPr>
        <p:spPr>
          <a:xfrm>
            <a:off x="1850040" y="5450040"/>
            <a:ext cx="399600" cy="399600"/>
          </a:xfrm>
          <a:prstGeom prst="rect">
            <a:avLst>
              <a:gd fmla="val 18750" name="adj1"/>
              <a:gd fmla="val -8333" name="adj2"/>
              <a:gd fmla="val 18750" name="adj3"/>
              <a:gd fmla="val -16667" name="adj4"/>
              <a:gd fmla="val 112500" name="adj5"/>
              <a:gd fmla="val -46667" name="adj6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08" name="CustomShape 165"/>
          <p:cNvSpPr/>
          <p:nvPr/>
        </p:nvSpPr>
        <p:spPr>
          <a:xfrm>
            <a:off x="2350080" y="5450040"/>
            <a:ext cx="399600" cy="399600"/>
          </a:xfrm>
          <a:prstGeom prst="rect">
            <a:avLst>
              <a:gd fmla="val 250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09" name="CustomShape 166"/>
          <p:cNvSpPr/>
          <p:nvPr/>
        </p:nvSpPr>
        <p:spPr>
          <a:xfrm>
            <a:off x="2850120" y="54500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10" name="CustomShape 167"/>
          <p:cNvSpPr/>
          <p:nvPr/>
        </p:nvSpPr>
        <p:spPr>
          <a:xfrm>
            <a:off x="3350160" y="5450040"/>
            <a:ext cx="399600" cy="399600"/>
          </a:xfrm>
          <a:prstGeom prst="rect">
            <a:avLst>
              <a:gd fmla="val 23520" name="adj1"/>
              <a:gd fmla="val 6600000" name="adj2"/>
              <a:gd fmla="val 11760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11" name="CustomShape 168"/>
          <p:cNvSpPr/>
          <p:nvPr/>
        </p:nvSpPr>
        <p:spPr>
          <a:xfrm>
            <a:off x="3849840" y="54500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12" name="CustomShape 169"/>
          <p:cNvSpPr/>
          <p:nvPr/>
        </p:nvSpPr>
        <p:spPr>
          <a:xfrm>
            <a:off x="4349880" y="54500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13" name="CustomShape 170"/>
          <p:cNvSpPr/>
          <p:nvPr/>
        </p:nvSpPr>
        <p:spPr>
          <a:xfrm>
            <a:off x="4849920" y="5450040"/>
            <a:ext cx="399600" cy="399600"/>
          </a:xfrm>
          <a:prstGeom prst="rect">
            <a:avLst>
              <a:gd fmla="val 102572" name="adj1"/>
              <a:gd fmla="val 10521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14" name="CustomShape 171"/>
          <p:cNvSpPr/>
          <p:nvPr/>
        </p:nvSpPr>
        <p:spPr>
          <a:xfrm>
            <a:off x="5349960" y="5450040"/>
            <a:ext cx="399600" cy="399600"/>
          </a:xfrm>
          <a:prstGeom prst="rect">
            <a:avLst>
              <a:gd fmla="val 2352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15" name="CustomShape 172"/>
          <p:cNvSpPr/>
          <p:nvPr/>
        </p:nvSpPr>
        <p:spPr>
          <a:xfrm>
            <a:off x="5850000" y="5450040"/>
            <a:ext cx="399600" cy="399600"/>
          </a:xfrm>
          <a:prstGeom prst="rec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16" name="CustomShape 173"/>
          <p:cNvSpPr/>
          <p:nvPr/>
        </p:nvSpPr>
        <p:spPr>
          <a:xfrm>
            <a:off x="6350040" y="54500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17" name="CustomShape 174"/>
          <p:cNvSpPr/>
          <p:nvPr/>
        </p:nvSpPr>
        <p:spPr>
          <a:xfrm>
            <a:off x="6850080" y="5450040"/>
            <a:ext cx="399600" cy="399600"/>
          </a:xfrm>
          <a:prstGeom prst="rect">
            <a:avLst>
              <a:gd fmla="val 18750" name="adj1"/>
              <a:gd fmla="val -8333" name="adj2"/>
              <a:gd fmla="val 18750" name="adj3"/>
              <a:gd fmla="val -16667" name="adj4"/>
              <a:gd fmla="val 112500" name="adj5"/>
              <a:gd fmla="val -46667" name="adj6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18" name="CustomShape 175"/>
          <p:cNvSpPr/>
          <p:nvPr/>
        </p:nvSpPr>
        <p:spPr>
          <a:xfrm>
            <a:off x="7350120" y="545004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19" name="CustomShape 176"/>
          <p:cNvSpPr/>
          <p:nvPr/>
        </p:nvSpPr>
        <p:spPr>
          <a:xfrm>
            <a:off x="7850160" y="5450040"/>
            <a:ext cx="399600" cy="399600"/>
          </a:xfrm>
          <a:prstGeom prst="rect">
            <a:avLst>
              <a:gd fmla="val 19098" name="adj1"/>
              <a:gd fmla="val 105146" name="adj2"/>
              <a:gd fmla="val 110557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20" name="CustomShape 177"/>
          <p:cNvSpPr/>
          <p:nvPr/>
        </p:nvSpPr>
        <p:spPr>
          <a:xfrm>
            <a:off x="349920" y="595008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21" name="CustomShape 178"/>
          <p:cNvSpPr/>
          <p:nvPr/>
        </p:nvSpPr>
        <p:spPr>
          <a:xfrm>
            <a:off x="849960" y="5950080"/>
            <a:ext cx="399600" cy="399600"/>
          </a:xfrm>
          <a:prstGeom prst="rect">
            <a:avLst>
              <a:gd fmla="val 50000" name="adj1"/>
              <a:gd fmla="val 50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22" name="CustomShape 179"/>
          <p:cNvSpPr/>
          <p:nvPr/>
        </p:nvSpPr>
        <p:spPr>
          <a:xfrm>
            <a:off x="1350000" y="5950080"/>
            <a:ext cx="399600" cy="399600"/>
          </a:xfrm>
          <a:prstGeom prst="rect">
            <a:avLst/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23" name="CustomShape 180"/>
          <p:cNvSpPr/>
          <p:nvPr/>
        </p:nvSpPr>
        <p:spPr>
          <a:xfrm>
            <a:off x="1850040" y="5950080"/>
            <a:ext cx="399600" cy="399600"/>
          </a:xfrm>
          <a:prstGeom prst="rect">
            <a:avLst>
              <a:gd fmla="val 18750" name="adj1"/>
              <a:gd fmla="val -8333" name="adj2"/>
              <a:gd fmla="val 18750" name="adj3"/>
              <a:gd fmla="val -16667" name="adj4"/>
              <a:gd fmla="val 100000" name="adj5"/>
              <a:gd fmla="val -16667" name="adj6"/>
              <a:gd fmla="val 112963" name="adj7"/>
              <a:gd fmla="val -8333" name="adj8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24" name="CustomShape 181"/>
          <p:cNvSpPr/>
          <p:nvPr/>
        </p:nvSpPr>
        <p:spPr>
          <a:xfrm>
            <a:off x="2350080" y="5950080"/>
            <a:ext cx="399600" cy="399600"/>
          </a:xfrm>
          <a:prstGeom prst="rect">
            <a:avLst>
              <a:gd fmla="val 2500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25" name="CustomShape 182"/>
          <p:cNvSpPr/>
          <p:nvPr/>
        </p:nvSpPr>
        <p:spPr>
          <a:xfrm>
            <a:off x="2850120" y="5950080"/>
            <a:ext cx="399600" cy="399600"/>
          </a:xfrm>
          <a:prstGeom prst="rect">
            <a:avLst>
              <a:gd fmla="val 18750" name="adj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26" name="CustomShape 183"/>
          <p:cNvSpPr/>
          <p:nvPr/>
        </p:nvSpPr>
        <p:spPr>
          <a:xfrm>
            <a:off x="3350160" y="5950080"/>
            <a:ext cx="399600" cy="399600"/>
          </a:xfrm>
          <a:prstGeom prst="rect">
            <a:avLst>
              <a:gd fmla="val 25000" name="adj1"/>
              <a:gd fmla="val 25000" name="adj2"/>
              <a:gd fmla="val 25000" name="adj3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27" name="CustomShape 184"/>
          <p:cNvSpPr/>
          <p:nvPr/>
        </p:nvSpPr>
        <p:spPr>
          <a:xfrm>
            <a:off x="3849840" y="5950080"/>
            <a:ext cx="399600" cy="399600"/>
          </a:xfrm>
          <a:prstGeom prst="rect">
            <a:avLst>
              <a:gd fmla="val -20833" name="adj1"/>
              <a:gd fmla="val 625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28" name="CustomShape 185"/>
          <p:cNvSpPr/>
          <p:nvPr/>
        </p:nvSpPr>
        <p:spPr>
          <a:xfrm>
            <a:off x="4349880" y="5950080"/>
            <a:ext cx="399600" cy="399600"/>
          </a:xfrm>
          <a:prstGeom prst="rect">
            <a:avLst>
              <a:gd fmla="val 16667" name="adj1"/>
              <a:gd fmla="val 50000" name="adj2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  <p:sp>
        <p:nvSpPr>
          <p:cNvPr id="229" name="CustomShape 186"/>
          <p:cNvSpPr/>
          <p:nvPr/>
        </p:nvSpPr>
        <p:spPr>
          <a:xfrm>
            <a:off x="4849920" y="5950080"/>
            <a:ext cx="399600" cy="399600"/>
          </a:xfrm>
          <a:prstGeom prst="rect">
            <a:avLst>
              <a:gd fmla="val 18750" name="adj1"/>
              <a:gd fmla="val -8333" name="adj2"/>
              <a:gd fmla="val 112500" name="adj3"/>
              <a:gd fmla="val -38333" name="adj4"/>
            </a:avLst>
          </a:pr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