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3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669E-063E-4F42-9C22-2E13F680164C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7FB1-6CB6-43EA-A510-A5DE935954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669E-063E-4F42-9C22-2E13F680164C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7FB1-6CB6-43EA-A510-A5DE935954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669E-063E-4F42-9C22-2E13F680164C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7FB1-6CB6-43EA-A510-A5DE935954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669E-063E-4F42-9C22-2E13F680164C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7FB1-6CB6-43EA-A510-A5DE935954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669E-063E-4F42-9C22-2E13F680164C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7FB1-6CB6-43EA-A510-A5DE935954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669E-063E-4F42-9C22-2E13F680164C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7FB1-6CB6-43EA-A510-A5DE935954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669E-063E-4F42-9C22-2E13F680164C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7FB1-6CB6-43EA-A510-A5DE935954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669E-063E-4F42-9C22-2E13F680164C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7FB1-6CB6-43EA-A510-A5DE935954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669E-063E-4F42-9C22-2E13F680164C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7FB1-6CB6-43EA-A510-A5DE935954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669E-063E-4F42-9C22-2E13F680164C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7FB1-6CB6-43EA-A510-A5DE935954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669E-063E-4F42-9C22-2E13F680164C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7FB1-6CB6-43EA-A510-A5DE935954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8669E-063E-4F42-9C22-2E13F680164C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97FB1-6CB6-43EA-A510-A5DE9359545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Decision 4"/>
          <p:cNvSpPr/>
          <p:nvPr/>
        </p:nvSpPr>
        <p:spPr>
          <a:xfrm>
            <a:off x="3657600" y="2743200"/>
            <a:ext cx="228600" cy="304800"/>
          </a:xfrm>
          <a:prstGeom prst="flowChartDecision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GlaxoSmithKline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nxd81483</dc:creator>
  <cp:lastModifiedBy>nxd81483</cp:lastModifiedBy>
  <cp:revision>1</cp:revision>
  <dcterms:created xsi:type="dcterms:W3CDTF">2012-01-04T11:40:45Z</dcterms:created>
  <dcterms:modified xsi:type="dcterms:W3CDTF">2012-01-04T11:41:09Z</dcterms:modified>
</cp:coreProperties>
</file>