
<file path=[Content_Types].xml><?xml version="1.0" encoding="utf-8"?>
<Types xmlns="http://schemas.openxmlformats.org/package/2006/content-types">
  <Override PartName="/customXml/itemProps3.xml" ContentType="application/vnd.openxmlformats-officedocument.customXmlProperties+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customXml/itemProps4.xml" ContentType="application/vnd.openxmlformats-officedocument.customXmlProperties+xml"/>
  <Override PartName="/customXml/itemProps5.xml" ContentType="application/vnd.openxmlformats-officedocument.customXmlProperties+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6"/>
    <p:sldMasterId id="2147483687" r:id="rId7"/>
  </p:sldMasterIdLst>
  <p:notesMasterIdLst>
    <p:notesMasterId r:id="rId9"/>
  </p:notesMasterIdLst>
  <p:sldIdLst>
    <p:sldId id="291"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7CA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758" autoAdjust="0"/>
    <p:restoredTop sz="94628" autoAdjust="0"/>
  </p:normalViewPr>
  <p:slideViewPr>
    <p:cSldViewPr>
      <p:cViewPr>
        <p:scale>
          <a:sx n="70" d="100"/>
          <a:sy n="70" d="100"/>
        </p:scale>
        <p:origin x="-150" y="5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viewProps" Target="viewProps.xml"/><Relationship Id="rId5" Type="http://schemas.openxmlformats.org/officeDocument/2006/relationships/customXml" Target="../customXml/item5.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1.5341703218979354E-2"/>
          <c:y val="6.3397085398037525E-2"/>
          <c:w val="0.96931659356204147"/>
          <c:h val="0.7004956398557457"/>
        </c:manualLayout>
      </c:layout>
      <c:lineChart>
        <c:grouping val="standard"/>
        <c:ser>
          <c:idx val="0"/>
          <c:order val="0"/>
          <c:tx>
            <c:strRef>
              <c:f>Sheet1!$R$23</c:f>
              <c:strCache>
                <c:ptCount val="1"/>
                <c:pt idx="0">
                  <c:v>No of scripted apps</c:v>
                </c:pt>
              </c:strCache>
            </c:strRef>
          </c:tx>
          <c:marker>
            <c:symbol val="none"/>
          </c:marker>
          <c:dLbls>
            <c:dLbl>
              <c:idx val="0"/>
              <c:layout>
                <c:manualLayout>
                  <c:x val="-6.9735014631724474E-3"/>
                  <c:y val="-4.6296296296296571E-2"/>
                </c:manualLayout>
              </c:layout>
              <c:spPr/>
              <c:txPr>
                <a:bodyPr/>
                <a:lstStyle/>
                <a:p>
                  <a:pPr>
                    <a:defRPr sz="1400"/>
                  </a:pPr>
                  <a:endParaRPr lang="en-US"/>
                </a:p>
              </c:txPr>
              <c:showVal val="1"/>
            </c:dLbl>
            <c:dLbl>
              <c:idx val="1"/>
              <c:delete val="1"/>
            </c:dLbl>
            <c:dLbl>
              <c:idx val="2"/>
              <c:layout>
                <c:manualLayout>
                  <c:x val="-4.1841008779034032E-3"/>
                  <c:y val="-6.0185185185185147E-2"/>
                </c:manualLayout>
              </c:layout>
              <c:spPr/>
              <c:txPr>
                <a:bodyPr/>
                <a:lstStyle/>
                <a:p>
                  <a:pPr>
                    <a:defRPr sz="1600"/>
                  </a:pPr>
                  <a:endParaRPr lang="en-US"/>
                </a:p>
              </c:txPr>
              <c:showVal val="1"/>
            </c:dLbl>
            <c:dLbl>
              <c:idx val="3"/>
              <c:delete val="1"/>
            </c:dLbl>
            <c:dLbl>
              <c:idx val="4"/>
              <c:layout>
                <c:manualLayout>
                  <c:x val="0"/>
                  <c:y val="-5.5555555555555455E-2"/>
                </c:manualLayout>
              </c:layout>
              <c:spPr/>
              <c:txPr>
                <a:bodyPr/>
                <a:lstStyle/>
                <a:p>
                  <a:pPr>
                    <a:defRPr sz="1400"/>
                  </a:pPr>
                  <a:endParaRPr lang="en-US"/>
                </a:p>
              </c:txPr>
              <c:showVal val="1"/>
            </c:dLbl>
            <c:dLbl>
              <c:idx val="5"/>
              <c:delete val="1"/>
            </c:dLbl>
            <c:dLbl>
              <c:idx val="6"/>
              <c:layout>
                <c:manualLayout>
                  <c:x val="-1.8131103804248223E-2"/>
                  <c:y val="-5.5555555555555455E-2"/>
                </c:manualLayout>
              </c:layout>
              <c:spPr/>
              <c:txPr>
                <a:bodyPr/>
                <a:lstStyle/>
                <a:p>
                  <a:pPr>
                    <a:defRPr sz="1200"/>
                  </a:pPr>
                  <a:endParaRPr lang="en-US"/>
                </a:p>
              </c:txPr>
              <c:showVal val="1"/>
            </c:dLbl>
            <c:showVal val="1"/>
          </c:dLbls>
          <c:cat>
            <c:numRef>
              <c:f>Sheet1!$Q$24:$Q$30</c:f>
              <c:numCache>
                <c:formatCode>mmm\-yy</c:formatCode>
                <c:ptCount val="7"/>
                <c:pt idx="0">
                  <c:v>40544</c:v>
                </c:pt>
                <c:pt idx="1">
                  <c:v>40634</c:v>
                </c:pt>
                <c:pt idx="2">
                  <c:v>40725</c:v>
                </c:pt>
                <c:pt idx="3">
                  <c:v>40817</c:v>
                </c:pt>
                <c:pt idx="4">
                  <c:v>40909</c:v>
                </c:pt>
                <c:pt idx="5">
                  <c:v>41000</c:v>
                </c:pt>
                <c:pt idx="6">
                  <c:v>41061</c:v>
                </c:pt>
              </c:numCache>
            </c:numRef>
          </c:cat>
          <c:val>
            <c:numRef>
              <c:f>Sheet1!$R$24:$R$30</c:f>
              <c:numCache>
                <c:formatCode>General</c:formatCode>
                <c:ptCount val="7"/>
                <c:pt idx="0">
                  <c:v>4400</c:v>
                </c:pt>
                <c:pt idx="1">
                  <c:v>3800</c:v>
                </c:pt>
                <c:pt idx="2">
                  <c:v>3275</c:v>
                </c:pt>
                <c:pt idx="3">
                  <c:v>2899</c:v>
                </c:pt>
                <c:pt idx="4">
                  <c:v>2800</c:v>
                </c:pt>
                <c:pt idx="5">
                  <c:v>2500</c:v>
                </c:pt>
                <c:pt idx="6">
                  <c:v>2500</c:v>
                </c:pt>
              </c:numCache>
            </c:numRef>
          </c:val>
        </c:ser>
        <c:ser>
          <c:idx val="1"/>
          <c:order val="1"/>
          <c:tx>
            <c:strRef>
              <c:f>Sheet1!$S$23</c:f>
              <c:strCache>
                <c:ptCount val="1"/>
                <c:pt idx="0">
                  <c:v>Win7 Portfolio</c:v>
                </c:pt>
              </c:strCache>
            </c:strRef>
          </c:tx>
          <c:marker>
            <c:symbol val="none"/>
          </c:marker>
          <c:dLbls>
            <c:dLbl>
              <c:idx val="0"/>
              <c:delete val="1"/>
            </c:dLbl>
            <c:dLbl>
              <c:idx val="1"/>
              <c:delete val="1"/>
            </c:dLbl>
            <c:dLbl>
              <c:idx val="2"/>
              <c:layout>
                <c:manualLayout>
                  <c:x val="0"/>
                  <c:y val="-8.1517114994436826E-2"/>
                </c:manualLayout>
              </c:layout>
              <c:showVal val="1"/>
            </c:dLbl>
            <c:dLbl>
              <c:idx val="3"/>
              <c:layout>
                <c:manualLayout>
                  <c:x val="0"/>
                  <c:y val="-6.9843287729586048E-2"/>
                </c:manualLayout>
              </c:layout>
              <c:showVal val="1"/>
            </c:dLbl>
            <c:dLbl>
              <c:idx val="4"/>
              <c:layout>
                <c:manualLayout>
                  <c:x val="-4.184100877903405E-3"/>
                  <c:y val="-6.9843287729586048E-2"/>
                </c:manualLayout>
              </c:layout>
              <c:showVal val="1"/>
            </c:dLbl>
            <c:dLbl>
              <c:idx val="5"/>
              <c:layout>
                <c:manualLayout>
                  <c:x val="-8.3682017558067874E-3"/>
                  <c:y val="-4.1666666666666692E-2"/>
                </c:manualLayout>
              </c:layout>
              <c:spPr>
                <a:ln>
                  <a:solidFill>
                    <a:schemeClr val="accent2"/>
                  </a:solidFill>
                </a:ln>
              </c:spPr>
              <c:txPr>
                <a:bodyPr/>
                <a:lstStyle/>
                <a:p>
                  <a:pPr>
                    <a:defRPr sz="1400"/>
                  </a:pPr>
                  <a:endParaRPr lang="en-US"/>
                </a:p>
              </c:txPr>
              <c:showVal val="1"/>
            </c:dLbl>
            <c:txPr>
              <a:bodyPr/>
              <a:lstStyle/>
              <a:p>
                <a:pPr>
                  <a:defRPr sz="1400"/>
                </a:pPr>
                <a:endParaRPr lang="en-US"/>
              </a:p>
            </c:txPr>
            <c:showVal val="1"/>
          </c:dLbls>
          <c:cat>
            <c:numRef>
              <c:f>Sheet1!$Q$24:$Q$30</c:f>
              <c:numCache>
                <c:formatCode>mmm\-yy</c:formatCode>
                <c:ptCount val="7"/>
                <c:pt idx="0">
                  <c:v>40544</c:v>
                </c:pt>
                <c:pt idx="1">
                  <c:v>40634</c:v>
                </c:pt>
                <c:pt idx="2">
                  <c:v>40725</c:v>
                </c:pt>
                <c:pt idx="3">
                  <c:v>40817</c:v>
                </c:pt>
                <c:pt idx="4">
                  <c:v>40909</c:v>
                </c:pt>
                <c:pt idx="5">
                  <c:v>41000</c:v>
                </c:pt>
                <c:pt idx="6">
                  <c:v>41061</c:v>
                </c:pt>
              </c:numCache>
            </c:numRef>
          </c:cat>
          <c:val>
            <c:numRef>
              <c:f>Sheet1!$S$24:$S$30</c:f>
              <c:numCache>
                <c:formatCode>General</c:formatCode>
                <c:ptCount val="7"/>
                <c:pt idx="0">
                  <c:v>0</c:v>
                </c:pt>
                <c:pt idx="1">
                  <c:v>0</c:v>
                </c:pt>
                <c:pt idx="2">
                  <c:v>200</c:v>
                </c:pt>
                <c:pt idx="3">
                  <c:v>900</c:v>
                </c:pt>
                <c:pt idx="4">
                  <c:v>1200</c:v>
                </c:pt>
                <c:pt idx="5">
                  <c:v>1400</c:v>
                </c:pt>
              </c:numCache>
            </c:numRef>
          </c:val>
        </c:ser>
        <c:dLbls>
          <c:showVal val="1"/>
        </c:dLbls>
        <c:marker val="1"/>
        <c:axId val="83111296"/>
        <c:axId val="83137664"/>
      </c:lineChart>
      <c:dateAx>
        <c:axId val="83111296"/>
        <c:scaling>
          <c:orientation val="minMax"/>
          <c:max val="41091"/>
          <c:min val="40544"/>
        </c:scaling>
        <c:delete val="1"/>
        <c:axPos val="b"/>
        <c:numFmt formatCode="mmm\-yy" sourceLinked="1"/>
        <c:majorTickMark val="none"/>
        <c:tickLblPos val="none"/>
        <c:crossAx val="83137664"/>
        <c:crosses val="autoZero"/>
        <c:auto val="1"/>
        <c:lblOffset val="100"/>
        <c:baseTimeUnit val="months"/>
        <c:majorUnit val="3"/>
        <c:majorTimeUnit val="months"/>
      </c:dateAx>
      <c:valAx>
        <c:axId val="83137664"/>
        <c:scaling>
          <c:orientation val="minMax"/>
        </c:scaling>
        <c:delete val="1"/>
        <c:axPos val="l"/>
        <c:numFmt formatCode="General" sourceLinked="1"/>
        <c:tickLblPos val="none"/>
        <c:crossAx val="83111296"/>
        <c:crosses val="autoZero"/>
        <c:crossBetween val="between"/>
      </c:valAx>
    </c:plotArea>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BA4892E-0923-4FE9-9CD2-B0E998DB5219}" type="datetimeFigureOut">
              <a:rPr lang="en-US" smtClean="0"/>
              <a:pPr/>
              <a:t>12/22/2011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DAF575D-6E4B-4898-9290-698F44CEC74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050" name="Picture 2" descr="S:\01_ACTIVE_PROJECTS\GSK\2278_GSK_SrLdrMtg2010\CubistProjectFiles\PPT\LinkedArt\4x3-title-slide.png"/>
          <p:cNvPicPr>
            <a:picLocks noChangeAspect="1" noChangeArrowheads="1"/>
          </p:cNvPicPr>
          <p:nvPr userDrawn="1"/>
        </p:nvPicPr>
        <p:blipFill>
          <a:blip r:embed="rId2" cstate="print"/>
          <a:stretch>
            <a:fillRect/>
          </a:stretch>
        </p:blipFill>
        <p:spPr bwMode="auto">
          <a:xfrm>
            <a:off x="0" y="0"/>
            <a:ext cx="9144000" cy="6858000"/>
          </a:xfrm>
          <a:prstGeom prst="rect">
            <a:avLst/>
          </a:prstGeom>
          <a:noFill/>
        </p:spPr>
      </p:pic>
      <p:sp>
        <p:nvSpPr>
          <p:cNvPr id="16" name="Rectangle 15"/>
          <p:cNvSpPr/>
          <p:nvPr userDrawn="1"/>
        </p:nvSpPr>
        <p:spPr bwMode="auto">
          <a:xfrm>
            <a:off x="1" y="0"/>
            <a:ext cx="9144000" cy="152400"/>
          </a:xfrm>
          <a:prstGeom prst="rect">
            <a:avLst/>
          </a:prstGeom>
          <a:solidFill>
            <a:schemeClr val="accent1"/>
          </a:solidFill>
          <a:ln w="254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eaLnBrk="0" fontAlgn="base" hangingPunct="0">
              <a:spcBef>
                <a:spcPct val="0"/>
              </a:spcBef>
              <a:spcAft>
                <a:spcPct val="0"/>
              </a:spcAft>
              <a:defRPr/>
            </a:pPr>
            <a:r>
              <a:rPr lang="en-GB" sz="2000" kern="0" smtClean="0">
                <a:solidFill>
                  <a:srgbClr val="000056"/>
                </a:solidFill>
              </a:rPr>
              <a:t> </a:t>
            </a:r>
          </a:p>
        </p:txBody>
      </p:sp>
      <p:sp>
        <p:nvSpPr>
          <p:cNvPr id="2" name="Title 1"/>
          <p:cNvSpPr>
            <a:spLocks noGrp="1"/>
          </p:cNvSpPr>
          <p:nvPr>
            <p:ph type="ctrTitle"/>
          </p:nvPr>
        </p:nvSpPr>
        <p:spPr>
          <a:xfrm>
            <a:off x="685800" y="2651125"/>
            <a:ext cx="7772400" cy="1470025"/>
          </a:xfrm>
        </p:spPr>
        <p:txBody>
          <a:bodyPr anchor="b"/>
          <a:lstStyle/>
          <a:p>
            <a:r>
              <a:rPr lang="en-US" smtClean="0"/>
              <a:t>Click to edit Master title style</a:t>
            </a:r>
            <a:endParaRPr lang="en-GB" dirty="0"/>
          </a:p>
        </p:txBody>
      </p:sp>
      <p:sp>
        <p:nvSpPr>
          <p:cNvPr id="3" name="Subtitle 2"/>
          <p:cNvSpPr>
            <a:spLocks noGrp="1"/>
          </p:cNvSpPr>
          <p:nvPr>
            <p:ph type="subTitle" idx="1"/>
          </p:nvPr>
        </p:nvSpPr>
        <p:spPr>
          <a:xfrm>
            <a:off x="685800" y="4406900"/>
            <a:ext cx="7785100" cy="1752600"/>
          </a:xfrm>
          <a:prstGeom prst="rect">
            <a:avLst/>
          </a:prstGeo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6" name="Picture 2" descr="\\10.0.1.42\braque\01_ACTIVE_PROJECTS\GSK\GSK PowerPoint Template\CubistProjectFiles\PPT\LinkedArt\logo.png"/>
          <p:cNvPicPr>
            <a:picLocks noChangeAspect="1" noChangeArrowheads="1"/>
          </p:cNvPicPr>
          <p:nvPr userDrawn="1"/>
        </p:nvPicPr>
        <p:blipFill>
          <a:blip r:embed="rId3" cstate="print"/>
          <a:srcRect/>
          <a:stretch>
            <a:fillRect/>
          </a:stretch>
        </p:blipFill>
        <p:spPr bwMode="auto">
          <a:xfrm>
            <a:off x="5210628" y="1878577"/>
            <a:ext cx="2604179" cy="974318"/>
          </a:xfrm>
          <a:prstGeom prst="rect">
            <a:avLst/>
          </a:prstGeom>
          <a:noFill/>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with footer">
    <p:spTree>
      <p:nvGrpSpPr>
        <p:cNvPr id="1" name=""/>
        <p:cNvGrpSpPr/>
        <p:nvPr/>
      </p:nvGrpSpPr>
      <p:grpSpPr>
        <a:xfrm>
          <a:off x="0" y="0"/>
          <a:ext cx="0" cy="0"/>
          <a:chOff x="0" y="0"/>
          <a:chExt cx="0" cy="0"/>
        </a:xfrm>
      </p:grpSpPr>
      <p:sp>
        <p:nvSpPr>
          <p:cNvPr id="2" name="Title 1"/>
          <p:cNvSpPr>
            <a:spLocks noGrp="1"/>
          </p:cNvSpPr>
          <p:nvPr>
            <p:ph type="title"/>
          </p:nvPr>
        </p:nvSpPr>
        <p:spPr>
          <a:xfrm>
            <a:off x="241300" y="177800"/>
            <a:ext cx="8503920" cy="1003300"/>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63775"/>
            <a:ext cx="4040188" cy="3951288"/>
          </a:xfrm>
          <a:prstGeom prst="rect">
            <a:avLst/>
          </a:prstGeom>
        </p:spPr>
        <p:txBody>
          <a:bodyPr>
            <a:normAutofit/>
          </a:bodyPr>
          <a:lstStyle>
            <a:lvl1pPr indent="-177800" algn="l" defTabSz="914400" rtl="0" eaLnBrk="1" latinLnBrk="0" hangingPunct="1">
              <a:spcBef>
                <a:spcPts val="0"/>
              </a:spcBef>
              <a:spcAft>
                <a:spcPts val="1000"/>
              </a:spcAft>
              <a:buClr>
                <a:schemeClr val="accent1"/>
              </a:buClr>
              <a:buSzPct val="120000"/>
              <a:defRPr lang="en-US" sz="1800" kern="1200" dirty="0" smtClean="0">
                <a:solidFill>
                  <a:schemeClr val="tx1"/>
                </a:solidFill>
                <a:latin typeface="Arial" pitchFamily="34" charset="0"/>
                <a:ea typeface="+mn-ea"/>
                <a:cs typeface="Arial" pitchFamily="34" charset="0"/>
              </a:defRPr>
            </a:lvl1pPr>
            <a:lvl2pPr indent="-177800" algn="l" defTabSz="914400" rtl="0" eaLnBrk="1" latinLnBrk="0" hangingPunct="1">
              <a:spcBef>
                <a:spcPts val="0"/>
              </a:spcBef>
              <a:spcAft>
                <a:spcPts val="800"/>
              </a:spcAft>
              <a:buClr>
                <a:schemeClr val="accent1"/>
              </a:buClr>
              <a:buSzPct val="120000"/>
              <a:defRPr lang="en-GB" sz="1600" kern="1200" dirty="0">
                <a:solidFill>
                  <a:schemeClr val="tx1"/>
                </a:solidFill>
                <a:latin typeface="Arial" pitchFamily="34" charset="0"/>
                <a:ea typeface="+mn-ea"/>
                <a:cs typeface="Arial" pitchFamily="34" charset="0"/>
              </a:defRPr>
            </a:lvl2pPr>
            <a:lvl3pPr indent="-177800" algn="l" defTabSz="914400" rtl="0" eaLnBrk="1" latinLnBrk="0" hangingPunct="1">
              <a:spcBef>
                <a:spcPts val="0"/>
              </a:spcBef>
              <a:spcAft>
                <a:spcPts val="1000"/>
              </a:spcAft>
              <a:buClr>
                <a:schemeClr val="accent1"/>
              </a:buClr>
              <a:buSzPct val="120000"/>
              <a:defRPr lang="en-US" sz="1600" kern="1200" dirty="0" smtClean="0">
                <a:solidFill>
                  <a:schemeClr val="tx1"/>
                </a:solidFill>
                <a:latin typeface="Arial" pitchFamily="34" charset="0"/>
                <a:ea typeface="+mn-ea"/>
                <a:cs typeface="Arial" pitchFamily="34" charset="0"/>
              </a:defRPr>
            </a:lvl3pPr>
            <a:lvl4pPr marL="1428750" indent="-228600" algn="l" defTabSz="914400" rtl="0" eaLnBrk="1" latinLnBrk="0" hangingPunct="1">
              <a:spcBef>
                <a:spcPts val="0"/>
              </a:spcBef>
              <a:spcAft>
                <a:spcPts val="1000"/>
              </a:spcAft>
              <a:buClr>
                <a:schemeClr val="accent1"/>
              </a:buClr>
              <a:buSzPct val="120000"/>
              <a:defRPr lang="en-US" sz="1600" kern="1200" dirty="0" smtClean="0">
                <a:solidFill>
                  <a:schemeClr val="tx1"/>
                </a:solidFill>
                <a:latin typeface="Arial" pitchFamily="34" charset="0"/>
                <a:ea typeface="+mn-ea"/>
                <a:cs typeface="Arial" pitchFamily="34" charset="0"/>
              </a:defRPr>
            </a:lvl4pPr>
            <a:lvl5pPr indent="-177800" algn="l" defTabSz="914400" rtl="0" eaLnBrk="1" latinLnBrk="0" hangingPunct="1">
              <a:spcBef>
                <a:spcPts val="0"/>
              </a:spcBef>
              <a:spcAft>
                <a:spcPts val="1000"/>
              </a:spcAft>
              <a:buClr>
                <a:schemeClr val="accent1"/>
              </a:buClr>
              <a:buSzPct val="120000"/>
              <a:buFont typeface="Arial" pitchFamily="34" charset="0"/>
              <a:buChar char="–"/>
              <a:defRPr lang="en-GB" sz="1600" kern="1200" dirty="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63775"/>
            <a:ext cx="4041775" cy="3951288"/>
          </a:xfrm>
          <a:prstGeom prst="rect">
            <a:avLst/>
          </a:prstGeom>
        </p:spPr>
        <p:txBody>
          <a:bodyPr>
            <a:normAutofit/>
          </a:bodyPr>
          <a:lstStyle>
            <a:lvl1pPr>
              <a:defRPr lang="en-US" sz="1800" kern="1200" dirty="0" smtClean="0">
                <a:solidFill>
                  <a:schemeClr val="tx1"/>
                </a:solidFill>
                <a:latin typeface="Arial" pitchFamily="34" charset="0"/>
                <a:ea typeface="+mn-ea"/>
                <a:cs typeface="Arial" pitchFamily="34" charset="0"/>
              </a:defRPr>
            </a:lvl1pPr>
            <a:lvl2pPr indent="-177800" algn="l" defTabSz="914400" rtl="0" eaLnBrk="1" latinLnBrk="0" hangingPunct="1">
              <a:spcBef>
                <a:spcPts val="0"/>
              </a:spcBef>
              <a:spcAft>
                <a:spcPts val="800"/>
              </a:spcAft>
              <a:buClr>
                <a:schemeClr val="accent1"/>
              </a:buClr>
              <a:buSzPct val="120000"/>
              <a:buFont typeface="Arial" pitchFamily="34" charset="0"/>
              <a:buChar char="–"/>
              <a:defRPr lang="en-US" sz="1600" kern="1200" dirty="0" smtClean="0">
                <a:solidFill>
                  <a:schemeClr val="tx1"/>
                </a:solidFill>
                <a:latin typeface="Arial" pitchFamily="34" charset="0"/>
                <a:ea typeface="+mn-ea"/>
                <a:cs typeface="Arial" pitchFamily="34" charset="0"/>
              </a:defRPr>
            </a:lvl2pPr>
            <a:lvl3pPr indent="-177800" algn="l" defTabSz="914400" rtl="0" eaLnBrk="1" latinLnBrk="0" hangingPunct="1">
              <a:spcBef>
                <a:spcPts val="0"/>
              </a:spcBef>
              <a:spcAft>
                <a:spcPts val="800"/>
              </a:spcAft>
              <a:buClr>
                <a:schemeClr val="accent1"/>
              </a:buClr>
              <a:buSzPct val="120000"/>
              <a:buFont typeface="Arial" pitchFamily="34" charset="0"/>
              <a:buChar char="–"/>
              <a:defRPr lang="en-US" sz="1600" kern="1200" dirty="0" smtClean="0">
                <a:solidFill>
                  <a:schemeClr val="tx1"/>
                </a:solidFill>
                <a:latin typeface="Arial" pitchFamily="34" charset="0"/>
                <a:ea typeface="+mn-ea"/>
                <a:cs typeface="Arial" pitchFamily="34" charset="0"/>
              </a:defRPr>
            </a:lvl3pPr>
            <a:lvl4pPr marL="1371600" indent="-228600" algn="l" defTabSz="914400" rtl="0" eaLnBrk="1" latinLnBrk="0" hangingPunct="1">
              <a:spcBef>
                <a:spcPts val="0"/>
              </a:spcBef>
              <a:spcAft>
                <a:spcPts val="800"/>
              </a:spcAft>
              <a:buClr>
                <a:schemeClr val="accent1"/>
              </a:buClr>
              <a:buSzPct val="120000"/>
              <a:buFont typeface="Arial" pitchFamily="34" charset="0"/>
              <a:buChar char="–"/>
              <a:defRPr lang="en-US" sz="1600" kern="1200" dirty="0" smtClean="0">
                <a:solidFill>
                  <a:schemeClr val="tx1"/>
                </a:solidFill>
                <a:latin typeface="Arial" pitchFamily="34" charset="0"/>
                <a:ea typeface="+mn-ea"/>
                <a:cs typeface="Arial" pitchFamily="34" charset="0"/>
              </a:defRPr>
            </a:lvl4pPr>
            <a:lvl5pPr marL="2057400" indent="-228600" algn="l" defTabSz="914400" rtl="0" eaLnBrk="1" latinLnBrk="0" hangingPunct="1">
              <a:spcBef>
                <a:spcPts val="0"/>
              </a:spcBef>
              <a:spcAft>
                <a:spcPts val="800"/>
              </a:spcAft>
              <a:buClr>
                <a:schemeClr val="accent1"/>
              </a:buClr>
              <a:buSzPct val="120000"/>
              <a:buFont typeface="Arial" pitchFamily="34" charset="0"/>
              <a:buChar char="–"/>
              <a:defRPr lang="en-GB" sz="1600" kern="1200" dirty="0">
                <a:solidFill>
                  <a:schemeClr val="tx1"/>
                </a:solidFill>
                <a:latin typeface="Arial" pitchFamily="34" charset="0"/>
                <a:ea typeface="+mn-ea"/>
                <a:cs typeface="Arial" pitchFamily="34" charset="0"/>
              </a:defRPr>
            </a:lvl5pPr>
            <a:lvl6pPr>
              <a:buFontTx/>
              <a:buNone/>
              <a:defRPr sz="1600"/>
            </a:lvl6pPr>
            <a:lvl7pPr>
              <a:defRPr sz="1600"/>
            </a:lvl7pPr>
            <a:lvl8pPr>
              <a:defRPr sz="1600"/>
            </a:lvl8pPr>
            <a:lvl9pPr>
              <a:defRPr sz="1600"/>
            </a:lvl9pPr>
          </a:lstStyle>
          <a:p>
            <a:pPr marL="177800" marR="0" lvl="0"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Click to edit Master text styles</a:t>
            </a:r>
          </a:p>
          <a:p>
            <a:pPr marL="177800" marR="0" lvl="1"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Second level</a:t>
            </a:r>
          </a:p>
          <a:p>
            <a:pPr marL="177800" marR="0" lvl="2"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Third level</a:t>
            </a:r>
          </a:p>
          <a:p>
            <a:pPr marL="177800" marR="0" lvl="3"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Fourth level</a:t>
            </a:r>
          </a:p>
          <a:p>
            <a:pPr marL="177800" marR="0" lvl="4"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Fifth level</a:t>
            </a:r>
            <a:endParaRPr lang="en-GB" dirty="0"/>
          </a:p>
        </p:txBody>
      </p:sp>
      <p:sp>
        <p:nvSpPr>
          <p:cNvPr id="8" name="Content Placeholder 2"/>
          <p:cNvSpPr>
            <a:spLocks noGrp="1"/>
          </p:cNvSpPr>
          <p:nvPr>
            <p:ph idx="10" hasCustomPrompt="1"/>
          </p:nvPr>
        </p:nvSpPr>
        <p:spPr>
          <a:xfrm>
            <a:off x="-1" y="6523368"/>
            <a:ext cx="8925791" cy="334632"/>
          </a:xfrm>
          <a:prstGeom prst="rect">
            <a:avLst/>
          </a:prstGeom>
        </p:spPr>
        <p:txBody>
          <a:bodyPr anchor="ctr">
            <a:normAutofit/>
          </a:bodyPr>
          <a:lstStyle>
            <a:lvl1pPr>
              <a:buNone/>
              <a:defRPr sz="900"/>
            </a:lvl1pPr>
          </a:lstStyle>
          <a:p>
            <a:pPr lvl="0"/>
            <a:r>
              <a:rPr lang="en-US" dirty="0" smtClean="0"/>
              <a:t>Footnote text, 9 pt Arial</a:t>
            </a:r>
            <a:endParaRPr lang="en-GB"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41300" y="177800"/>
            <a:ext cx="8503920" cy="1003300"/>
          </a:xfrm>
        </p:spPr>
        <p:txBody>
          <a:bodyPr/>
          <a:lstStyle/>
          <a:p>
            <a:r>
              <a:rPr lang="en-US" smtClean="0"/>
              <a:t>Click to edit Master title style</a:t>
            </a:r>
            <a:endParaRPr lang="en-GB"/>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with footer">
    <p:spTree>
      <p:nvGrpSpPr>
        <p:cNvPr id="1" name=""/>
        <p:cNvGrpSpPr/>
        <p:nvPr/>
      </p:nvGrpSpPr>
      <p:grpSpPr>
        <a:xfrm>
          <a:off x="0" y="0"/>
          <a:ext cx="0" cy="0"/>
          <a:chOff x="0" y="0"/>
          <a:chExt cx="0" cy="0"/>
        </a:xfrm>
      </p:grpSpPr>
      <p:sp>
        <p:nvSpPr>
          <p:cNvPr id="2" name="Title 1"/>
          <p:cNvSpPr>
            <a:spLocks noGrp="1"/>
          </p:cNvSpPr>
          <p:nvPr>
            <p:ph type="title"/>
          </p:nvPr>
        </p:nvSpPr>
        <p:spPr>
          <a:xfrm>
            <a:off x="241300" y="177800"/>
            <a:ext cx="8503920" cy="1003300"/>
          </a:xfrm>
        </p:spPr>
        <p:txBody>
          <a:bodyPr/>
          <a:lstStyle/>
          <a:p>
            <a:r>
              <a:rPr lang="en-US" smtClean="0"/>
              <a:t>Click to edit Master title style</a:t>
            </a:r>
            <a:endParaRPr lang="en-GB"/>
          </a:p>
        </p:txBody>
      </p:sp>
      <p:sp>
        <p:nvSpPr>
          <p:cNvPr id="3" name="Content Placeholder 2"/>
          <p:cNvSpPr>
            <a:spLocks noGrp="1"/>
          </p:cNvSpPr>
          <p:nvPr>
            <p:ph idx="10" hasCustomPrompt="1"/>
          </p:nvPr>
        </p:nvSpPr>
        <p:spPr>
          <a:xfrm>
            <a:off x="-1" y="6523368"/>
            <a:ext cx="8925791" cy="334632"/>
          </a:xfrm>
          <a:prstGeom prst="rect">
            <a:avLst/>
          </a:prstGeom>
        </p:spPr>
        <p:txBody>
          <a:bodyPr anchor="ctr">
            <a:normAutofit/>
          </a:bodyPr>
          <a:lstStyle>
            <a:lvl1pPr>
              <a:buNone/>
              <a:defRPr sz="900"/>
            </a:lvl1pPr>
          </a:lstStyle>
          <a:p>
            <a:pPr lvl="0"/>
            <a:r>
              <a:rPr lang="en-US" dirty="0" smtClean="0"/>
              <a:t>Footnote text, 9 pt Arial</a:t>
            </a:r>
            <a:endParaRPr lang="en-GB"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Rectangle 3"/>
          <p:cNvSpPr/>
          <p:nvPr userDrawn="1"/>
        </p:nvSpPr>
        <p:spPr bwMode="auto">
          <a:xfrm>
            <a:off x="1" y="0"/>
            <a:ext cx="9144000" cy="152400"/>
          </a:xfrm>
          <a:prstGeom prst="rect">
            <a:avLst/>
          </a:prstGeom>
          <a:solidFill>
            <a:schemeClr val="accent1"/>
          </a:solidFill>
          <a:ln w="254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eaLnBrk="0" fontAlgn="base" hangingPunct="0">
              <a:spcBef>
                <a:spcPct val="0"/>
              </a:spcBef>
              <a:spcAft>
                <a:spcPct val="0"/>
              </a:spcAft>
              <a:defRPr/>
            </a:pPr>
            <a:r>
              <a:rPr lang="en-GB" sz="2000" kern="0" smtClean="0">
                <a:solidFill>
                  <a:srgbClr val="000056"/>
                </a:solidFill>
              </a:rPr>
              <a:t> </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050" name="Picture 2" descr="S:\01_ACTIVE_PROJECTS\GSK\2278_GSK_SrLdrMtg2010\CubistProjectFiles\PPT\LinkedArt\4x3-title-slide.png"/>
          <p:cNvPicPr>
            <a:picLocks noChangeAspect="1" noChangeArrowheads="1"/>
          </p:cNvPicPr>
          <p:nvPr userDrawn="1"/>
        </p:nvPicPr>
        <p:blipFill>
          <a:blip r:embed="rId2" cstate="print"/>
          <a:stretch>
            <a:fillRect/>
          </a:stretch>
        </p:blipFill>
        <p:spPr bwMode="auto">
          <a:xfrm>
            <a:off x="0" y="0"/>
            <a:ext cx="9144000" cy="6858000"/>
          </a:xfrm>
          <a:prstGeom prst="rect">
            <a:avLst/>
          </a:prstGeom>
          <a:noFill/>
        </p:spPr>
      </p:pic>
      <p:sp>
        <p:nvSpPr>
          <p:cNvPr id="16" name="Rectangle 15"/>
          <p:cNvSpPr/>
          <p:nvPr userDrawn="1"/>
        </p:nvSpPr>
        <p:spPr bwMode="auto">
          <a:xfrm>
            <a:off x="1" y="0"/>
            <a:ext cx="9144000" cy="152400"/>
          </a:xfrm>
          <a:prstGeom prst="rect">
            <a:avLst/>
          </a:prstGeom>
          <a:solidFill>
            <a:schemeClr val="accent1"/>
          </a:solidFill>
          <a:ln w="254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eaLnBrk="0" fontAlgn="base" hangingPunct="0">
              <a:spcBef>
                <a:spcPct val="0"/>
              </a:spcBef>
              <a:spcAft>
                <a:spcPct val="0"/>
              </a:spcAft>
              <a:defRPr/>
            </a:pPr>
            <a:r>
              <a:rPr lang="en-GB" sz="2000" kern="0" smtClean="0">
                <a:solidFill>
                  <a:srgbClr val="000056"/>
                </a:solidFill>
              </a:rPr>
              <a:t> </a:t>
            </a:r>
          </a:p>
        </p:txBody>
      </p:sp>
      <p:sp>
        <p:nvSpPr>
          <p:cNvPr id="2" name="Title 1"/>
          <p:cNvSpPr>
            <a:spLocks noGrp="1"/>
          </p:cNvSpPr>
          <p:nvPr>
            <p:ph type="ctrTitle"/>
          </p:nvPr>
        </p:nvSpPr>
        <p:spPr>
          <a:xfrm>
            <a:off x="685800" y="2651125"/>
            <a:ext cx="7772400" cy="1470025"/>
          </a:xfrm>
        </p:spPr>
        <p:txBody>
          <a:bodyPr anchor="b"/>
          <a:lstStyle/>
          <a:p>
            <a:r>
              <a:rPr lang="en-US" smtClean="0"/>
              <a:t>Click to edit Master title style</a:t>
            </a:r>
            <a:endParaRPr lang="en-GB" dirty="0"/>
          </a:p>
        </p:txBody>
      </p:sp>
      <p:sp>
        <p:nvSpPr>
          <p:cNvPr id="3" name="Subtitle 2"/>
          <p:cNvSpPr>
            <a:spLocks noGrp="1"/>
          </p:cNvSpPr>
          <p:nvPr>
            <p:ph type="subTitle" idx="1"/>
          </p:nvPr>
        </p:nvSpPr>
        <p:spPr>
          <a:xfrm>
            <a:off x="685800" y="4406900"/>
            <a:ext cx="7785100" cy="1752600"/>
          </a:xfrm>
          <a:prstGeom prst="rect">
            <a:avLst/>
          </a:prstGeo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6" name="Picture 2" descr="\\10.0.1.42\braque\01_ACTIVE_PROJECTS\GSK\GSK PowerPoint Template\CubistProjectFiles\PPT\LinkedArt\logo.png"/>
          <p:cNvPicPr>
            <a:picLocks noChangeAspect="1" noChangeArrowheads="1"/>
          </p:cNvPicPr>
          <p:nvPr userDrawn="1"/>
        </p:nvPicPr>
        <p:blipFill>
          <a:blip r:embed="rId3" cstate="print"/>
          <a:srcRect/>
          <a:stretch>
            <a:fillRect/>
          </a:stretch>
        </p:blipFill>
        <p:spPr bwMode="auto">
          <a:xfrm>
            <a:off x="5210628" y="1878577"/>
            <a:ext cx="2604179" cy="974318"/>
          </a:xfrm>
          <a:prstGeom prst="rect">
            <a:avLst/>
          </a:prstGeom>
          <a:noFill/>
        </p:spPr>
      </p:pic>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slide with footer">
    <p:spTree>
      <p:nvGrpSpPr>
        <p:cNvPr id="1" name=""/>
        <p:cNvGrpSpPr/>
        <p:nvPr/>
      </p:nvGrpSpPr>
      <p:grpSpPr>
        <a:xfrm>
          <a:off x="0" y="0"/>
          <a:ext cx="0" cy="0"/>
          <a:chOff x="0" y="0"/>
          <a:chExt cx="0" cy="0"/>
        </a:xfrm>
      </p:grpSpPr>
      <p:pic>
        <p:nvPicPr>
          <p:cNvPr id="2050" name="Picture 2" descr="S:\01_ACTIVE_PROJECTS\GSK\2278_GSK_SrLdrMtg2010\CubistProjectFiles\PPT\LinkedArt\4x3-title-slide.png"/>
          <p:cNvPicPr>
            <a:picLocks noChangeAspect="1" noChangeArrowheads="1"/>
          </p:cNvPicPr>
          <p:nvPr userDrawn="1"/>
        </p:nvPicPr>
        <p:blipFill>
          <a:blip r:embed="rId2" cstate="print"/>
          <a:stretch>
            <a:fillRect/>
          </a:stretch>
        </p:blipFill>
        <p:spPr bwMode="auto">
          <a:xfrm>
            <a:off x="0" y="0"/>
            <a:ext cx="9144000" cy="6858000"/>
          </a:xfrm>
          <a:prstGeom prst="rect">
            <a:avLst/>
          </a:prstGeom>
          <a:noFill/>
        </p:spPr>
      </p:pic>
      <p:sp>
        <p:nvSpPr>
          <p:cNvPr id="16" name="Rectangle 15"/>
          <p:cNvSpPr/>
          <p:nvPr userDrawn="1"/>
        </p:nvSpPr>
        <p:spPr bwMode="auto">
          <a:xfrm>
            <a:off x="1" y="0"/>
            <a:ext cx="9144000" cy="152400"/>
          </a:xfrm>
          <a:prstGeom prst="rect">
            <a:avLst/>
          </a:prstGeom>
          <a:solidFill>
            <a:schemeClr val="accent1"/>
          </a:solidFill>
          <a:ln w="254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eaLnBrk="0" fontAlgn="base" hangingPunct="0">
              <a:spcBef>
                <a:spcPct val="0"/>
              </a:spcBef>
              <a:spcAft>
                <a:spcPct val="0"/>
              </a:spcAft>
              <a:defRPr/>
            </a:pPr>
            <a:r>
              <a:rPr lang="en-GB" sz="2000" kern="0" smtClean="0">
                <a:solidFill>
                  <a:srgbClr val="000056"/>
                </a:solidFill>
              </a:rPr>
              <a:t> </a:t>
            </a:r>
          </a:p>
        </p:txBody>
      </p:sp>
      <p:sp>
        <p:nvSpPr>
          <p:cNvPr id="2" name="Title 1"/>
          <p:cNvSpPr>
            <a:spLocks noGrp="1"/>
          </p:cNvSpPr>
          <p:nvPr>
            <p:ph type="ctrTitle"/>
          </p:nvPr>
        </p:nvSpPr>
        <p:spPr>
          <a:xfrm>
            <a:off x="685800" y="2651125"/>
            <a:ext cx="7772400" cy="1470025"/>
          </a:xfrm>
        </p:spPr>
        <p:txBody>
          <a:bodyPr anchor="b"/>
          <a:lstStyle/>
          <a:p>
            <a:r>
              <a:rPr lang="en-US" smtClean="0"/>
              <a:t>Click to edit Master title style</a:t>
            </a:r>
            <a:endParaRPr lang="en-GB" dirty="0"/>
          </a:p>
        </p:txBody>
      </p:sp>
      <p:sp>
        <p:nvSpPr>
          <p:cNvPr id="3" name="Subtitle 2"/>
          <p:cNvSpPr>
            <a:spLocks noGrp="1"/>
          </p:cNvSpPr>
          <p:nvPr>
            <p:ph type="subTitle" idx="1"/>
          </p:nvPr>
        </p:nvSpPr>
        <p:spPr>
          <a:xfrm>
            <a:off x="685800" y="4406900"/>
            <a:ext cx="7785100" cy="1752600"/>
          </a:xfrm>
          <a:prstGeom prst="rect">
            <a:avLst/>
          </a:prstGeo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6" name="Picture 2" descr="\\10.0.1.42\braque\01_ACTIVE_PROJECTS\GSK\GSK PowerPoint Template\CubistProjectFiles\PPT\LinkedArt\logo.png"/>
          <p:cNvPicPr>
            <a:picLocks noChangeAspect="1" noChangeArrowheads="1"/>
          </p:cNvPicPr>
          <p:nvPr userDrawn="1"/>
        </p:nvPicPr>
        <p:blipFill>
          <a:blip r:embed="rId3" cstate="print"/>
          <a:srcRect/>
          <a:stretch>
            <a:fillRect/>
          </a:stretch>
        </p:blipFill>
        <p:spPr bwMode="auto">
          <a:xfrm>
            <a:off x="5210628" y="1878577"/>
            <a:ext cx="2604179" cy="974318"/>
          </a:xfrm>
          <a:prstGeom prst="rect">
            <a:avLst/>
          </a:prstGeom>
          <a:noFill/>
        </p:spPr>
      </p:pic>
      <p:sp>
        <p:nvSpPr>
          <p:cNvPr id="7" name="Content Placeholder 2"/>
          <p:cNvSpPr>
            <a:spLocks noGrp="1"/>
          </p:cNvSpPr>
          <p:nvPr>
            <p:ph idx="10" hasCustomPrompt="1"/>
          </p:nvPr>
        </p:nvSpPr>
        <p:spPr>
          <a:xfrm>
            <a:off x="-1" y="6523368"/>
            <a:ext cx="8925791" cy="334632"/>
          </a:xfrm>
          <a:prstGeom prst="rect">
            <a:avLst/>
          </a:prstGeom>
        </p:spPr>
        <p:txBody>
          <a:bodyPr anchor="ctr">
            <a:normAutofit/>
          </a:bodyPr>
          <a:lstStyle>
            <a:lvl1pPr>
              <a:buNone/>
              <a:defRPr sz="900"/>
            </a:lvl1pPr>
          </a:lstStyle>
          <a:p>
            <a:pPr lvl="0"/>
            <a:r>
              <a:rPr lang="en-US" dirty="0" smtClean="0"/>
              <a:t>Footnote text, 9 pt Arial</a:t>
            </a:r>
            <a:endParaRPr lang="en-GB"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er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1300" y="177800"/>
            <a:ext cx="8503920" cy="1003300"/>
          </a:xfrm>
        </p:spPr>
        <p:txBody>
          <a:bodyPr anchor="ctr">
            <a:normAutofit/>
          </a:bodyPr>
          <a:lstStyle>
            <a:lvl1pPr>
              <a:defRPr sz="2600"/>
            </a:lvl1pPr>
          </a:lstStyle>
          <a:p>
            <a:r>
              <a:rPr lang="en-US" smtClean="0"/>
              <a:t>Click to edit Master title style</a:t>
            </a:r>
            <a:endParaRPr lang="en-GB" dirty="0"/>
          </a:p>
        </p:txBody>
      </p:sp>
      <p:sp>
        <p:nvSpPr>
          <p:cNvPr id="6" name="Content Placeholder 2"/>
          <p:cNvSpPr>
            <a:spLocks noGrp="1"/>
          </p:cNvSpPr>
          <p:nvPr>
            <p:ph idx="1"/>
          </p:nvPr>
        </p:nvSpPr>
        <p:spPr>
          <a:xfrm>
            <a:off x="241300" y="1351280"/>
            <a:ext cx="8503920" cy="5392420"/>
          </a:xfrm>
          <a:prstGeom prst="rect">
            <a:avLst/>
          </a:prstGeom>
        </p:spPr>
        <p:txBody>
          <a:bodyPr/>
          <a:lstStyle>
            <a:lvl1pPr>
              <a:buClr>
                <a:schemeClr val="accent1"/>
              </a:buClr>
              <a:defRPr/>
            </a:lvl1pPr>
            <a:lvl2pPr>
              <a:spcAft>
                <a:spcPts val="600"/>
              </a:spcAft>
              <a:buClr>
                <a:schemeClr val="accent1"/>
              </a:buClr>
              <a:defRPr/>
            </a:lvl2pPr>
            <a:lvl3pPr>
              <a:spcAft>
                <a:spcPts val="400"/>
              </a:spcAft>
              <a:buClr>
                <a:schemeClr val="accent1"/>
              </a:buClr>
              <a:defRPr/>
            </a:lvl3pPr>
            <a:lvl4pPr marL="1314450" indent="-171450">
              <a:spcAft>
                <a:spcPts val="400"/>
              </a:spcAft>
              <a:buClr>
                <a:schemeClr val="accent1"/>
              </a:buClr>
              <a:buFontTx/>
              <a:buChar char="–"/>
              <a:defRPr sz="1400"/>
            </a:lvl4pPr>
            <a:lvl5pPr marL="1714500" indent="-171450">
              <a:spcAft>
                <a:spcPts val="400"/>
              </a:spcAft>
              <a:buClr>
                <a:schemeClr val="accent1"/>
              </a:buClr>
              <a:buFontTx/>
              <a:buChar char="–"/>
              <a:defRPr sz="1400"/>
            </a:lvl5pPr>
            <a:lvl6pPr marL="2171700" indent="-171450">
              <a:spcAft>
                <a:spcPts val="400"/>
              </a:spcAft>
              <a:buClr>
                <a:schemeClr val="accent1"/>
              </a:buClr>
              <a:buFontTx/>
              <a:buChar char="–"/>
              <a:defRPr sz="1400"/>
            </a:lvl6pPr>
            <a:lvl7pPr marL="2628900" indent="-171450">
              <a:spcAft>
                <a:spcPts val="400"/>
              </a:spcAft>
              <a:buClr>
                <a:schemeClr val="accent1"/>
              </a:buClr>
              <a:buFontTx/>
              <a:buChar char="–"/>
              <a:defRPr sz="1400" baseline="0"/>
            </a:lvl7pPr>
            <a:lvl8pPr marL="3028950" indent="-171450">
              <a:spcAft>
                <a:spcPts val="400"/>
              </a:spcAft>
              <a:buClr>
                <a:schemeClr val="accent1"/>
              </a:buClr>
              <a:buFontTx/>
              <a:buChar char="–"/>
              <a:defRPr sz="1400" baseline="0"/>
            </a:lvl8pPr>
            <a:lvl9pPr marL="3486150" indent="-171450">
              <a:spcAft>
                <a:spcPts val="400"/>
              </a:spcAft>
              <a:buClr>
                <a:schemeClr val="accent1"/>
              </a:buClr>
              <a:buFontTx/>
              <a:buChar char="–"/>
              <a:defRPr sz="1400" baseline="0"/>
            </a:lvl9pPr>
          </a:lstStyle>
          <a:p>
            <a:pPr marL="177800" marR="0" lvl="0"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Click to edit Master text styles</a:t>
            </a:r>
          </a:p>
          <a:p>
            <a:pPr marL="177800" marR="0" lvl="1"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Second level</a:t>
            </a:r>
          </a:p>
          <a:p>
            <a:pPr marL="177800" marR="0" lvl="2"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Third level</a:t>
            </a:r>
          </a:p>
          <a:p>
            <a:pPr marL="177800" marR="0" lvl="3"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Fourth level</a:t>
            </a:r>
          </a:p>
          <a:p>
            <a:pPr marL="177800" marR="0" lvl="4"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Fifth level</a:t>
            </a:r>
            <a:endParaRPr lang="en-US" dirty="0" smtClean="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er and Content with footnote">
    <p:spTree>
      <p:nvGrpSpPr>
        <p:cNvPr id="1" name=""/>
        <p:cNvGrpSpPr/>
        <p:nvPr/>
      </p:nvGrpSpPr>
      <p:grpSpPr>
        <a:xfrm>
          <a:off x="0" y="0"/>
          <a:ext cx="0" cy="0"/>
          <a:chOff x="0" y="0"/>
          <a:chExt cx="0" cy="0"/>
        </a:xfrm>
      </p:grpSpPr>
      <p:sp>
        <p:nvSpPr>
          <p:cNvPr id="2" name="Title 1"/>
          <p:cNvSpPr>
            <a:spLocks noGrp="1"/>
          </p:cNvSpPr>
          <p:nvPr>
            <p:ph type="title"/>
          </p:nvPr>
        </p:nvSpPr>
        <p:spPr>
          <a:xfrm>
            <a:off x="241300" y="177800"/>
            <a:ext cx="8503920" cy="1003300"/>
          </a:xfrm>
        </p:spPr>
        <p:txBody>
          <a:bodyPr anchor="ctr">
            <a:normAutofit/>
          </a:bodyPr>
          <a:lstStyle>
            <a:lvl1pPr>
              <a:defRPr sz="2600"/>
            </a:lvl1pPr>
          </a:lstStyle>
          <a:p>
            <a:r>
              <a:rPr lang="en-US" smtClean="0"/>
              <a:t>Click to edit Master title style</a:t>
            </a:r>
            <a:endParaRPr lang="en-GB" dirty="0"/>
          </a:p>
        </p:txBody>
      </p:sp>
      <p:sp>
        <p:nvSpPr>
          <p:cNvPr id="4" name="Content Placeholder 2"/>
          <p:cNvSpPr>
            <a:spLocks noGrp="1"/>
          </p:cNvSpPr>
          <p:nvPr>
            <p:ph idx="10" hasCustomPrompt="1"/>
          </p:nvPr>
        </p:nvSpPr>
        <p:spPr>
          <a:xfrm>
            <a:off x="-1" y="6523368"/>
            <a:ext cx="8925791" cy="334632"/>
          </a:xfrm>
          <a:prstGeom prst="rect">
            <a:avLst/>
          </a:prstGeom>
        </p:spPr>
        <p:txBody>
          <a:bodyPr anchor="ctr">
            <a:normAutofit/>
          </a:bodyPr>
          <a:lstStyle>
            <a:lvl1pPr>
              <a:buNone/>
              <a:defRPr sz="900"/>
            </a:lvl1pPr>
          </a:lstStyle>
          <a:p>
            <a:pPr lvl="0"/>
            <a:r>
              <a:rPr lang="en-US" dirty="0" smtClean="0"/>
              <a:t>Footnote text, 9 pt Arial</a:t>
            </a:r>
            <a:endParaRPr lang="en-GB" dirty="0"/>
          </a:p>
        </p:txBody>
      </p:sp>
      <p:sp>
        <p:nvSpPr>
          <p:cNvPr id="6" name="Content Placeholder 2"/>
          <p:cNvSpPr>
            <a:spLocks noGrp="1"/>
          </p:cNvSpPr>
          <p:nvPr>
            <p:ph idx="1"/>
          </p:nvPr>
        </p:nvSpPr>
        <p:spPr>
          <a:xfrm>
            <a:off x="241300" y="1351280"/>
            <a:ext cx="8503920" cy="5116195"/>
          </a:xfrm>
          <a:prstGeom prst="rect">
            <a:avLst/>
          </a:prstGeom>
        </p:spPr>
        <p:txBody>
          <a:bodyPr/>
          <a:lstStyle>
            <a:lvl1pPr>
              <a:buClr>
                <a:schemeClr val="accent1"/>
              </a:buClr>
              <a:defRPr/>
            </a:lvl1pPr>
            <a:lvl2pPr>
              <a:spcAft>
                <a:spcPts val="600"/>
              </a:spcAft>
              <a:buClr>
                <a:schemeClr val="accent1"/>
              </a:buClr>
              <a:defRPr/>
            </a:lvl2pPr>
            <a:lvl3pPr>
              <a:spcAft>
                <a:spcPts val="400"/>
              </a:spcAft>
              <a:buClr>
                <a:schemeClr val="accent1"/>
              </a:buClr>
              <a:defRPr/>
            </a:lvl3pPr>
            <a:lvl4pPr marL="1314450" indent="-171450">
              <a:spcAft>
                <a:spcPts val="400"/>
              </a:spcAft>
              <a:buClr>
                <a:schemeClr val="accent1"/>
              </a:buClr>
              <a:buFontTx/>
              <a:buChar char="–"/>
              <a:defRPr sz="1400"/>
            </a:lvl4pPr>
            <a:lvl5pPr marL="1714500" indent="-171450">
              <a:spcAft>
                <a:spcPts val="400"/>
              </a:spcAft>
              <a:buClr>
                <a:schemeClr val="accent1"/>
              </a:buClr>
              <a:buFontTx/>
              <a:buChar char="–"/>
              <a:defRPr sz="1400"/>
            </a:lvl5pPr>
            <a:lvl6pPr marL="2171700" indent="-171450">
              <a:spcAft>
                <a:spcPts val="400"/>
              </a:spcAft>
              <a:buClr>
                <a:schemeClr val="accent1"/>
              </a:buClr>
              <a:buFontTx/>
              <a:buChar char="–"/>
              <a:defRPr sz="1400"/>
            </a:lvl6pPr>
            <a:lvl7pPr marL="2628900" indent="-171450">
              <a:spcAft>
                <a:spcPts val="400"/>
              </a:spcAft>
              <a:buClr>
                <a:schemeClr val="accent1"/>
              </a:buClr>
              <a:buFontTx/>
              <a:buChar char="–"/>
              <a:defRPr sz="1400" baseline="0"/>
            </a:lvl7pPr>
            <a:lvl8pPr marL="3028950" indent="-171450">
              <a:spcAft>
                <a:spcPts val="400"/>
              </a:spcAft>
              <a:buClr>
                <a:schemeClr val="accent1"/>
              </a:buClr>
              <a:buFontTx/>
              <a:buChar char="–"/>
              <a:defRPr sz="1400" baseline="0"/>
            </a:lvl8pPr>
            <a:lvl9pPr marL="3486150" indent="-171450">
              <a:spcAft>
                <a:spcPts val="400"/>
              </a:spcAft>
              <a:buClr>
                <a:schemeClr val="accent1"/>
              </a:buClr>
              <a:buFontTx/>
              <a:buChar char="–"/>
              <a:defRPr sz="1400" baseline="0"/>
            </a:lvl9pPr>
          </a:lstStyle>
          <a:p>
            <a:pPr marL="177800" marR="0" lvl="0"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Click to edit Master text styles</a:t>
            </a:r>
          </a:p>
          <a:p>
            <a:pPr marL="177800" marR="0" lvl="1"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Second level</a:t>
            </a:r>
          </a:p>
          <a:p>
            <a:pPr marL="177800" marR="0" lvl="2"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Third level</a:t>
            </a:r>
          </a:p>
          <a:p>
            <a:pPr marL="177800" marR="0" lvl="3"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Fourth level</a:t>
            </a:r>
          </a:p>
          <a:p>
            <a:pPr marL="177800" marR="0" lvl="4"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Fifth level</a:t>
            </a:r>
            <a:endParaRPr lang="en-US" dirty="0" smtClean="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4098" name="Picture 2" descr="S:\01_ACTIVE_PROJECTS\GSK\2278_GSK_SrLdrMtg2010\CubistProjectFiles\PPT\LinkedArt\4x3-title-slide.png"/>
          <p:cNvPicPr>
            <a:picLocks noChangeAspect="1" noChangeArrowheads="1"/>
          </p:cNvPicPr>
          <p:nvPr userDrawn="1"/>
        </p:nvPicPr>
        <p:blipFill>
          <a:blip r:embed="rId2" cstate="print"/>
          <a:stretch>
            <a:fillRect/>
          </a:stretch>
        </p:blipFill>
        <p:spPr bwMode="auto">
          <a:xfrm>
            <a:off x="0" y="0"/>
            <a:ext cx="9144000" cy="6858000"/>
          </a:xfrm>
          <a:prstGeom prst="rect">
            <a:avLst/>
          </a:prstGeom>
          <a:noFill/>
        </p:spPr>
      </p:pic>
      <p:sp>
        <p:nvSpPr>
          <p:cNvPr id="5" name="Rectangle 4"/>
          <p:cNvSpPr/>
          <p:nvPr userDrawn="1"/>
        </p:nvSpPr>
        <p:spPr bwMode="auto">
          <a:xfrm>
            <a:off x="1" y="0"/>
            <a:ext cx="9144000" cy="152400"/>
          </a:xfrm>
          <a:prstGeom prst="rect">
            <a:avLst/>
          </a:prstGeom>
          <a:solidFill>
            <a:schemeClr val="accent1"/>
          </a:solidFill>
          <a:ln w="254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eaLnBrk="0" fontAlgn="base" hangingPunct="0">
              <a:spcBef>
                <a:spcPct val="0"/>
              </a:spcBef>
              <a:spcAft>
                <a:spcPct val="0"/>
              </a:spcAft>
              <a:defRPr/>
            </a:pPr>
            <a:r>
              <a:rPr lang="en-GB" sz="2000" kern="0" smtClean="0">
                <a:solidFill>
                  <a:srgbClr val="000056"/>
                </a:solidFill>
              </a:rPr>
              <a:t> </a:t>
            </a:r>
          </a:p>
        </p:txBody>
      </p:sp>
      <p:sp>
        <p:nvSpPr>
          <p:cNvPr id="6" name="Title 1"/>
          <p:cNvSpPr>
            <a:spLocks noGrp="1"/>
          </p:cNvSpPr>
          <p:nvPr>
            <p:ph type="ctrTitle"/>
          </p:nvPr>
        </p:nvSpPr>
        <p:spPr>
          <a:xfrm>
            <a:off x="685800" y="2651125"/>
            <a:ext cx="7772400" cy="1470025"/>
          </a:xfrm>
        </p:spPr>
        <p:txBody>
          <a:bodyPr anchor="b"/>
          <a:lstStyle/>
          <a:p>
            <a:r>
              <a:rPr lang="en-US" smtClean="0"/>
              <a:t>Click to edit Master title style</a:t>
            </a:r>
            <a:endParaRPr lang="en-GB"/>
          </a:p>
        </p:txBody>
      </p:sp>
      <p:sp>
        <p:nvSpPr>
          <p:cNvPr id="7" name="Subtitle 2"/>
          <p:cNvSpPr>
            <a:spLocks noGrp="1"/>
          </p:cNvSpPr>
          <p:nvPr>
            <p:ph type="subTitle" idx="1"/>
          </p:nvPr>
        </p:nvSpPr>
        <p:spPr>
          <a:xfrm>
            <a:off x="685800" y="4406900"/>
            <a:ext cx="7785100" cy="1752600"/>
          </a:xfrm>
          <a:prstGeom prst="rect">
            <a:avLst/>
          </a:prstGeo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Section Header with footer">
    <p:spTree>
      <p:nvGrpSpPr>
        <p:cNvPr id="1" name=""/>
        <p:cNvGrpSpPr/>
        <p:nvPr/>
      </p:nvGrpSpPr>
      <p:grpSpPr>
        <a:xfrm>
          <a:off x="0" y="0"/>
          <a:ext cx="0" cy="0"/>
          <a:chOff x="0" y="0"/>
          <a:chExt cx="0" cy="0"/>
        </a:xfrm>
      </p:grpSpPr>
      <p:pic>
        <p:nvPicPr>
          <p:cNvPr id="4098" name="Picture 2" descr="S:\01_ACTIVE_PROJECTS\GSK\2278_GSK_SrLdrMtg2010\CubistProjectFiles\PPT\LinkedArt\4x3-title-slide.png"/>
          <p:cNvPicPr>
            <a:picLocks noChangeAspect="1" noChangeArrowheads="1"/>
          </p:cNvPicPr>
          <p:nvPr userDrawn="1"/>
        </p:nvPicPr>
        <p:blipFill>
          <a:blip r:embed="rId2" cstate="print"/>
          <a:stretch>
            <a:fillRect/>
          </a:stretch>
        </p:blipFill>
        <p:spPr bwMode="auto">
          <a:xfrm>
            <a:off x="0" y="0"/>
            <a:ext cx="9144000" cy="6858000"/>
          </a:xfrm>
          <a:prstGeom prst="rect">
            <a:avLst/>
          </a:prstGeom>
          <a:noFill/>
        </p:spPr>
      </p:pic>
      <p:sp>
        <p:nvSpPr>
          <p:cNvPr id="5" name="Rectangle 4"/>
          <p:cNvSpPr/>
          <p:nvPr userDrawn="1"/>
        </p:nvSpPr>
        <p:spPr bwMode="auto">
          <a:xfrm>
            <a:off x="1" y="0"/>
            <a:ext cx="9144000" cy="152400"/>
          </a:xfrm>
          <a:prstGeom prst="rect">
            <a:avLst/>
          </a:prstGeom>
          <a:solidFill>
            <a:schemeClr val="accent1"/>
          </a:solidFill>
          <a:ln w="254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eaLnBrk="0" fontAlgn="base" hangingPunct="0">
              <a:spcBef>
                <a:spcPct val="0"/>
              </a:spcBef>
              <a:spcAft>
                <a:spcPct val="0"/>
              </a:spcAft>
              <a:defRPr/>
            </a:pPr>
            <a:r>
              <a:rPr lang="en-GB" sz="2000" kern="0" smtClean="0">
                <a:solidFill>
                  <a:srgbClr val="000056"/>
                </a:solidFill>
              </a:rPr>
              <a:t> </a:t>
            </a:r>
          </a:p>
        </p:txBody>
      </p:sp>
      <p:sp>
        <p:nvSpPr>
          <p:cNvPr id="6" name="Title 1"/>
          <p:cNvSpPr>
            <a:spLocks noGrp="1"/>
          </p:cNvSpPr>
          <p:nvPr>
            <p:ph type="ctrTitle"/>
          </p:nvPr>
        </p:nvSpPr>
        <p:spPr>
          <a:xfrm>
            <a:off x="685800" y="2651125"/>
            <a:ext cx="7772400" cy="1470025"/>
          </a:xfrm>
        </p:spPr>
        <p:txBody>
          <a:bodyPr anchor="b"/>
          <a:lstStyle/>
          <a:p>
            <a:r>
              <a:rPr lang="en-US" smtClean="0"/>
              <a:t>Click to edit Master title style</a:t>
            </a:r>
            <a:endParaRPr lang="en-GB"/>
          </a:p>
        </p:txBody>
      </p:sp>
      <p:sp>
        <p:nvSpPr>
          <p:cNvPr id="7" name="Subtitle 2"/>
          <p:cNvSpPr>
            <a:spLocks noGrp="1"/>
          </p:cNvSpPr>
          <p:nvPr>
            <p:ph type="subTitle" idx="1"/>
          </p:nvPr>
        </p:nvSpPr>
        <p:spPr>
          <a:xfrm>
            <a:off x="685800" y="4406900"/>
            <a:ext cx="7785100" cy="1752600"/>
          </a:xfrm>
          <a:prstGeom prst="rect">
            <a:avLst/>
          </a:prstGeo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Content Placeholder 2"/>
          <p:cNvSpPr>
            <a:spLocks noGrp="1"/>
          </p:cNvSpPr>
          <p:nvPr>
            <p:ph idx="10" hasCustomPrompt="1"/>
          </p:nvPr>
        </p:nvSpPr>
        <p:spPr>
          <a:xfrm>
            <a:off x="-1" y="6523368"/>
            <a:ext cx="8925791" cy="334632"/>
          </a:xfrm>
          <a:prstGeom prst="rect">
            <a:avLst/>
          </a:prstGeom>
        </p:spPr>
        <p:txBody>
          <a:bodyPr anchor="ctr">
            <a:normAutofit/>
          </a:bodyPr>
          <a:lstStyle>
            <a:lvl1pPr>
              <a:buNone/>
              <a:defRPr sz="900"/>
            </a:lvl1pPr>
          </a:lstStyle>
          <a:p>
            <a:pPr lvl="0"/>
            <a:r>
              <a:rPr lang="en-US" dirty="0" smtClean="0"/>
              <a:t>Footnote text, 9 pt Arial</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footer">
    <p:spTree>
      <p:nvGrpSpPr>
        <p:cNvPr id="1" name=""/>
        <p:cNvGrpSpPr/>
        <p:nvPr/>
      </p:nvGrpSpPr>
      <p:grpSpPr>
        <a:xfrm>
          <a:off x="0" y="0"/>
          <a:ext cx="0" cy="0"/>
          <a:chOff x="0" y="0"/>
          <a:chExt cx="0" cy="0"/>
        </a:xfrm>
      </p:grpSpPr>
      <p:pic>
        <p:nvPicPr>
          <p:cNvPr id="2050" name="Picture 2" descr="S:\01_ACTIVE_PROJECTS\GSK\2278_GSK_SrLdrMtg2010\CubistProjectFiles\PPT\LinkedArt\4x3-title-slide.png"/>
          <p:cNvPicPr>
            <a:picLocks noChangeAspect="1" noChangeArrowheads="1"/>
          </p:cNvPicPr>
          <p:nvPr userDrawn="1"/>
        </p:nvPicPr>
        <p:blipFill>
          <a:blip r:embed="rId2" cstate="print"/>
          <a:stretch>
            <a:fillRect/>
          </a:stretch>
        </p:blipFill>
        <p:spPr bwMode="auto">
          <a:xfrm>
            <a:off x="0" y="0"/>
            <a:ext cx="9144000" cy="6858000"/>
          </a:xfrm>
          <a:prstGeom prst="rect">
            <a:avLst/>
          </a:prstGeom>
          <a:noFill/>
        </p:spPr>
      </p:pic>
      <p:sp>
        <p:nvSpPr>
          <p:cNvPr id="16" name="Rectangle 15"/>
          <p:cNvSpPr/>
          <p:nvPr userDrawn="1"/>
        </p:nvSpPr>
        <p:spPr bwMode="auto">
          <a:xfrm>
            <a:off x="1" y="0"/>
            <a:ext cx="9144000" cy="152400"/>
          </a:xfrm>
          <a:prstGeom prst="rect">
            <a:avLst/>
          </a:prstGeom>
          <a:solidFill>
            <a:schemeClr val="accent1"/>
          </a:solidFill>
          <a:ln w="254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eaLnBrk="0" fontAlgn="base" hangingPunct="0">
              <a:spcBef>
                <a:spcPct val="0"/>
              </a:spcBef>
              <a:spcAft>
                <a:spcPct val="0"/>
              </a:spcAft>
              <a:defRPr/>
            </a:pPr>
            <a:r>
              <a:rPr lang="en-GB" sz="2000" kern="0" smtClean="0">
                <a:solidFill>
                  <a:srgbClr val="000056"/>
                </a:solidFill>
              </a:rPr>
              <a:t> </a:t>
            </a:r>
          </a:p>
        </p:txBody>
      </p:sp>
      <p:sp>
        <p:nvSpPr>
          <p:cNvPr id="2" name="Title 1"/>
          <p:cNvSpPr>
            <a:spLocks noGrp="1"/>
          </p:cNvSpPr>
          <p:nvPr>
            <p:ph type="ctrTitle"/>
          </p:nvPr>
        </p:nvSpPr>
        <p:spPr>
          <a:xfrm>
            <a:off x="685800" y="2651125"/>
            <a:ext cx="7772400" cy="1470025"/>
          </a:xfrm>
        </p:spPr>
        <p:txBody>
          <a:bodyPr anchor="b"/>
          <a:lstStyle/>
          <a:p>
            <a:r>
              <a:rPr lang="en-US" smtClean="0"/>
              <a:t>Click to edit Master title style</a:t>
            </a:r>
            <a:endParaRPr lang="en-GB" dirty="0"/>
          </a:p>
        </p:txBody>
      </p:sp>
      <p:sp>
        <p:nvSpPr>
          <p:cNvPr id="3" name="Subtitle 2"/>
          <p:cNvSpPr>
            <a:spLocks noGrp="1"/>
          </p:cNvSpPr>
          <p:nvPr>
            <p:ph type="subTitle" idx="1"/>
          </p:nvPr>
        </p:nvSpPr>
        <p:spPr>
          <a:xfrm>
            <a:off x="685800" y="4406900"/>
            <a:ext cx="7785100" cy="1752600"/>
          </a:xfrm>
          <a:prstGeom prst="rect">
            <a:avLst/>
          </a:prstGeo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6" name="Picture 2" descr="\\10.0.1.42\braque\01_ACTIVE_PROJECTS\GSK\GSK PowerPoint Template\CubistProjectFiles\PPT\LinkedArt\logo.png"/>
          <p:cNvPicPr>
            <a:picLocks noChangeAspect="1" noChangeArrowheads="1"/>
          </p:cNvPicPr>
          <p:nvPr userDrawn="1"/>
        </p:nvPicPr>
        <p:blipFill>
          <a:blip r:embed="rId3" cstate="print"/>
          <a:srcRect/>
          <a:stretch>
            <a:fillRect/>
          </a:stretch>
        </p:blipFill>
        <p:spPr bwMode="auto">
          <a:xfrm>
            <a:off x="5210628" y="1878577"/>
            <a:ext cx="2604179" cy="974318"/>
          </a:xfrm>
          <a:prstGeom prst="rect">
            <a:avLst/>
          </a:prstGeom>
          <a:noFill/>
        </p:spPr>
      </p:pic>
      <p:sp>
        <p:nvSpPr>
          <p:cNvPr id="7" name="Content Placeholder 2"/>
          <p:cNvSpPr>
            <a:spLocks noGrp="1"/>
          </p:cNvSpPr>
          <p:nvPr>
            <p:ph idx="10" hasCustomPrompt="1"/>
          </p:nvPr>
        </p:nvSpPr>
        <p:spPr>
          <a:xfrm>
            <a:off x="-1" y="6523368"/>
            <a:ext cx="8925791" cy="334632"/>
          </a:xfrm>
          <a:prstGeom prst="rect">
            <a:avLst/>
          </a:prstGeom>
        </p:spPr>
        <p:txBody>
          <a:bodyPr anchor="ctr">
            <a:normAutofit/>
          </a:bodyPr>
          <a:lstStyle>
            <a:lvl1pPr>
              <a:buNone/>
              <a:defRPr sz="900"/>
            </a:lvl1pPr>
          </a:lstStyle>
          <a:p>
            <a:pPr lvl="0"/>
            <a:r>
              <a:rPr lang="en-US" dirty="0" smtClean="0"/>
              <a:t>Footnote text, 9 pt Arial</a:t>
            </a:r>
            <a:endParaRPr lang="en-GB"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1300" y="177800"/>
            <a:ext cx="8503920" cy="10033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normAutofit/>
          </a:bodyPr>
          <a:lstStyle>
            <a:lvl1pPr>
              <a:spcAft>
                <a:spcPts val="1000"/>
              </a:spcAft>
              <a:defRPr sz="1800"/>
            </a:lvl1pPr>
            <a:lvl2pPr>
              <a:spcAft>
                <a:spcPts val="800"/>
              </a:spcAft>
              <a:buFont typeface="Arial" pitchFamily="34" charset="0"/>
              <a:buChar char="–"/>
              <a:defRPr lang="en-GB" sz="1600" kern="1200" dirty="0">
                <a:solidFill>
                  <a:schemeClr val="tx1"/>
                </a:solidFill>
                <a:latin typeface="Arial" pitchFamily="34" charset="0"/>
                <a:ea typeface="+mn-ea"/>
                <a:cs typeface="Arial" pitchFamily="34" charset="0"/>
              </a:defRPr>
            </a:lvl2pPr>
            <a:lvl3pPr>
              <a:spcBef>
                <a:spcPts val="0"/>
              </a:spcBef>
              <a:spcAft>
                <a:spcPts val="800"/>
              </a:spcAft>
              <a:buFont typeface="Arial" pitchFamily="34" charset="0"/>
              <a:buChar char="–"/>
              <a:defRPr sz="1600"/>
            </a:lvl3pPr>
            <a:lvl4pPr>
              <a:spcBef>
                <a:spcPts val="0"/>
              </a:spcBef>
              <a:spcAft>
                <a:spcPts val="800"/>
              </a:spcAft>
              <a:buClr>
                <a:schemeClr val="accent1"/>
              </a:buClr>
              <a:buFont typeface="Arial" pitchFamily="34" charset="0"/>
              <a:buChar char="–"/>
              <a:defRPr sz="1600"/>
            </a:lvl4pPr>
            <a:lvl5pPr>
              <a:spcBef>
                <a:spcPts val="0"/>
              </a:spcBef>
              <a:spcAft>
                <a:spcPts val="800"/>
              </a:spcAft>
              <a:buClr>
                <a:schemeClr val="accent1"/>
              </a:buClr>
              <a:buFont typeface="Arial" pitchFamily="34" charset="0"/>
              <a:buChar cha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791075" y="1600200"/>
            <a:ext cx="4038600" cy="4525963"/>
          </a:xfrm>
          <a:prstGeom prst="rect">
            <a:avLst/>
          </a:prstGeom>
        </p:spPr>
        <p:txBody>
          <a:bodyPr>
            <a:normAutofit/>
          </a:bodyPr>
          <a:lstStyle>
            <a:lvl1pPr algn="l" defTabSz="914400" rtl="0" eaLnBrk="1" latinLnBrk="0" hangingPunct="1">
              <a:spcAft>
                <a:spcPts val="1000"/>
              </a:spcAft>
              <a:buClr>
                <a:schemeClr val="accent1"/>
              </a:buClr>
              <a:defRPr lang="en-US" sz="1800" kern="1200" dirty="0" smtClean="0">
                <a:solidFill>
                  <a:schemeClr val="tx1"/>
                </a:solidFill>
                <a:latin typeface="Arial" pitchFamily="34" charset="0"/>
                <a:ea typeface="+mn-ea"/>
                <a:cs typeface="Arial" pitchFamily="34" charset="0"/>
              </a:defRPr>
            </a:lvl1pPr>
            <a:lvl2pPr indent="-177800" algn="l" defTabSz="914400" rtl="0" eaLnBrk="1" latinLnBrk="0" hangingPunct="1">
              <a:spcBef>
                <a:spcPts val="0"/>
              </a:spcBef>
              <a:spcAft>
                <a:spcPts val="800"/>
              </a:spcAft>
              <a:buClr>
                <a:schemeClr val="accent1"/>
              </a:buClr>
              <a:buSzPct val="100000"/>
              <a:buFont typeface="Arial" pitchFamily="34" charset="0"/>
              <a:buChar char="–"/>
              <a:defRPr lang="en-US" sz="1600" kern="1200" dirty="0" smtClean="0">
                <a:solidFill>
                  <a:schemeClr val="tx1"/>
                </a:solidFill>
                <a:latin typeface="Arial" pitchFamily="34" charset="0"/>
                <a:ea typeface="+mn-ea"/>
                <a:cs typeface="Arial" pitchFamily="34" charset="0"/>
              </a:defRPr>
            </a:lvl2pPr>
            <a:lvl3pPr indent="-177800" algn="l" defTabSz="914400" rtl="0" eaLnBrk="1" latinLnBrk="0" hangingPunct="1">
              <a:spcBef>
                <a:spcPts val="0"/>
              </a:spcBef>
              <a:spcAft>
                <a:spcPts val="800"/>
              </a:spcAft>
              <a:buClr>
                <a:schemeClr val="accent1"/>
              </a:buClr>
              <a:buSzPct val="100000"/>
              <a:buFont typeface="Arial" pitchFamily="34" charset="0"/>
              <a:buChar char="–"/>
              <a:defRPr lang="en-US" sz="1600" kern="1200" dirty="0" smtClean="0">
                <a:solidFill>
                  <a:schemeClr val="tx1"/>
                </a:solidFill>
                <a:latin typeface="Arial" pitchFamily="34" charset="0"/>
                <a:ea typeface="+mn-ea"/>
                <a:cs typeface="Arial" pitchFamily="34" charset="0"/>
              </a:defRPr>
            </a:lvl3pPr>
            <a:lvl4pPr indent="-177800" algn="l" defTabSz="914400" rtl="0" eaLnBrk="1" latinLnBrk="0" hangingPunct="1">
              <a:spcBef>
                <a:spcPts val="0"/>
              </a:spcBef>
              <a:spcAft>
                <a:spcPts val="800"/>
              </a:spcAft>
              <a:buClr>
                <a:schemeClr val="accent1"/>
              </a:buClr>
              <a:buSzPct val="100000"/>
              <a:buFont typeface="Arial" pitchFamily="34" charset="0"/>
              <a:buChar char="–"/>
              <a:defRPr lang="en-US" sz="1600" kern="1200" dirty="0" smtClean="0">
                <a:solidFill>
                  <a:schemeClr val="tx1"/>
                </a:solidFill>
                <a:latin typeface="Arial" pitchFamily="34" charset="0"/>
                <a:ea typeface="+mn-ea"/>
                <a:cs typeface="Arial" pitchFamily="34" charset="0"/>
              </a:defRPr>
            </a:lvl4pPr>
            <a:lvl5pPr indent="-177800" algn="l" defTabSz="914400" rtl="0" eaLnBrk="1" latinLnBrk="0" hangingPunct="1">
              <a:spcBef>
                <a:spcPts val="0"/>
              </a:spcBef>
              <a:spcAft>
                <a:spcPts val="800"/>
              </a:spcAft>
              <a:buClr>
                <a:schemeClr val="accent1"/>
              </a:buClr>
              <a:buSzPct val="100000"/>
              <a:buFont typeface="Arial" pitchFamily="34" charset="0"/>
              <a:buChar char="–"/>
              <a:defRPr lang="en-GB" sz="1600" kern="1200" dirty="0">
                <a:solidFill>
                  <a:schemeClr val="tx1"/>
                </a:solidFill>
                <a:latin typeface="Arial" pitchFamily="34" charset="0"/>
                <a:ea typeface="+mn-ea"/>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content with footer">
    <p:spTree>
      <p:nvGrpSpPr>
        <p:cNvPr id="1" name=""/>
        <p:cNvGrpSpPr/>
        <p:nvPr/>
      </p:nvGrpSpPr>
      <p:grpSpPr>
        <a:xfrm>
          <a:off x="0" y="0"/>
          <a:ext cx="0" cy="0"/>
          <a:chOff x="0" y="0"/>
          <a:chExt cx="0" cy="0"/>
        </a:xfrm>
      </p:grpSpPr>
      <p:sp>
        <p:nvSpPr>
          <p:cNvPr id="2" name="Title 1"/>
          <p:cNvSpPr>
            <a:spLocks noGrp="1"/>
          </p:cNvSpPr>
          <p:nvPr>
            <p:ph type="title"/>
          </p:nvPr>
        </p:nvSpPr>
        <p:spPr>
          <a:xfrm>
            <a:off x="241300" y="177800"/>
            <a:ext cx="8503920" cy="10033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normAutofit/>
          </a:bodyPr>
          <a:lstStyle>
            <a:lvl1pPr>
              <a:spcAft>
                <a:spcPts val="1000"/>
              </a:spcAft>
              <a:defRPr sz="1800"/>
            </a:lvl1pPr>
            <a:lvl2pPr>
              <a:spcAft>
                <a:spcPts val="800"/>
              </a:spcAft>
              <a:buFont typeface="Arial" pitchFamily="34" charset="0"/>
              <a:buChar char="–"/>
              <a:defRPr lang="en-GB" sz="1600" kern="1200" dirty="0">
                <a:solidFill>
                  <a:schemeClr val="tx1"/>
                </a:solidFill>
                <a:latin typeface="Arial" pitchFamily="34" charset="0"/>
                <a:ea typeface="+mn-ea"/>
                <a:cs typeface="Arial" pitchFamily="34" charset="0"/>
              </a:defRPr>
            </a:lvl2pPr>
            <a:lvl3pPr>
              <a:spcBef>
                <a:spcPts val="0"/>
              </a:spcBef>
              <a:spcAft>
                <a:spcPts val="800"/>
              </a:spcAft>
              <a:buFont typeface="Arial" pitchFamily="34" charset="0"/>
              <a:buChar char="–"/>
              <a:defRPr sz="1600"/>
            </a:lvl3pPr>
            <a:lvl4pPr>
              <a:spcBef>
                <a:spcPts val="0"/>
              </a:spcBef>
              <a:spcAft>
                <a:spcPts val="800"/>
              </a:spcAft>
              <a:buClr>
                <a:schemeClr val="accent1"/>
              </a:buClr>
              <a:buFont typeface="Arial" pitchFamily="34" charset="0"/>
              <a:buChar char="–"/>
              <a:defRPr sz="1600"/>
            </a:lvl4pPr>
            <a:lvl5pPr>
              <a:spcBef>
                <a:spcPts val="0"/>
              </a:spcBef>
              <a:spcAft>
                <a:spcPts val="800"/>
              </a:spcAft>
              <a:buClr>
                <a:schemeClr val="accent1"/>
              </a:buClr>
              <a:buFont typeface="Arial" pitchFamily="34" charset="0"/>
              <a:buChar cha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791075" y="1600200"/>
            <a:ext cx="4038600" cy="4525963"/>
          </a:xfrm>
          <a:prstGeom prst="rect">
            <a:avLst/>
          </a:prstGeom>
        </p:spPr>
        <p:txBody>
          <a:bodyPr>
            <a:normAutofit/>
          </a:bodyPr>
          <a:lstStyle>
            <a:lvl1pPr algn="l" defTabSz="914400" rtl="0" eaLnBrk="1" latinLnBrk="0" hangingPunct="1">
              <a:spcAft>
                <a:spcPts val="1000"/>
              </a:spcAft>
              <a:buClr>
                <a:schemeClr val="accent1"/>
              </a:buClr>
              <a:defRPr lang="en-US" sz="1800" kern="1200" dirty="0" smtClean="0">
                <a:solidFill>
                  <a:schemeClr val="tx1"/>
                </a:solidFill>
                <a:latin typeface="Arial" pitchFamily="34" charset="0"/>
                <a:ea typeface="+mn-ea"/>
                <a:cs typeface="Arial" pitchFamily="34" charset="0"/>
              </a:defRPr>
            </a:lvl1pPr>
            <a:lvl2pPr indent="-177800" algn="l" defTabSz="914400" rtl="0" eaLnBrk="1" latinLnBrk="0" hangingPunct="1">
              <a:spcBef>
                <a:spcPts val="0"/>
              </a:spcBef>
              <a:spcAft>
                <a:spcPts val="800"/>
              </a:spcAft>
              <a:buClr>
                <a:schemeClr val="accent1"/>
              </a:buClr>
              <a:buSzPct val="100000"/>
              <a:buFont typeface="Arial" pitchFamily="34" charset="0"/>
              <a:buChar char="–"/>
              <a:defRPr lang="en-US" sz="1600" kern="1200" dirty="0" smtClean="0">
                <a:solidFill>
                  <a:schemeClr val="tx1"/>
                </a:solidFill>
                <a:latin typeface="Arial" pitchFamily="34" charset="0"/>
                <a:ea typeface="+mn-ea"/>
                <a:cs typeface="Arial" pitchFamily="34" charset="0"/>
              </a:defRPr>
            </a:lvl2pPr>
            <a:lvl3pPr indent="-177800" algn="l" defTabSz="914400" rtl="0" eaLnBrk="1" latinLnBrk="0" hangingPunct="1">
              <a:spcBef>
                <a:spcPts val="0"/>
              </a:spcBef>
              <a:spcAft>
                <a:spcPts val="800"/>
              </a:spcAft>
              <a:buClr>
                <a:schemeClr val="accent1"/>
              </a:buClr>
              <a:buSzPct val="100000"/>
              <a:buFont typeface="Arial" pitchFamily="34" charset="0"/>
              <a:buChar char="–"/>
              <a:defRPr lang="en-US" sz="1600" kern="1200" dirty="0" smtClean="0">
                <a:solidFill>
                  <a:schemeClr val="tx1"/>
                </a:solidFill>
                <a:latin typeface="Arial" pitchFamily="34" charset="0"/>
                <a:ea typeface="+mn-ea"/>
                <a:cs typeface="Arial" pitchFamily="34" charset="0"/>
              </a:defRPr>
            </a:lvl3pPr>
            <a:lvl4pPr indent="-177800" algn="l" defTabSz="914400" rtl="0" eaLnBrk="1" latinLnBrk="0" hangingPunct="1">
              <a:spcBef>
                <a:spcPts val="0"/>
              </a:spcBef>
              <a:spcAft>
                <a:spcPts val="800"/>
              </a:spcAft>
              <a:buClr>
                <a:schemeClr val="accent1"/>
              </a:buClr>
              <a:buSzPct val="100000"/>
              <a:buFont typeface="Arial" pitchFamily="34" charset="0"/>
              <a:buChar char="–"/>
              <a:defRPr lang="en-US" sz="1600" kern="1200" dirty="0" smtClean="0">
                <a:solidFill>
                  <a:schemeClr val="tx1"/>
                </a:solidFill>
                <a:latin typeface="Arial" pitchFamily="34" charset="0"/>
                <a:ea typeface="+mn-ea"/>
                <a:cs typeface="Arial" pitchFamily="34" charset="0"/>
              </a:defRPr>
            </a:lvl4pPr>
            <a:lvl5pPr indent="-177800" algn="l" defTabSz="914400" rtl="0" eaLnBrk="1" latinLnBrk="0" hangingPunct="1">
              <a:spcBef>
                <a:spcPts val="0"/>
              </a:spcBef>
              <a:spcAft>
                <a:spcPts val="800"/>
              </a:spcAft>
              <a:buClr>
                <a:schemeClr val="accent1"/>
              </a:buClr>
              <a:buSzPct val="100000"/>
              <a:buFont typeface="Arial" pitchFamily="34" charset="0"/>
              <a:buChar char="–"/>
              <a:defRPr lang="en-GB" sz="1600" kern="1200" dirty="0">
                <a:solidFill>
                  <a:schemeClr val="tx1"/>
                </a:solidFill>
                <a:latin typeface="Arial" pitchFamily="34" charset="0"/>
                <a:ea typeface="+mn-ea"/>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Content Placeholder 2"/>
          <p:cNvSpPr>
            <a:spLocks noGrp="1"/>
          </p:cNvSpPr>
          <p:nvPr>
            <p:ph idx="10" hasCustomPrompt="1"/>
          </p:nvPr>
        </p:nvSpPr>
        <p:spPr>
          <a:xfrm>
            <a:off x="-1" y="6523368"/>
            <a:ext cx="8925791" cy="334632"/>
          </a:xfrm>
          <a:prstGeom prst="rect">
            <a:avLst/>
          </a:prstGeom>
        </p:spPr>
        <p:txBody>
          <a:bodyPr anchor="ctr">
            <a:normAutofit/>
          </a:bodyPr>
          <a:lstStyle>
            <a:lvl1pPr>
              <a:buNone/>
              <a:defRPr sz="900"/>
            </a:lvl1pPr>
          </a:lstStyle>
          <a:p>
            <a:pPr lvl="0"/>
            <a:r>
              <a:rPr lang="en-US" dirty="0" smtClean="0"/>
              <a:t>Footnote text, 9 pt Arial</a:t>
            </a:r>
            <a:endParaRPr lang="en-GB" dirty="0"/>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1300" y="177800"/>
            <a:ext cx="8503920" cy="1003300"/>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63775"/>
            <a:ext cx="4040188" cy="3951288"/>
          </a:xfrm>
          <a:prstGeom prst="rect">
            <a:avLst/>
          </a:prstGeom>
        </p:spPr>
        <p:txBody>
          <a:bodyPr>
            <a:normAutofit/>
          </a:bodyPr>
          <a:lstStyle>
            <a:lvl1pPr indent="-177800" algn="l" defTabSz="914400" rtl="0" eaLnBrk="1" latinLnBrk="0" hangingPunct="1">
              <a:spcBef>
                <a:spcPts val="0"/>
              </a:spcBef>
              <a:spcAft>
                <a:spcPts val="1000"/>
              </a:spcAft>
              <a:buClr>
                <a:schemeClr val="accent1"/>
              </a:buClr>
              <a:buSzPct val="120000"/>
              <a:defRPr lang="en-US" sz="1800" kern="1200" dirty="0" smtClean="0">
                <a:solidFill>
                  <a:schemeClr val="tx1"/>
                </a:solidFill>
                <a:latin typeface="Arial" pitchFamily="34" charset="0"/>
                <a:ea typeface="+mn-ea"/>
                <a:cs typeface="Arial" pitchFamily="34" charset="0"/>
              </a:defRPr>
            </a:lvl1pPr>
            <a:lvl2pPr indent="-177800" algn="l" defTabSz="914400" rtl="0" eaLnBrk="1" latinLnBrk="0" hangingPunct="1">
              <a:spcBef>
                <a:spcPts val="0"/>
              </a:spcBef>
              <a:spcAft>
                <a:spcPts val="800"/>
              </a:spcAft>
              <a:buClr>
                <a:schemeClr val="accent1"/>
              </a:buClr>
              <a:buSzPct val="120000"/>
              <a:defRPr lang="en-GB" sz="1600" kern="1200" dirty="0">
                <a:solidFill>
                  <a:schemeClr val="tx1"/>
                </a:solidFill>
                <a:latin typeface="Arial" pitchFamily="34" charset="0"/>
                <a:ea typeface="+mn-ea"/>
                <a:cs typeface="Arial" pitchFamily="34" charset="0"/>
              </a:defRPr>
            </a:lvl2pPr>
            <a:lvl3pPr indent="-177800" algn="l" defTabSz="914400" rtl="0" eaLnBrk="1" latinLnBrk="0" hangingPunct="1">
              <a:spcBef>
                <a:spcPts val="0"/>
              </a:spcBef>
              <a:spcAft>
                <a:spcPts val="1000"/>
              </a:spcAft>
              <a:buClr>
                <a:schemeClr val="accent1"/>
              </a:buClr>
              <a:buSzPct val="120000"/>
              <a:defRPr lang="en-US" sz="1600" kern="1200" dirty="0" smtClean="0">
                <a:solidFill>
                  <a:schemeClr val="tx1"/>
                </a:solidFill>
                <a:latin typeface="Arial" pitchFamily="34" charset="0"/>
                <a:ea typeface="+mn-ea"/>
                <a:cs typeface="Arial" pitchFamily="34" charset="0"/>
              </a:defRPr>
            </a:lvl3pPr>
            <a:lvl4pPr marL="1428750" indent="-228600" algn="l" defTabSz="914400" rtl="0" eaLnBrk="1" latinLnBrk="0" hangingPunct="1">
              <a:spcBef>
                <a:spcPts val="0"/>
              </a:spcBef>
              <a:spcAft>
                <a:spcPts val="1000"/>
              </a:spcAft>
              <a:buClr>
                <a:schemeClr val="accent1"/>
              </a:buClr>
              <a:buSzPct val="120000"/>
              <a:defRPr lang="en-US" sz="1600" kern="1200" dirty="0" smtClean="0">
                <a:solidFill>
                  <a:schemeClr val="tx1"/>
                </a:solidFill>
                <a:latin typeface="Arial" pitchFamily="34" charset="0"/>
                <a:ea typeface="+mn-ea"/>
                <a:cs typeface="Arial" pitchFamily="34" charset="0"/>
              </a:defRPr>
            </a:lvl4pPr>
            <a:lvl5pPr indent="-177800" algn="l" defTabSz="914400" rtl="0" eaLnBrk="1" latinLnBrk="0" hangingPunct="1">
              <a:spcBef>
                <a:spcPts val="0"/>
              </a:spcBef>
              <a:spcAft>
                <a:spcPts val="1000"/>
              </a:spcAft>
              <a:buClr>
                <a:schemeClr val="accent1"/>
              </a:buClr>
              <a:buSzPct val="120000"/>
              <a:buFont typeface="Arial" pitchFamily="34" charset="0"/>
              <a:buChar char="–"/>
              <a:defRPr lang="en-GB" sz="1600" kern="1200" dirty="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63775"/>
            <a:ext cx="4041775" cy="3951288"/>
          </a:xfrm>
          <a:prstGeom prst="rect">
            <a:avLst/>
          </a:prstGeom>
        </p:spPr>
        <p:txBody>
          <a:bodyPr>
            <a:normAutofit/>
          </a:bodyPr>
          <a:lstStyle>
            <a:lvl1pPr>
              <a:defRPr lang="en-US" sz="1800" kern="1200" dirty="0" smtClean="0">
                <a:solidFill>
                  <a:schemeClr val="tx1"/>
                </a:solidFill>
                <a:latin typeface="Arial" pitchFamily="34" charset="0"/>
                <a:ea typeface="+mn-ea"/>
                <a:cs typeface="Arial" pitchFamily="34" charset="0"/>
              </a:defRPr>
            </a:lvl1pPr>
            <a:lvl2pPr indent="-177800" algn="l" defTabSz="914400" rtl="0" eaLnBrk="1" latinLnBrk="0" hangingPunct="1">
              <a:spcBef>
                <a:spcPts val="0"/>
              </a:spcBef>
              <a:spcAft>
                <a:spcPts val="800"/>
              </a:spcAft>
              <a:buClr>
                <a:schemeClr val="accent1"/>
              </a:buClr>
              <a:buSzPct val="120000"/>
              <a:buFont typeface="Arial" pitchFamily="34" charset="0"/>
              <a:buChar char="–"/>
              <a:defRPr lang="en-US" sz="1600" kern="1200" dirty="0" smtClean="0">
                <a:solidFill>
                  <a:schemeClr val="tx1"/>
                </a:solidFill>
                <a:latin typeface="Arial" pitchFamily="34" charset="0"/>
                <a:ea typeface="+mn-ea"/>
                <a:cs typeface="Arial" pitchFamily="34" charset="0"/>
              </a:defRPr>
            </a:lvl2pPr>
            <a:lvl3pPr indent="-177800" algn="l" defTabSz="914400" rtl="0" eaLnBrk="1" latinLnBrk="0" hangingPunct="1">
              <a:spcBef>
                <a:spcPts val="0"/>
              </a:spcBef>
              <a:spcAft>
                <a:spcPts val="800"/>
              </a:spcAft>
              <a:buClr>
                <a:schemeClr val="accent1"/>
              </a:buClr>
              <a:buSzPct val="120000"/>
              <a:buFont typeface="Arial" pitchFamily="34" charset="0"/>
              <a:buChar char="–"/>
              <a:defRPr lang="en-US" sz="1600" kern="1200" dirty="0" smtClean="0">
                <a:solidFill>
                  <a:schemeClr val="tx1"/>
                </a:solidFill>
                <a:latin typeface="Arial" pitchFamily="34" charset="0"/>
                <a:ea typeface="+mn-ea"/>
                <a:cs typeface="Arial" pitchFamily="34" charset="0"/>
              </a:defRPr>
            </a:lvl3pPr>
            <a:lvl4pPr marL="1371600" indent="-228600" algn="l" defTabSz="914400" rtl="0" eaLnBrk="1" latinLnBrk="0" hangingPunct="1">
              <a:spcBef>
                <a:spcPts val="0"/>
              </a:spcBef>
              <a:spcAft>
                <a:spcPts val="800"/>
              </a:spcAft>
              <a:buClr>
                <a:schemeClr val="accent1"/>
              </a:buClr>
              <a:buSzPct val="120000"/>
              <a:buFont typeface="Arial" pitchFamily="34" charset="0"/>
              <a:buChar char="–"/>
              <a:defRPr lang="en-US" sz="1600" kern="1200" dirty="0" smtClean="0">
                <a:solidFill>
                  <a:schemeClr val="tx1"/>
                </a:solidFill>
                <a:latin typeface="Arial" pitchFamily="34" charset="0"/>
                <a:ea typeface="+mn-ea"/>
                <a:cs typeface="Arial" pitchFamily="34" charset="0"/>
              </a:defRPr>
            </a:lvl4pPr>
            <a:lvl5pPr marL="2057400" indent="-228600" algn="l" defTabSz="914400" rtl="0" eaLnBrk="1" latinLnBrk="0" hangingPunct="1">
              <a:spcBef>
                <a:spcPts val="0"/>
              </a:spcBef>
              <a:spcAft>
                <a:spcPts val="800"/>
              </a:spcAft>
              <a:buClr>
                <a:schemeClr val="accent1"/>
              </a:buClr>
              <a:buSzPct val="120000"/>
              <a:buFont typeface="Arial" pitchFamily="34" charset="0"/>
              <a:buChar char="–"/>
              <a:defRPr lang="en-GB" sz="1600" kern="1200" dirty="0">
                <a:solidFill>
                  <a:schemeClr val="tx1"/>
                </a:solidFill>
                <a:latin typeface="Arial" pitchFamily="34" charset="0"/>
                <a:ea typeface="+mn-ea"/>
                <a:cs typeface="Arial" pitchFamily="34" charset="0"/>
              </a:defRPr>
            </a:lvl5pPr>
            <a:lvl6pPr>
              <a:buFontTx/>
              <a:buNone/>
              <a:defRPr sz="1600"/>
            </a:lvl6pPr>
            <a:lvl7pPr>
              <a:defRPr sz="1600"/>
            </a:lvl7pPr>
            <a:lvl8pPr>
              <a:defRPr sz="1600"/>
            </a:lvl8pPr>
            <a:lvl9pPr>
              <a:defRPr sz="1600"/>
            </a:lvl9pPr>
          </a:lstStyle>
          <a:p>
            <a:pPr marL="177800" marR="0" lvl="0"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Click to edit Master text styles</a:t>
            </a:r>
          </a:p>
          <a:p>
            <a:pPr marL="177800" marR="0" lvl="1"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Second level</a:t>
            </a:r>
          </a:p>
          <a:p>
            <a:pPr marL="177800" marR="0" lvl="2"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Third level</a:t>
            </a:r>
          </a:p>
          <a:p>
            <a:pPr marL="177800" marR="0" lvl="3"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Fourth level</a:t>
            </a:r>
          </a:p>
          <a:p>
            <a:pPr marL="177800" marR="0" lvl="4"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Fifth level</a:t>
            </a:r>
            <a:endParaRPr lang="en-GB" dirty="0"/>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mparison with footer">
    <p:spTree>
      <p:nvGrpSpPr>
        <p:cNvPr id="1" name=""/>
        <p:cNvGrpSpPr/>
        <p:nvPr/>
      </p:nvGrpSpPr>
      <p:grpSpPr>
        <a:xfrm>
          <a:off x="0" y="0"/>
          <a:ext cx="0" cy="0"/>
          <a:chOff x="0" y="0"/>
          <a:chExt cx="0" cy="0"/>
        </a:xfrm>
      </p:grpSpPr>
      <p:sp>
        <p:nvSpPr>
          <p:cNvPr id="2" name="Title 1"/>
          <p:cNvSpPr>
            <a:spLocks noGrp="1"/>
          </p:cNvSpPr>
          <p:nvPr>
            <p:ph type="title"/>
          </p:nvPr>
        </p:nvSpPr>
        <p:spPr>
          <a:xfrm>
            <a:off x="241300" y="177800"/>
            <a:ext cx="8503920" cy="1003300"/>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63775"/>
            <a:ext cx="4040188" cy="3951288"/>
          </a:xfrm>
          <a:prstGeom prst="rect">
            <a:avLst/>
          </a:prstGeom>
        </p:spPr>
        <p:txBody>
          <a:bodyPr>
            <a:normAutofit/>
          </a:bodyPr>
          <a:lstStyle>
            <a:lvl1pPr indent="-177800" algn="l" defTabSz="914400" rtl="0" eaLnBrk="1" latinLnBrk="0" hangingPunct="1">
              <a:spcBef>
                <a:spcPts val="0"/>
              </a:spcBef>
              <a:spcAft>
                <a:spcPts val="1000"/>
              </a:spcAft>
              <a:buClr>
                <a:schemeClr val="accent1"/>
              </a:buClr>
              <a:buSzPct val="120000"/>
              <a:defRPr lang="en-US" sz="1800" kern="1200" dirty="0" smtClean="0">
                <a:solidFill>
                  <a:schemeClr val="tx1"/>
                </a:solidFill>
                <a:latin typeface="Arial" pitchFamily="34" charset="0"/>
                <a:ea typeface="+mn-ea"/>
                <a:cs typeface="Arial" pitchFamily="34" charset="0"/>
              </a:defRPr>
            </a:lvl1pPr>
            <a:lvl2pPr indent="-177800" algn="l" defTabSz="914400" rtl="0" eaLnBrk="1" latinLnBrk="0" hangingPunct="1">
              <a:spcBef>
                <a:spcPts val="0"/>
              </a:spcBef>
              <a:spcAft>
                <a:spcPts val="800"/>
              </a:spcAft>
              <a:buClr>
                <a:schemeClr val="accent1"/>
              </a:buClr>
              <a:buSzPct val="120000"/>
              <a:defRPr lang="en-GB" sz="1600" kern="1200" dirty="0">
                <a:solidFill>
                  <a:schemeClr val="tx1"/>
                </a:solidFill>
                <a:latin typeface="Arial" pitchFamily="34" charset="0"/>
                <a:ea typeface="+mn-ea"/>
                <a:cs typeface="Arial" pitchFamily="34" charset="0"/>
              </a:defRPr>
            </a:lvl2pPr>
            <a:lvl3pPr indent="-177800" algn="l" defTabSz="914400" rtl="0" eaLnBrk="1" latinLnBrk="0" hangingPunct="1">
              <a:spcBef>
                <a:spcPts val="0"/>
              </a:spcBef>
              <a:spcAft>
                <a:spcPts val="1000"/>
              </a:spcAft>
              <a:buClr>
                <a:schemeClr val="accent1"/>
              </a:buClr>
              <a:buSzPct val="120000"/>
              <a:defRPr lang="en-US" sz="1600" kern="1200" dirty="0" smtClean="0">
                <a:solidFill>
                  <a:schemeClr val="tx1"/>
                </a:solidFill>
                <a:latin typeface="Arial" pitchFamily="34" charset="0"/>
                <a:ea typeface="+mn-ea"/>
                <a:cs typeface="Arial" pitchFamily="34" charset="0"/>
              </a:defRPr>
            </a:lvl3pPr>
            <a:lvl4pPr marL="1428750" indent="-228600" algn="l" defTabSz="914400" rtl="0" eaLnBrk="1" latinLnBrk="0" hangingPunct="1">
              <a:spcBef>
                <a:spcPts val="0"/>
              </a:spcBef>
              <a:spcAft>
                <a:spcPts val="1000"/>
              </a:spcAft>
              <a:buClr>
                <a:schemeClr val="accent1"/>
              </a:buClr>
              <a:buSzPct val="120000"/>
              <a:defRPr lang="en-US" sz="1600" kern="1200" dirty="0" smtClean="0">
                <a:solidFill>
                  <a:schemeClr val="tx1"/>
                </a:solidFill>
                <a:latin typeface="Arial" pitchFamily="34" charset="0"/>
                <a:ea typeface="+mn-ea"/>
                <a:cs typeface="Arial" pitchFamily="34" charset="0"/>
              </a:defRPr>
            </a:lvl4pPr>
            <a:lvl5pPr indent="-177800" algn="l" defTabSz="914400" rtl="0" eaLnBrk="1" latinLnBrk="0" hangingPunct="1">
              <a:spcBef>
                <a:spcPts val="0"/>
              </a:spcBef>
              <a:spcAft>
                <a:spcPts val="1000"/>
              </a:spcAft>
              <a:buClr>
                <a:schemeClr val="accent1"/>
              </a:buClr>
              <a:buSzPct val="120000"/>
              <a:buFont typeface="Arial" pitchFamily="34" charset="0"/>
              <a:buChar char="–"/>
              <a:defRPr lang="en-GB" sz="1600" kern="1200" dirty="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63775"/>
            <a:ext cx="4041775" cy="3951288"/>
          </a:xfrm>
          <a:prstGeom prst="rect">
            <a:avLst/>
          </a:prstGeom>
        </p:spPr>
        <p:txBody>
          <a:bodyPr>
            <a:normAutofit/>
          </a:bodyPr>
          <a:lstStyle>
            <a:lvl1pPr>
              <a:defRPr lang="en-US" sz="1800" kern="1200" dirty="0" smtClean="0">
                <a:solidFill>
                  <a:schemeClr val="tx1"/>
                </a:solidFill>
                <a:latin typeface="Arial" pitchFamily="34" charset="0"/>
                <a:ea typeface="+mn-ea"/>
                <a:cs typeface="Arial" pitchFamily="34" charset="0"/>
              </a:defRPr>
            </a:lvl1pPr>
            <a:lvl2pPr indent="-177800" algn="l" defTabSz="914400" rtl="0" eaLnBrk="1" latinLnBrk="0" hangingPunct="1">
              <a:spcBef>
                <a:spcPts val="0"/>
              </a:spcBef>
              <a:spcAft>
                <a:spcPts val="800"/>
              </a:spcAft>
              <a:buClr>
                <a:schemeClr val="accent1"/>
              </a:buClr>
              <a:buSzPct val="120000"/>
              <a:buFont typeface="Arial" pitchFamily="34" charset="0"/>
              <a:buChar char="–"/>
              <a:defRPr lang="en-US" sz="1600" kern="1200" dirty="0" smtClean="0">
                <a:solidFill>
                  <a:schemeClr val="tx1"/>
                </a:solidFill>
                <a:latin typeface="Arial" pitchFamily="34" charset="0"/>
                <a:ea typeface="+mn-ea"/>
                <a:cs typeface="Arial" pitchFamily="34" charset="0"/>
              </a:defRPr>
            </a:lvl2pPr>
            <a:lvl3pPr indent="-177800" algn="l" defTabSz="914400" rtl="0" eaLnBrk="1" latinLnBrk="0" hangingPunct="1">
              <a:spcBef>
                <a:spcPts val="0"/>
              </a:spcBef>
              <a:spcAft>
                <a:spcPts val="800"/>
              </a:spcAft>
              <a:buClr>
                <a:schemeClr val="accent1"/>
              </a:buClr>
              <a:buSzPct val="120000"/>
              <a:buFont typeface="Arial" pitchFamily="34" charset="0"/>
              <a:buChar char="–"/>
              <a:defRPr lang="en-US" sz="1600" kern="1200" dirty="0" smtClean="0">
                <a:solidFill>
                  <a:schemeClr val="tx1"/>
                </a:solidFill>
                <a:latin typeface="Arial" pitchFamily="34" charset="0"/>
                <a:ea typeface="+mn-ea"/>
                <a:cs typeface="Arial" pitchFamily="34" charset="0"/>
              </a:defRPr>
            </a:lvl3pPr>
            <a:lvl4pPr marL="1371600" indent="-228600" algn="l" defTabSz="914400" rtl="0" eaLnBrk="1" latinLnBrk="0" hangingPunct="1">
              <a:spcBef>
                <a:spcPts val="0"/>
              </a:spcBef>
              <a:spcAft>
                <a:spcPts val="800"/>
              </a:spcAft>
              <a:buClr>
                <a:schemeClr val="accent1"/>
              </a:buClr>
              <a:buSzPct val="120000"/>
              <a:buFont typeface="Arial" pitchFamily="34" charset="0"/>
              <a:buChar char="–"/>
              <a:defRPr lang="en-US" sz="1600" kern="1200" dirty="0" smtClean="0">
                <a:solidFill>
                  <a:schemeClr val="tx1"/>
                </a:solidFill>
                <a:latin typeface="Arial" pitchFamily="34" charset="0"/>
                <a:ea typeface="+mn-ea"/>
                <a:cs typeface="Arial" pitchFamily="34" charset="0"/>
              </a:defRPr>
            </a:lvl4pPr>
            <a:lvl5pPr marL="2057400" indent="-228600" algn="l" defTabSz="914400" rtl="0" eaLnBrk="1" latinLnBrk="0" hangingPunct="1">
              <a:spcBef>
                <a:spcPts val="0"/>
              </a:spcBef>
              <a:spcAft>
                <a:spcPts val="800"/>
              </a:spcAft>
              <a:buClr>
                <a:schemeClr val="accent1"/>
              </a:buClr>
              <a:buSzPct val="120000"/>
              <a:buFont typeface="Arial" pitchFamily="34" charset="0"/>
              <a:buChar char="–"/>
              <a:defRPr lang="en-GB" sz="1600" kern="1200" dirty="0">
                <a:solidFill>
                  <a:schemeClr val="tx1"/>
                </a:solidFill>
                <a:latin typeface="Arial" pitchFamily="34" charset="0"/>
                <a:ea typeface="+mn-ea"/>
                <a:cs typeface="Arial" pitchFamily="34" charset="0"/>
              </a:defRPr>
            </a:lvl5pPr>
            <a:lvl6pPr>
              <a:buFontTx/>
              <a:buNone/>
              <a:defRPr sz="1600"/>
            </a:lvl6pPr>
            <a:lvl7pPr>
              <a:defRPr sz="1600"/>
            </a:lvl7pPr>
            <a:lvl8pPr>
              <a:defRPr sz="1600"/>
            </a:lvl8pPr>
            <a:lvl9pPr>
              <a:defRPr sz="1600"/>
            </a:lvl9pPr>
          </a:lstStyle>
          <a:p>
            <a:pPr marL="177800" marR="0" lvl="0"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Click to edit Master text styles</a:t>
            </a:r>
          </a:p>
          <a:p>
            <a:pPr marL="177800" marR="0" lvl="1"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Second level</a:t>
            </a:r>
          </a:p>
          <a:p>
            <a:pPr marL="177800" marR="0" lvl="2"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Third level</a:t>
            </a:r>
          </a:p>
          <a:p>
            <a:pPr marL="177800" marR="0" lvl="3"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Fourth level</a:t>
            </a:r>
          </a:p>
          <a:p>
            <a:pPr marL="177800" marR="0" lvl="4"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Fifth level</a:t>
            </a:r>
            <a:endParaRPr lang="en-GB" dirty="0"/>
          </a:p>
        </p:txBody>
      </p:sp>
      <p:sp>
        <p:nvSpPr>
          <p:cNvPr id="8" name="Content Placeholder 2"/>
          <p:cNvSpPr>
            <a:spLocks noGrp="1"/>
          </p:cNvSpPr>
          <p:nvPr>
            <p:ph idx="10" hasCustomPrompt="1"/>
          </p:nvPr>
        </p:nvSpPr>
        <p:spPr>
          <a:xfrm>
            <a:off x="-1" y="6523368"/>
            <a:ext cx="8925791" cy="334632"/>
          </a:xfrm>
          <a:prstGeom prst="rect">
            <a:avLst/>
          </a:prstGeom>
        </p:spPr>
        <p:txBody>
          <a:bodyPr anchor="ctr">
            <a:normAutofit/>
          </a:bodyPr>
          <a:lstStyle>
            <a:lvl1pPr>
              <a:buNone/>
              <a:defRPr sz="900"/>
            </a:lvl1pPr>
          </a:lstStyle>
          <a:p>
            <a:pPr lvl="0"/>
            <a:r>
              <a:rPr lang="en-US" dirty="0" smtClean="0"/>
              <a:t>Footnote text, 9 pt Arial</a:t>
            </a:r>
            <a:endParaRPr lang="en-GB" dirty="0"/>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41300" y="177800"/>
            <a:ext cx="8503920" cy="1003300"/>
          </a:xfrm>
        </p:spPr>
        <p:txBody>
          <a:bodyPr/>
          <a:lstStyle/>
          <a:p>
            <a:r>
              <a:rPr lang="en-US" smtClean="0"/>
              <a:t>Click to edit Master title style</a:t>
            </a:r>
            <a:endParaRPr lang="en-GB"/>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only with footer">
    <p:spTree>
      <p:nvGrpSpPr>
        <p:cNvPr id="1" name=""/>
        <p:cNvGrpSpPr/>
        <p:nvPr/>
      </p:nvGrpSpPr>
      <p:grpSpPr>
        <a:xfrm>
          <a:off x="0" y="0"/>
          <a:ext cx="0" cy="0"/>
          <a:chOff x="0" y="0"/>
          <a:chExt cx="0" cy="0"/>
        </a:xfrm>
      </p:grpSpPr>
      <p:sp>
        <p:nvSpPr>
          <p:cNvPr id="2" name="Title 1"/>
          <p:cNvSpPr>
            <a:spLocks noGrp="1"/>
          </p:cNvSpPr>
          <p:nvPr>
            <p:ph type="title"/>
          </p:nvPr>
        </p:nvSpPr>
        <p:spPr>
          <a:xfrm>
            <a:off x="241300" y="177800"/>
            <a:ext cx="8503920" cy="1003300"/>
          </a:xfrm>
        </p:spPr>
        <p:txBody>
          <a:bodyPr/>
          <a:lstStyle/>
          <a:p>
            <a:r>
              <a:rPr lang="en-US" smtClean="0"/>
              <a:t>Click to edit Master title style</a:t>
            </a:r>
            <a:endParaRPr lang="en-GB"/>
          </a:p>
        </p:txBody>
      </p:sp>
      <p:sp>
        <p:nvSpPr>
          <p:cNvPr id="3" name="Content Placeholder 2"/>
          <p:cNvSpPr>
            <a:spLocks noGrp="1"/>
          </p:cNvSpPr>
          <p:nvPr>
            <p:ph idx="10" hasCustomPrompt="1"/>
          </p:nvPr>
        </p:nvSpPr>
        <p:spPr>
          <a:xfrm>
            <a:off x="-1" y="6523368"/>
            <a:ext cx="8925791" cy="334632"/>
          </a:xfrm>
          <a:prstGeom prst="rect">
            <a:avLst/>
          </a:prstGeom>
        </p:spPr>
        <p:txBody>
          <a:bodyPr anchor="ctr">
            <a:normAutofit/>
          </a:bodyPr>
          <a:lstStyle>
            <a:lvl1pPr>
              <a:buNone/>
              <a:defRPr sz="900"/>
            </a:lvl1pPr>
          </a:lstStyle>
          <a:p>
            <a:pPr lvl="0"/>
            <a:r>
              <a:rPr lang="en-US" dirty="0" smtClean="0"/>
              <a:t>Footnote text, 9 pt Arial</a:t>
            </a:r>
            <a:endParaRPr lang="en-GB" dirty="0"/>
          </a:p>
        </p:txBody>
      </p:sp>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Rectangle 3"/>
          <p:cNvSpPr/>
          <p:nvPr userDrawn="1"/>
        </p:nvSpPr>
        <p:spPr bwMode="auto">
          <a:xfrm>
            <a:off x="1" y="0"/>
            <a:ext cx="9144000" cy="152400"/>
          </a:xfrm>
          <a:prstGeom prst="rect">
            <a:avLst/>
          </a:prstGeom>
          <a:solidFill>
            <a:schemeClr val="accent1"/>
          </a:solidFill>
          <a:ln w="254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eaLnBrk="0" fontAlgn="base" hangingPunct="0">
              <a:spcBef>
                <a:spcPct val="0"/>
              </a:spcBef>
              <a:spcAft>
                <a:spcPct val="0"/>
              </a:spcAft>
              <a:defRPr/>
            </a:pPr>
            <a:r>
              <a:rPr lang="en-GB" sz="2000" kern="0" smtClean="0">
                <a:solidFill>
                  <a:srgbClr val="000056"/>
                </a:solidFill>
              </a:rPr>
              <a:t> </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1300" y="177800"/>
            <a:ext cx="8503920" cy="1003300"/>
          </a:xfrm>
        </p:spPr>
        <p:txBody>
          <a:bodyPr anchor="ctr">
            <a:normAutofit/>
          </a:bodyPr>
          <a:lstStyle>
            <a:lvl1pPr>
              <a:defRPr sz="2600"/>
            </a:lvl1pPr>
          </a:lstStyle>
          <a:p>
            <a:r>
              <a:rPr lang="en-US" smtClean="0"/>
              <a:t>Click to edit Master title style</a:t>
            </a:r>
            <a:endParaRPr lang="en-GB" dirty="0"/>
          </a:p>
        </p:txBody>
      </p:sp>
      <p:sp>
        <p:nvSpPr>
          <p:cNvPr id="6" name="Content Placeholder 2"/>
          <p:cNvSpPr>
            <a:spLocks noGrp="1"/>
          </p:cNvSpPr>
          <p:nvPr>
            <p:ph idx="1"/>
          </p:nvPr>
        </p:nvSpPr>
        <p:spPr>
          <a:xfrm>
            <a:off x="241300" y="1351280"/>
            <a:ext cx="8503920" cy="5392420"/>
          </a:xfrm>
          <a:prstGeom prst="rect">
            <a:avLst/>
          </a:prstGeom>
        </p:spPr>
        <p:txBody>
          <a:bodyPr/>
          <a:lstStyle>
            <a:lvl1pPr>
              <a:buClr>
                <a:schemeClr val="accent1"/>
              </a:buClr>
              <a:defRPr/>
            </a:lvl1pPr>
            <a:lvl2pPr>
              <a:spcAft>
                <a:spcPts val="600"/>
              </a:spcAft>
              <a:buClr>
                <a:schemeClr val="accent1"/>
              </a:buClr>
              <a:defRPr/>
            </a:lvl2pPr>
            <a:lvl3pPr>
              <a:spcAft>
                <a:spcPts val="400"/>
              </a:spcAft>
              <a:buClr>
                <a:schemeClr val="accent1"/>
              </a:buClr>
              <a:defRPr/>
            </a:lvl3pPr>
            <a:lvl4pPr marL="1314450" indent="-171450">
              <a:spcAft>
                <a:spcPts val="400"/>
              </a:spcAft>
              <a:buClr>
                <a:schemeClr val="accent1"/>
              </a:buClr>
              <a:buFontTx/>
              <a:buChar char="–"/>
              <a:defRPr sz="1400"/>
            </a:lvl4pPr>
            <a:lvl5pPr marL="1714500" indent="-171450">
              <a:spcAft>
                <a:spcPts val="400"/>
              </a:spcAft>
              <a:buClr>
                <a:schemeClr val="accent1"/>
              </a:buClr>
              <a:buFontTx/>
              <a:buChar char="–"/>
              <a:defRPr sz="1400"/>
            </a:lvl5pPr>
            <a:lvl6pPr marL="2171700" indent="-171450">
              <a:spcAft>
                <a:spcPts val="400"/>
              </a:spcAft>
              <a:buClr>
                <a:schemeClr val="accent1"/>
              </a:buClr>
              <a:buFontTx/>
              <a:buChar char="–"/>
              <a:defRPr sz="1400"/>
            </a:lvl6pPr>
            <a:lvl7pPr marL="2628900" indent="-171450">
              <a:spcAft>
                <a:spcPts val="400"/>
              </a:spcAft>
              <a:buClr>
                <a:schemeClr val="accent1"/>
              </a:buClr>
              <a:buFontTx/>
              <a:buChar char="–"/>
              <a:defRPr sz="1400" baseline="0"/>
            </a:lvl7pPr>
            <a:lvl8pPr marL="3028950" indent="-171450">
              <a:spcAft>
                <a:spcPts val="400"/>
              </a:spcAft>
              <a:buClr>
                <a:schemeClr val="accent1"/>
              </a:buClr>
              <a:buFontTx/>
              <a:buChar char="–"/>
              <a:defRPr sz="1400" baseline="0"/>
            </a:lvl8pPr>
            <a:lvl9pPr marL="3486150" indent="-171450">
              <a:spcAft>
                <a:spcPts val="400"/>
              </a:spcAft>
              <a:buClr>
                <a:schemeClr val="accent1"/>
              </a:buClr>
              <a:buFontTx/>
              <a:buChar char="–"/>
              <a:defRPr sz="1400" baseline="0"/>
            </a:lvl9pPr>
          </a:lstStyle>
          <a:p>
            <a:pPr marL="177800" marR="0" lvl="0"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Click to edit Master text styles</a:t>
            </a:r>
          </a:p>
          <a:p>
            <a:pPr marL="177800" marR="0" lvl="1"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Second level</a:t>
            </a:r>
          </a:p>
          <a:p>
            <a:pPr marL="177800" marR="0" lvl="2"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Third level</a:t>
            </a:r>
          </a:p>
          <a:p>
            <a:pPr marL="177800" marR="0" lvl="3"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Fourth level</a:t>
            </a:r>
          </a:p>
          <a:p>
            <a:pPr marL="177800" marR="0" lvl="4"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Fifth level</a:t>
            </a:r>
            <a:endParaRPr lang="en-US" dirty="0" smtClean="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and Content with footnote">
    <p:spTree>
      <p:nvGrpSpPr>
        <p:cNvPr id="1" name=""/>
        <p:cNvGrpSpPr/>
        <p:nvPr/>
      </p:nvGrpSpPr>
      <p:grpSpPr>
        <a:xfrm>
          <a:off x="0" y="0"/>
          <a:ext cx="0" cy="0"/>
          <a:chOff x="0" y="0"/>
          <a:chExt cx="0" cy="0"/>
        </a:xfrm>
      </p:grpSpPr>
      <p:sp>
        <p:nvSpPr>
          <p:cNvPr id="2" name="Title 1"/>
          <p:cNvSpPr>
            <a:spLocks noGrp="1"/>
          </p:cNvSpPr>
          <p:nvPr>
            <p:ph type="title"/>
          </p:nvPr>
        </p:nvSpPr>
        <p:spPr>
          <a:xfrm>
            <a:off x="241300" y="177800"/>
            <a:ext cx="8503920" cy="1003300"/>
          </a:xfrm>
        </p:spPr>
        <p:txBody>
          <a:bodyPr anchor="ctr">
            <a:normAutofit/>
          </a:bodyPr>
          <a:lstStyle>
            <a:lvl1pPr>
              <a:defRPr sz="2600"/>
            </a:lvl1pPr>
          </a:lstStyle>
          <a:p>
            <a:r>
              <a:rPr lang="en-US" smtClean="0"/>
              <a:t>Click to edit Master title style</a:t>
            </a:r>
            <a:endParaRPr lang="en-GB" dirty="0"/>
          </a:p>
        </p:txBody>
      </p:sp>
      <p:sp>
        <p:nvSpPr>
          <p:cNvPr id="4" name="Content Placeholder 2"/>
          <p:cNvSpPr>
            <a:spLocks noGrp="1"/>
          </p:cNvSpPr>
          <p:nvPr>
            <p:ph idx="10" hasCustomPrompt="1"/>
          </p:nvPr>
        </p:nvSpPr>
        <p:spPr>
          <a:xfrm>
            <a:off x="-1" y="6523368"/>
            <a:ext cx="8925791" cy="334632"/>
          </a:xfrm>
          <a:prstGeom prst="rect">
            <a:avLst/>
          </a:prstGeom>
        </p:spPr>
        <p:txBody>
          <a:bodyPr anchor="ctr">
            <a:normAutofit/>
          </a:bodyPr>
          <a:lstStyle>
            <a:lvl1pPr>
              <a:buNone/>
              <a:defRPr sz="900"/>
            </a:lvl1pPr>
          </a:lstStyle>
          <a:p>
            <a:pPr lvl="0"/>
            <a:r>
              <a:rPr lang="en-US" dirty="0" smtClean="0"/>
              <a:t>Footnote text, 9 pt Arial</a:t>
            </a:r>
            <a:endParaRPr lang="en-GB" dirty="0"/>
          </a:p>
        </p:txBody>
      </p:sp>
      <p:sp>
        <p:nvSpPr>
          <p:cNvPr id="6" name="Content Placeholder 2"/>
          <p:cNvSpPr>
            <a:spLocks noGrp="1"/>
          </p:cNvSpPr>
          <p:nvPr>
            <p:ph idx="1"/>
          </p:nvPr>
        </p:nvSpPr>
        <p:spPr>
          <a:xfrm>
            <a:off x="241300" y="1351280"/>
            <a:ext cx="8503920" cy="5116195"/>
          </a:xfrm>
          <a:prstGeom prst="rect">
            <a:avLst/>
          </a:prstGeom>
        </p:spPr>
        <p:txBody>
          <a:bodyPr/>
          <a:lstStyle>
            <a:lvl1pPr>
              <a:buClr>
                <a:schemeClr val="accent1"/>
              </a:buClr>
              <a:defRPr/>
            </a:lvl1pPr>
            <a:lvl2pPr>
              <a:spcAft>
                <a:spcPts val="600"/>
              </a:spcAft>
              <a:buClr>
                <a:schemeClr val="accent1"/>
              </a:buClr>
              <a:defRPr/>
            </a:lvl2pPr>
            <a:lvl3pPr>
              <a:spcAft>
                <a:spcPts val="400"/>
              </a:spcAft>
              <a:buClr>
                <a:schemeClr val="accent1"/>
              </a:buClr>
              <a:defRPr/>
            </a:lvl3pPr>
            <a:lvl4pPr marL="1314450" indent="-171450">
              <a:spcAft>
                <a:spcPts val="400"/>
              </a:spcAft>
              <a:buClr>
                <a:schemeClr val="accent1"/>
              </a:buClr>
              <a:buFontTx/>
              <a:buChar char="–"/>
              <a:defRPr sz="1400"/>
            </a:lvl4pPr>
            <a:lvl5pPr marL="1714500" indent="-171450">
              <a:spcAft>
                <a:spcPts val="400"/>
              </a:spcAft>
              <a:buClr>
                <a:schemeClr val="accent1"/>
              </a:buClr>
              <a:buFontTx/>
              <a:buChar char="–"/>
              <a:defRPr sz="1400"/>
            </a:lvl5pPr>
            <a:lvl6pPr marL="2171700" indent="-171450">
              <a:spcAft>
                <a:spcPts val="400"/>
              </a:spcAft>
              <a:buClr>
                <a:schemeClr val="accent1"/>
              </a:buClr>
              <a:buFontTx/>
              <a:buChar char="–"/>
              <a:defRPr sz="1400"/>
            </a:lvl6pPr>
            <a:lvl7pPr marL="2628900" indent="-171450">
              <a:spcAft>
                <a:spcPts val="400"/>
              </a:spcAft>
              <a:buClr>
                <a:schemeClr val="accent1"/>
              </a:buClr>
              <a:buFontTx/>
              <a:buChar char="–"/>
              <a:defRPr sz="1400" baseline="0"/>
            </a:lvl7pPr>
            <a:lvl8pPr marL="3028950" indent="-171450">
              <a:spcAft>
                <a:spcPts val="400"/>
              </a:spcAft>
              <a:buClr>
                <a:schemeClr val="accent1"/>
              </a:buClr>
              <a:buFontTx/>
              <a:buChar char="–"/>
              <a:defRPr sz="1400" baseline="0"/>
            </a:lvl8pPr>
            <a:lvl9pPr marL="3486150" indent="-171450">
              <a:spcAft>
                <a:spcPts val="400"/>
              </a:spcAft>
              <a:buClr>
                <a:schemeClr val="accent1"/>
              </a:buClr>
              <a:buFontTx/>
              <a:buChar char="–"/>
              <a:defRPr sz="1400" baseline="0"/>
            </a:lvl9pPr>
          </a:lstStyle>
          <a:p>
            <a:pPr marL="177800" marR="0" lvl="0"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Click to edit Master text styles</a:t>
            </a:r>
          </a:p>
          <a:p>
            <a:pPr marL="177800" marR="0" lvl="1"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Second level</a:t>
            </a:r>
          </a:p>
          <a:p>
            <a:pPr marL="177800" marR="0" lvl="2"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Third level</a:t>
            </a:r>
          </a:p>
          <a:p>
            <a:pPr marL="177800" marR="0" lvl="3"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Fourth level</a:t>
            </a:r>
          </a:p>
          <a:p>
            <a:pPr marL="177800" marR="0" lvl="4"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Fifth level</a:t>
            </a:r>
            <a:endParaRPr lang="en-US" dirty="0" smtClean="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4098" name="Picture 2" descr="S:\01_ACTIVE_PROJECTS\GSK\2278_GSK_SrLdrMtg2010\CubistProjectFiles\PPT\LinkedArt\4x3-title-slide.png"/>
          <p:cNvPicPr>
            <a:picLocks noChangeAspect="1" noChangeArrowheads="1"/>
          </p:cNvPicPr>
          <p:nvPr userDrawn="1"/>
        </p:nvPicPr>
        <p:blipFill>
          <a:blip r:embed="rId2" cstate="print"/>
          <a:stretch>
            <a:fillRect/>
          </a:stretch>
        </p:blipFill>
        <p:spPr bwMode="auto">
          <a:xfrm>
            <a:off x="0" y="0"/>
            <a:ext cx="9144000" cy="6858000"/>
          </a:xfrm>
          <a:prstGeom prst="rect">
            <a:avLst/>
          </a:prstGeom>
          <a:noFill/>
        </p:spPr>
      </p:pic>
      <p:sp>
        <p:nvSpPr>
          <p:cNvPr id="5" name="Rectangle 4"/>
          <p:cNvSpPr/>
          <p:nvPr userDrawn="1"/>
        </p:nvSpPr>
        <p:spPr bwMode="auto">
          <a:xfrm>
            <a:off x="1" y="0"/>
            <a:ext cx="9144000" cy="152400"/>
          </a:xfrm>
          <a:prstGeom prst="rect">
            <a:avLst/>
          </a:prstGeom>
          <a:solidFill>
            <a:schemeClr val="accent1"/>
          </a:solidFill>
          <a:ln w="254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eaLnBrk="0" fontAlgn="base" hangingPunct="0">
              <a:spcBef>
                <a:spcPct val="0"/>
              </a:spcBef>
              <a:spcAft>
                <a:spcPct val="0"/>
              </a:spcAft>
              <a:defRPr/>
            </a:pPr>
            <a:r>
              <a:rPr lang="en-GB" sz="2000" kern="0" smtClean="0">
                <a:solidFill>
                  <a:srgbClr val="000056"/>
                </a:solidFill>
              </a:rPr>
              <a:t> </a:t>
            </a:r>
          </a:p>
        </p:txBody>
      </p:sp>
      <p:sp>
        <p:nvSpPr>
          <p:cNvPr id="6" name="Title 1"/>
          <p:cNvSpPr>
            <a:spLocks noGrp="1"/>
          </p:cNvSpPr>
          <p:nvPr>
            <p:ph type="ctrTitle"/>
          </p:nvPr>
        </p:nvSpPr>
        <p:spPr>
          <a:xfrm>
            <a:off x="685800" y="2651125"/>
            <a:ext cx="7772400" cy="1470025"/>
          </a:xfrm>
        </p:spPr>
        <p:txBody>
          <a:bodyPr anchor="b"/>
          <a:lstStyle/>
          <a:p>
            <a:r>
              <a:rPr lang="en-US" smtClean="0"/>
              <a:t>Click to edit Master title style</a:t>
            </a:r>
            <a:endParaRPr lang="en-GB"/>
          </a:p>
        </p:txBody>
      </p:sp>
      <p:sp>
        <p:nvSpPr>
          <p:cNvPr id="7" name="Subtitle 2"/>
          <p:cNvSpPr>
            <a:spLocks noGrp="1"/>
          </p:cNvSpPr>
          <p:nvPr>
            <p:ph type="subTitle" idx="1"/>
          </p:nvPr>
        </p:nvSpPr>
        <p:spPr>
          <a:xfrm>
            <a:off x="685800" y="4406900"/>
            <a:ext cx="7785100" cy="1752600"/>
          </a:xfrm>
          <a:prstGeom prst="rect">
            <a:avLst/>
          </a:prstGeo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ection Header with footer">
    <p:spTree>
      <p:nvGrpSpPr>
        <p:cNvPr id="1" name=""/>
        <p:cNvGrpSpPr/>
        <p:nvPr/>
      </p:nvGrpSpPr>
      <p:grpSpPr>
        <a:xfrm>
          <a:off x="0" y="0"/>
          <a:ext cx="0" cy="0"/>
          <a:chOff x="0" y="0"/>
          <a:chExt cx="0" cy="0"/>
        </a:xfrm>
      </p:grpSpPr>
      <p:pic>
        <p:nvPicPr>
          <p:cNvPr id="4098" name="Picture 2" descr="S:\01_ACTIVE_PROJECTS\GSK\2278_GSK_SrLdrMtg2010\CubistProjectFiles\PPT\LinkedArt\4x3-title-slide.png"/>
          <p:cNvPicPr>
            <a:picLocks noChangeAspect="1" noChangeArrowheads="1"/>
          </p:cNvPicPr>
          <p:nvPr userDrawn="1"/>
        </p:nvPicPr>
        <p:blipFill>
          <a:blip r:embed="rId2" cstate="print"/>
          <a:stretch>
            <a:fillRect/>
          </a:stretch>
        </p:blipFill>
        <p:spPr bwMode="auto">
          <a:xfrm>
            <a:off x="0" y="0"/>
            <a:ext cx="9144000" cy="6858000"/>
          </a:xfrm>
          <a:prstGeom prst="rect">
            <a:avLst/>
          </a:prstGeom>
          <a:noFill/>
        </p:spPr>
      </p:pic>
      <p:sp>
        <p:nvSpPr>
          <p:cNvPr id="5" name="Rectangle 4"/>
          <p:cNvSpPr/>
          <p:nvPr userDrawn="1"/>
        </p:nvSpPr>
        <p:spPr bwMode="auto">
          <a:xfrm>
            <a:off x="1" y="0"/>
            <a:ext cx="9144000" cy="152400"/>
          </a:xfrm>
          <a:prstGeom prst="rect">
            <a:avLst/>
          </a:prstGeom>
          <a:solidFill>
            <a:schemeClr val="accent1"/>
          </a:solidFill>
          <a:ln w="254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eaLnBrk="0" fontAlgn="base" hangingPunct="0">
              <a:spcBef>
                <a:spcPct val="0"/>
              </a:spcBef>
              <a:spcAft>
                <a:spcPct val="0"/>
              </a:spcAft>
              <a:defRPr/>
            </a:pPr>
            <a:r>
              <a:rPr lang="en-GB" sz="2000" kern="0" smtClean="0">
                <a:solidFill>
                  <a:srgbClr val="000056"/>
                </a:solidFill>
              </a:rPr>
              <a:t> </a:t>
            </a:r>
          </a:p>
        </p:txBody>
      </p:sp>
      <p:sp>
        <p:nvSpPr>
          <p:cNvPr id="6" name="Title 1"/>
          <p:cNvSpPr>
            <a:spLocks noGrp="1"/>
          </p:cNvSpPr>
          <p:nvPr>
            <p:ph type="ctrTitle"/>
          </p:nvPr>
        </p:nvSpPr>
        <p:spPr>
          <a:xfrm>
            <a:off x="685800" y="2651125"/>
            <a:ext cx="7772400" cy="1470025"/>
          </a:xfrm>
        </p:spPr>
        <p:txBody>
          <a:bodyPr anchor="b"/>
          <a:lstStyle/>
          <a:p>
            <a:r>
              <a:rPr lang="en-US" smtClean="0"/>
              <a:t>Click to edit Master title style</a:t>
            </a:r>
            <a:endParaRPr lang="en-GB"/>
          </a:p>
        </p:txBody>
      </p:sp>
      <p:sp>
        <p:nvSpPr>
          <p:cNvPr id="7" name="Subtitle 2"/>
          <p:cNvSpPr>
            <a:spLocks noGrp="1"/>
          </p:cNvSpPr>
          <p:nvPr>
            <p:ph type="subTitle" idx="1"/>
          </p:nvPr>
        </p:nvSpPr>
        <p:spPr>
          <a:xfrm>
            <a:off x="685800" y="4406900"/>
            <a:ext cx="7785100" cy="1752600"/>
          </a:xfrm>
          <a:prstGeom prst="rect">
            <a:avLst/>
          </a:prstGeo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Content Placeholder 2"/>
          <p:cNvSpPr>
            <a:spLocks noGrp="1"/>
          </p:cNvSpPr>
          <p:nvPr>
            <p:ph idx="10" hasCustomPrompt="1"/>
          </p:nvPr>
        </p:nvSpPr>
        <p:spPr>
          <a:xfrm>
            <a:off x="-1" y="6523368"/>
            <a:ext cx="8925791" cy="334632"/>
          </a:xfrm>
          <a:prstGeom prst="rect">
            <a:avLst/>
          </a:prstGeom>
        </p:spPr>
        <p:txBody>
          <a:bodyPr anchor="ctr">
            <a:normAutofit/>
          </a:bodyPr>
          <a:lstStyle>
            <a:lvl1pPr>
              <a:buNone/>
              <a:defRPr sz="900"/>
            </a:lvl1pPr>
          </a:lstStyle>
          <a:p>
            <a:pPr lvl="0"/>
            <a:r>
              <a:rPr lang="en-US" dirty="0" smtClean="0"/>
              <a:t>Footnote text, 9 pt Arial</a:t>
            </a:r>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1300" y="177800"/>
            <a:ext cx="8503920" cy="10033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normAutofit/>
          </a:bodyPr>
          <a:lstStyle>
            <a:lvl1pPr>
              <a:spcAft>
                <a:spcPts val="1000"/>
              </a:spcAft>
              <a:defRPr sz="1800"/>
            </a:lvl1pPr>
            <a:lvl2pPr>
              <a:spcAft>
                <a:spcPts val="800"/>
              </a:spcAft>
              <a:buFont typeface="Arial" pitchFamily="34" charset="0"/>
              <a:buChar char="–"/>
              <a:defRPr lang="en-GB" sz="1600" kern="1200" dirty="0">
                <a:solidFill>
                  <a:schemeClr val="tx1"/>
                </a:solidFill>
                <a:latin typeface="Arial" pitchFamily="34" charset="0"/>
                <a:ea typeface="+mn-ea"/>
                <a:cs typeface="Arial" pitchFamily="34" charset="0"/>
              </a:defRPr>
            </a:lvl2pPr>
            <a:lvl3pPr>
              <a:spcBef>
                <a:spcPts val="0"/>
              </a:spcBef>
              <a:spcAft>
                <a:spcPts val="800"/>
              </a:spcAft>
              <a:buFont typeface="Arial" pitchFamily="34" charset="0"/>
              <a:buChar char="–"/>
              <a:defRPr sz="1600"/>
            </a:lvl3pPr>
            <a:lvl4pPr>
              <a:spcBef>
                <a:spcPts val="0"/>
              </a:spcBef>
              <a:spcAft>
                <a:spcPts val="800"/>
              </a:spcAft>
              <a:buClr>
                <a:schemeClr val="accent1"/>
              </a:buClr>
              <a:buFont typeface="Arial" pitchFamily="34" charset="0"/>
              <a:buChar char="–"/>
              <a:defRPr sz="1600"/>
            </a:lvl4pPr>
            <a:lvl5pPr>
              <a:spcBef>
                <a:spcPts val="0"/>
              </a:spcBef>
              <a:spcAft>
                <a:spcPts val="800"/>
              </a:spcAft>
              <a:buClr>
                <a:schemeClr val="accent1"/>
              </a:buClr>
              <a:buFont typeface="Arial" pitchFamily="34" charset="0"/>
              <a:buChar cha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791075" y="1600200"/>
            <a:ext cx="4038600" cy="4525963"/>
          </a:xfrm>
          <a:prstGeom prst="rect">
            <a:avLst/>
          </a:prstGeom>
        </p:spPr>
        <p:txBody>
          <a:bodyPr>
            <a:normAutofit/>
          </a:bodyPr>
          <a:lstStyle>
            <a:lvl1pPr algn="l" defTabSz="914400" rtl="0" eaLnBrk="1" latinLnBrk="0" hangingPunct="1">
              <a:spcAft>
                <a:spcPts val="1000"/>
              </a:spcAft>
              <a:buClr>
                <a:schemeClr val="accent1"/>
              </a:buClr>
              <a:defRPr lang="en-US" sz="1800" kern="1200" dirty="0" smtClean="0">
                <a:solidFill>
                  <a:schemeClr val="tx1"/>
                </a:solidFill>
                <a:latin typeface="Arial" pitchFamily="34" charset="0"/>
                <a:ea typeface="+mn-ea"/>
                <a:cs typeface="Arial" pitchFamily="34" charset="0"/>
              </a:defRPr>
            </a:lvl1pPr>
            <a:lvl2pPr indent="-177800" algn="l" defTabSz="914400" rtl="0" eaLnBrk="1" latinLnBrk="0" hangingPunct="1">
              <a:spcBef>
                <a:spcPts val="0"/>
              </a:spcBef>
              <a:spcAft>
                <a:spcPts val="800"/>
              </a:spcAft>
              <a:buClr>
                <a:schemeClr val="accent1"/>
              </a:buClr>
              <a:buSzPct val="100000"/>
              <a:buFont typeface="Arial" pitchFamily="34" charset="0"/>
              <a:buChar char="–"/>
              <a:defRPr lang="en-US" sz="1600" kern="1200" dirty="0" smtClean="0">
                <a:solidFill>
                  <a:schemeClr val="tx1"/>
                </a:solidFill>
                <a:latin typeface="Arial" pitchFamily="34" charset="0"/>
                <a:ea typeface="+mn-ea"/>
                <a:cs typeface="Arial" pitchFamily="34" charset="0"/>
              </a:defRPr>
            </a:lvl2pPr>
            <a:lvl3pPr indent="-177800" algn="l" defTabSz="914400" rtl="0" eaLnBrk="1" latinLnBrk="0" hangingPunct="1">
              <a:spcBef>
                <a:spcPts val="0"/>
              </a:spcBef>
              <a:spcAft>
                <a:spcPts val="800"/>
              </a:spcAft>
              <a:buClr>
                <a:schemeClr val="accent1"/>
              </a:buClr>
              <a:buSzPct val="100000"/>
              <a:buFont typeface="Arial" pitchFamily="34" charset="0"/>
              <a:buChar char="–"/>
              <a:defRPr lang="en-US" sz="1600" kern="1200" dirty="0" smtClean="0">
                <a:solidFill>
                  <a:schemeClr val="tx1"/>
                </a:solidFill>
                <a:latin typeface="Arial" pitchFamily="34" charset="0"/>
                <a:ea typeface="+mn-ea"/>
                <a:cs typeface="Arial" pitchFamily="34" charset="0"/>
              </a:defRPr>
            </a:lvl3pPr>
            <a:lvl4pPr indent="-177800" algn="l" defTabSz="914400" rtl="0" eaLnBrk="1" latinLnBrk="0" hangingPunct="1">
              <a:spcBef>
                <a:spcPts val="0"/>
              </a:spcBef>
              <a:spcAft>
                <a:spcPts val="800"/>
              </a:spcAft>
              <a:buClr>
                <a:schemeClr val="accent1"/>
              </a:buClr>
              <a:buSzPct val="100000"/>
              <a:buFont typeface="Arial" pitchFamily="34" charset="0"/>
              <a:buChar char="–"/>
              <a:defRPr lang="en-US" sz="1600" kern="1200" dirty="0" smtClean="0">
                <a:solidFill>
                  <a:schemeClr val="tx1"/>
                </a:solidFill>
                <a:latin typeface="Arial" pitchFamily="34" charset="0"/>
                <a:ea typeface="+mn-ea"/>
                <a:cs typeface="Arial" pitchFamily="34" charset="0"/>
              </a:defRPr>
            </a:lvl4pPr>
            <a:lvl5pPr indent="-177800" algn="l" defTabSz="914400" rtl="0" eaLnBrk="1" latinLnBrk="0" hangingPunct="1">
              <a:spcBef>
                <a:spcPts val="0"/>
              </a:spcBef>
              <a:spcAft>
                <a:spcPts val="800"/>
              </a:spcAft>
              <a:buClr>
                <a:schemeClr val="accent1"/>
              </a:buClr>
              <a:buSzPct val="100000"/>
              <a:buFont typeface="Arial" pitchFamily="34" charset="0"/>
              <a:buChar char="–"/>
              <a:defRPr lang="en-GB" sz="1600" kern="1200" dirty="0">
                <a:solidFill>
                  <a:schemeClr val="tx1"/>
                </a:solidFill>
                <a:latin typeface="Arial" pitchFamily="34" charset="0"/>
                <a:ea typeface="+mn-ea"/>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with footer">
    <p:spTree>
      <p:nvGrpSpPr>
        <p:cNvPr id="1" name=""/>
        <p:cNvGrpSpPr/>
        <p:nvPr/>
      </p:nvGrpSpPr>
      <p:grpSpPr>
        <a:xfrm>
          <a:off x="0" y="0"/>
          <a:ext cx="0" cy="0"/>
          <a:chOff x="0" y="0"/>
          <a:chExt cx="0" cy="0"/>
        </a:xfrm>
      </p:grpSpPr>
      <p:sp>
        <p:nvSpPr>
          <p:cNvPr id="2" name="Title 1"/>
          <p:cNvSpPr>
            <a:spLocks noGrp="1"/>
          </p:cNvSpPr>
          <p:nvPr>
            <p:ph type="title"/>
          </p:nvPr>
        </p:nvSpPr>
        <p:spPr>
          <a:xfrm>
            <a:off x="241300" y="177800"/>
            <a:ext cx="8503920" cy="10033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normAutofit/>
          </a:bodyPr>
          <a:lstStyle>
            <a:lvl1pPr>
              <a:spcAft>
                <a:spcPts val="1000"/>
              </a:spcAft>
              <a:defRPr sz="1800"/>
            </a:lvl1pPr>
            <a:lvl2pPr>
              <a:spcAft>
                <a:spcPts val="800"/>
              </a:spcAft>
              <a:buFont typeface="Arial" pitchFamily="34" charset="0"/>
              <a:buChar char="–"/>
              <a:defRPr lang="en-GB" sz="1600" kern="1200" dirty="0">
                <a:solidFill>
                  <a:schemeClr val="tx1"/>
                </a:solidFill>
                <a:latin typeface="Arial" pitchFamily="34" charset="0"/>
                <a:ea typeface="+mn-ea"/>
                <a:cs typeface="Arial" pitchFamily="34" charset="0"/>
              </a:defRPr>
            </a:lvl2pPr>
            <a:lvl3pPr>
              <a:spcBef>
                <a:spcPts val="0"/>
              </a:spcBef>
              <a:spcAft>
                <a:spcPts val="800"/>
              </a:spcAft>
              <a:buFont typeface="Arial" pitchFamily="34" charset="0"/>
              <a:buChar char="–"/>
              <a:defRPr sz="1600"/>
            </a:lvl3pPr>
            <a:lvl4pPr>
              <a:spcBef>
                <a:spcPts val="0"/>
              </a:spcBef>
              <a:spcAft>
                <a:spcPts val="800"/>
              </a:spcAft>
              <a:buClr>
                <a:schemeClr val="accent1"/>
              </a:buClr>
              <a:buFont typeface="Arial" pitchFamily="34" charset="0"/>
              <a:buChar char="–"/>
              <a:defRPr sz="1600"/>
            </a:lvl4pPr>
            <a:lvl5pPr>
              <a:spcBef>
                <a:spcPts val="0"/>
              </a:spcBef>
              <a:spcAft>
                <a:spcPts val="800"/>
              </a:spcAft>
              <a:buClr>
                <a:schemeClr val="accent1"/>
              </a:buClr>
              <a:buFont typeface="Arial" pitchFamily="34" charset="0"/>
              <a:buChar cha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791075" y="1600200"/>
            <a:ext cx="4038600" cy="4525963"/>
          </a:xfrm>
          <a:prstGeom prst="rect">
            <a:avLst/>
          </a:prstGeom>
        </p:spPr>
        <p:txBody>
          <a:bodyPr>
            <a:normAutofit/>
          </a:bodyPr>
          <a:lstStyle>
            <a:lvl1pPr algn="l" defTabSz="914400" rtl="0" eaLnBrk="1" latinLnBrk="0" hangingPunct="1">
              <a:spcAft>
                <a:spcPts val="1000"/>
              </a:spcAft>
              <a:buClr>
                <a:schemeClr val="accent1"/>
              </a:buClr>
              <a:defRPr lang="en-US" sz="1800" kern="1200" dirty="0" smtClean="0">
                <a:solidFill>
                  <a:schemeClr val="tx1"/>
                </a:solidFill>
                <a:latin typeface="Arial" pitchFamily="34" charset="0"/>
                <a:ea typeface="+mn-ea"/>
                <a:cs typeface="Arial" pitchFamily="34" charset="0"/>
              </a:defRPr>
            </a:lvl1pPr>
            <a:lvl2pPr indent="-177800" algn="l" defTabSz="914400" rtl="0" eaLnBrk="1" latinLnBrk="0" hangingPunct="1">
              <a:spcBef>
                <a:spcPts val="0"/>
              </a:spcBef>
              <a:spcAft>
                <a:spcPts val="800"/>
              </a:spcAft>
              <a:buClr>
                <a:schemeClr val="accent1"/>
              </a:buClr>
              <a:buSzPct val="100000"/>
              <a:buFont typeface="Arial" pitchFamily="34" charset="0"/>
              <a:buChar char="–"/>
              <a:defRPr lang="en-US" sz="1600" kern="1200" dirty="0" smtClean="0">
                <a:solidFill>
                  <a:schemeClr val="tx1"/>
                </a:solidFill>
                <a:latin typeface="Arial" pitchFamily="34" charset="0"/>
                <a:ea typeface="+mn-ea"/>
                <a:cs typeface="Arial" pitchFamily="34" charset="0"/>
              </a:defRPr>
            </a:lvl2pPr>
            <a:lvl3pPr indent="-177800" algn="l" defTabSz="914400" rtl="0" eaLnBrk="1" latinLnBrk="0" hangingPunct="1">
              <a:spcBef>
                <a:spcPts val="0"/>
              </a:spcBef>
              <a:spcAft>
                <a:spcPts val="800"/>
              </a:spcAft>
              <a:buClr>
                <a:schemeClr val="accent1"/>
              </a:buClr>
              <a:buSzPct val="100000"/>
              <a:buFont typeface="Arial" pitchFamily="34" charset="0"/>
              <a:buChar char="–"/>
              <a:defRPr lang="en-US" sz="1600" kern="1200" dirty="0" smtClean="0">
                <a:solidFill>
                  <a:schemeClr val="tx1"/>
                </a:solidFill>
                <a:latin typeface="Arial" pitchFamily="34" charset="0"/>
                <a:ea typeface="+mn-ea"/>
                <a:cs typeface="Arial" pitchFamily="34" charset="0"/>
              </a:defRPr>
            </a:lvl3pPr>
            <a:lvl4pPr indent="-177800" algn="l" defTabSz="914400" rtl="0" eaLnBrk="1" latinLnBrk="0" hangingPunct="1">
              <a:spcBef>
                <a:spcPts val="0"/>
              </a:spcBef>
              <a:spcAft>
                <a:spcPts val="800"/>
              </a:spcAft>
              <a:buClr>
                <a:schemeClr val="accent1"/>
              </a:buClr>
              <a:buSzPct val="100000"/>
              <a:buFont typeface="Arial" pitchFamily="34" charset="0"/>
              <a:buChar char="–"/>
              <a:defRPr lang="en-US" sz="1600" kern="1200" dirty="0" smtClean="0">
                <a:solidFill>
                  <a:schemeClr val="tx1"/>
                </a:solidFill>
                <a:latin typeface="Arial" pitchFamily="34" charset="0"/>
                <a:ea typeface="+mn-ea"/>
                <a:cs typeface="Arial" pitchFamily="34" charset="0"/>
              </a:defRPr>
            </a:lvl4pPr>
            <a:lvl5pPr indent="-177800" algn="l" defTabSz="914400" rtl="0" eaLnBrk="1" latinLnBrk="0" hangingPunct="1">
              <a:spcBef>
                <a:spcPts val="0"/>
              </a:spcBef>
              <a:spcAft>
                <a:spcPts val="800"/>
              </a:spcAft>
              <a:buClr>
                <a:schemeClr val="accent1"/>
              </a:buClr>
              <a:buSzPct val="100000"/>
              <a:buFont typeface="Arial" pitchFamily="34" charset="0"/>
              <a:buChar char="–"/>
              <a:defRPr lang="en-GB" sz="1600" kern="1200" dirty="0">
                <a:solidFill>
                  <a:schemeClr val="tx1"/>
                </a:solidFill>
                <a:latin typeface="Arial" pitchFamily="34" charset="0"/>
                <a:ea typeface="+mn-ea"/>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Content Placeholder 2"/>
          <p:cNvSpPr>
            <a:spLocks noGrp="1"/>
          </p:cNvSpPr>
          <p:nvPr>
            <p:ph idx="10" hasCustomPrompt="1"/>
          </p:nvPr>
        </p:nvSpPr>
        <p:spPr>
          <a:xfrm>
            <a:off x="-1" y="6523368"/>
            <a:ext cx="8925791" cy="334632"/>
          </a:xfrm>
          <a:prstGeom prst="rect">
            <a:avLst/>
          </a:prstGeom>
        </p:spPr>
        <p:txBody>
          <a:bodyPr anchor="ctr">
            <a:normAutofit/>
          </a:bodyPr>
          <a:lstStyle>
            <a:lvl1pPr>
              <a:buNone/>
              <a:defRPr sz="900"/>
            </a:lvl1pPr>
          </a:lstStyle>
          <a:p>
            <a:pPr lvl="0"/>
            <a:r>
              <a:rPr lang="en-US" dirty="0" smtClean="0"/>
              <a:t>Footnote text, 9 pt Arial</a:t>
            </a:r>
            <a:endParaRPr lang="en-GB"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1300" y="177800"/>
            <a:ext cx="8503920" cy="1003300"/>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63775"/>
            <a:ext cx="4040188" cy="3951288"/>
          </a:xfrm>
          <a:prstGeom prst="rect">
            <a:avLst/>
          </a:prstGeom>
        </p:spPr>
        <p:txBody>
          <a:bodyPr>
            <a:normAutofit/>
          </a:bodyPr>
          <a:lstStyle>
            <a:lvl1pPr indent="-177800" algn="l" defTabSz="914400" rtl="0" eaLnBrk="1" latinLnBrk="0" hangingPunct="1">
              <a:spcBef>
                <a:spcPts val="0"/>
              </a:spcBef>
              <a:spcAft>
                <a:spcPts val="1000"/>
              </a:spcAft>
              <a:buClr>
                <a:schemeClr val="accent1"/>
              </a:buClr>
              <a:buSzPct val="120000"/>
              <a:defRPr lang="en-US" sz="1800" kern="1200" dirty="0" smtClean="0">
                <a:solidFill>
                  <a:schemeClr val="tx1"/>
                </a:solidFill>
                <a:latin typeface="Arial" pitchFamily="34" charset="0"/>
                <a:ea typeface="+mn-ea"/>
                <a:cs typeface="Arial" pitchFamily="34" charset="0"/>
              </a:defRPr>
            </a:lvl1pPr>
            <a:lvl2pPr indent="-177800" algn="l" defTabSz="914400" rtl="0" eaLnBrk="1" latinLnBrk="0" hangingPunct="1">
              <a:spcBef>
                <a:spcPts val="0"/>
              </a:spcBef>
              <a:spcAft>
                <a:spcPts val="800"/>
              </a:spcAft>
              <a:buClr>
                <a:schemeClr val="accent1"/>
              </a:buClr>
              <a:buSzPct val="120000"/>
              <a:defRPr lang="en-GB" sz="1600" kern="1200" dirty="0">
                <a:solidFill>
                  <a:schemeClr val="tx1"/>
                </a:solidFill>
                <a:latin typeface="Arial" pitchFamily="34" charset="0"/>
                <a:ea typeface="+mn-ea"/>
                <a:cs typeface="Arial" pitchFamily="34" charset="0"/>
              </a:defRPr>
            </a:lvl2pPr>
            <a:lvl3pPr indent="-177800" algn="l" defTabSz="914400" rtl="0" eaLnBrk="1" latinLnBrk="0" hangingPunct="1">
              <a:spcBef>
                <a:spcPts val="0"/>
              </a:spcBef>
              <a:spcAft>
                <a:spcPts val="1000"/>
              </a:spcAft>
              <a:buClr>
                <a:schemeClr val="accent1"/>
              </a:buClr>
              <a:buSzPct val="120000"/>
              <a:defRPr lang="en-US" sz="1600" kern="1200" dirty="0" smtClean="0">
                <a:solidFill>
                  <a:schemeClr val="tx1"/>
                </a:solidFill>
                <a:latin typeface="Arial" pitchFamily="34" charset="0"/>
                <a:ea typeface="+mn-ea"/>
                <a:cs typeface="Arial" pitchFamily="34" charset="0"/>
              </a:defRPr>
            </a:lvl3pPr>
            <a:lvl4pPr marL="1428750" indent="-228600" algn="l" defTabSz="914400" rtl="0" eaLnBrk="1" latinLnBrk="0" hangingPunct="1">
              <a:spcBef>
                <a:spcPts val="0"/>
              </a:spcBef>
              <a:spcAft>
                <a:spcPts val="1000"/>
              </a:spcAft>
              <a:buClr>
                <a:schemeClr val="accent1"/>
              </a:buClr>
              <a:buSzPct val="120000"/>
              <a:defRPr lang="en-US" sz="1600" kern="1200" dirty="0" smtClean="0">
                <a:solidFill>
                  <a:schemeClr val="tx1"/>
                </a:solidFill>
                <a:latin typeface="Arial" pitchFamily="34" charset="0"/>
                <a:ea typeface="+mn-ea"/>
                <a:cs typeface="Arial" pitchFamily="34" charset="0"/>
              </a:defRPr>
            </a:lvl4pPr>
            <a:lvl5pPr indent="-177800" algn="l" defTabSz="914400" rtl="0" eaLnBrk="1" latinLnBrk="0" hangingPunct="1">
              <a:spcBef>
                <a:spcPts val="0"/>
              </a:spcBef>
              <a:spcAft>
                <a:spcPts val="1000"/>
              </a:spcAft>
              <a:buClr>
                <a:schemeClr val="accent1"/>
              </a:buClr>
              <a:buSzPct val="120000"/>
              <a:buFont typeface="Arial" pitchFamily="34" charset="0"/>
              <a:buChar char="–"/>
              <a:defRPr lang="en-GB" sz="1600" kern="1200" dirty="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63775"/>
            <a:ext cx="4041775" cy="3951288"/>
          </a:xfrm>
          <a:prstGeom prst="rect">
            <a:avLst/>
          </a:prstGeom>
        </p:spPr>
        <p:txBody>
          <a:bodyPr>
            <a:normAutofit/>
          </a:bodyPr>
          <a:lstStyle>
            <a:lvl1pPr>
              <a:defRPr lang="en-US" sz="1800" kern="1200" dirty="0" smtClean="0">
                <a:solidFill>
                  <a:schemeClr val="tx1"/>
                </a:solidFill>
                <a:latin typeface="Arial" pitchFamily="34" charset="0"/>
                <a:ea typeface="+mn-ea"/>
                <a:cs typeface="Arial" pitchFamily="34" charset="0"/>
              </a:defRPr>
            </a:lvl1pPr>
            <a:lvl2pPr indent="-177800" algn="l" defTabSz="914400" rtl="0" eaLnBrk="1" latinLnBrk="0" hangingPunct="1">
              <a:spcBef>
                <a:spcPts val="0"/>
              </a:spcBef>
              <a:spcAft>
                <a:spcPts val="800"/>
              </a:spcAft>
              <a:buClr>
                <a:schemeClr val="accent1"/>
              </a:buClr>
              <a:buSzPct val="120000"/>
              <a:buFont typeface="Arial" pitchFamily="34" charset="0"/>
              <a:buChar char="–"/>
              <a:defRPr lang="en-US" sz="1600" kern="1200" dirty="0" smtClean="0">
                <a:solidFill>
                  <a:schemeClr val="tx1"/>
                </a:solidFill>
                <a:latin typeface="Arial" pitchFamily="34" charset="0"/>
                <a:ea typeface="+mn-ea"/>
                <a:cs typeface="Arial" pitchFamily="34" charset="0"/>
              </a:defRPr>
            </a:lvl2pPr>
            <a:lvl3pPr indent="-177800" algn="l" defTabSz="914400" rtl="0" eaLnBrk="1" latinLnBrk="0" hangingPunct="1">
              <a:spcBef>
                <a:spcPts val="0"/>
              </a:spcBef>
              <a:spcAft>
                <a:spcPts val="800"/>
              </a:spcAft>
              <a:buClr>
                <a:schemeClr val="accent1"/>
              </a:buClr>
              <a:buSzPct val="120000"/>
              <a:buFont typeface="Arial" pitchFamily="34" charset="0"/>
              <a:buChar char="–"/>
              <a:defRPr lang="en-US" sz="1600" kern="1200" dirty="0" smtClean="0">
                <a:solidFill>
                  <a:schemeClr val="tx1"/>
                </a:solidFill>
                <a:latin typeface="Arial" pitchFamily="34" charset="0"/>
                <a:ea typeface="+mn-ea"/>
                <a:cs typeface="Arial" pitchFamily="34" charset="0"/>
              </a:defRPr>
            </a:lvl3pPr>
            <a:lvl4pPr marL="1371600" indent="-228600" algn="l" defTabSz="914400" rtl="0" eaLnBrk="1" latinLnBrk="0" hangingPunct="1">
              <a:spcBef>
                <a:spcPts val="0"/>
              </a:spcBef>
              <a:spcAft>
                <a:spcPts val="800"/>
              </a:spcAft>
              <a:buClr>
                <a:schemeClr val="accent1"/>
              </a:buClr>
              <a:buSzPct val="120000"/>
              <a:buFont typeface="Arial" pitchFamily="34" charset="0"/>
              <a:buChar char="–"/>
              <a:defRPr lang="en-US" sz="1600" kern="1200" dirty="0" smtClean="0">
                <a:solidFill>
                  <a:schemeClr val="tx1"/>
                </a:solidFill>
                <a:latin typeface="Arial" pitchFamily="34" charset="0"/>
                <a:ea typeface="+mn-ea"/>
                <a:cs typeface="Arial" pitchFamily="34" charset="0"/>
              </a:defRPr>
            </a:lvl4pPr>
            <a:lvl5pPr marL="2057400" indent="-228600" algn="l" defTabSz="914400" rtl="0" eaLnBrk="1" latinLnBrk="0" hangingPunct="1">
              <a:spcBef>
                <a:spcPts val="0"/>
              </a:spcBef>
              <a:spcAft>
                <a:spcPts val="800"/>
              </a:spcAft>
              <a:buClr>
                <a:schemeClr val="accent1"/>
              </a:buClr>
              <a:buSzPct val="120000"/>
              <a:buFont typeface="Arial" pitchFamily="34" charset="0"/>
              <a:buChar char="–"/>
              <a:defRPr lang="en-GB" sz="1600" kern="1200" dirty="0">
                <a:solidFill>
                  <a:schemeClr val="tx1"/>
                </a:solidFill>
                <a:latin typeface="Arial" pitchFamily="34" charset="0"/>
                <a:ea typeface="+mn-ea"/>
                <a:cs typeface="Arial" pitchFamily="34" charset="0"/>
              </a:defRPr>
            </a:lvl5pPr>
            <a:lvl6pPr>
              <a:buFontTx/>
              <a:buNone/>
              <a:defRPr sz="1600"/>
            </a:lvl6pPr>
            <a:lvl7pPr>
              <a:defRPr sz="1600"/>
            </a:lvl7pPr>
            <a:lvl8pPr>
              <a:defRPr sz="1600"/>
            </a:lvl8pPr>
            <a:lvl9pPr>
              <a:defRPr sz="1600"/>
            </a:lvl9pPr>
          </a:lstStyle>
          <a:p>
            <a:pPr marL="177800" marR="0" lvl="0"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Click to edit Master text styles</a:t>
            </a:r>
          </a:p>
          <a:p>
            <a:pPr marL="177800" marR="0" lvl="1"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Second level</a:t>
            </a:r>
          </a:p>
          <a:p>
            <a:pPr marL="177800" marR="0" lvl="2"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Third level</a:t>
            </a:r>
          </a:p>
          <a:p>
            <a:pPr marL="177800" marR="0" lvl="3"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Fourth level</a:t>
            </a:r>
          </a:p>
          <a:p>
            <a:pPr marL="177800" marR="0" lvl="4"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Fifth level</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2" descr="S:\01_ACTIVE_PROJECTS\GSK\2278_GSK_SrLdrMtg2010\CubistProjectFiles\PPT\LinkedArt\4x3-text-slide.png"/>
          <p:cNvPicPr>
            <a:picLocks noChangeAspect="1" noChangeArrowheads="1"/>
          </p:cNvPicPr>
          <p:nvPr/>
        </p:nvPicPr>
        <p:blipFill>
          <a:blip r:embed="rId15" cstate="print"/>
          <a:stretch>
            <a:fillRect/>
          </a:stretch>
        </p:blipFill>
        <p:spPr bwMode="auto">
          <a:xfrm>
            <a:off x="0" y="342900"/>
            <a:ext cx="9144000" cy="6858000"/>
          </a:xfrm>
          <a:prstGeom prst="rect">
            <a:avLst/>
          </a:prstGeom>
          <a:noFill/>
        </p:spPr>
      </p:pic>
      <p:sp>
        <p:nvSpPr>
          <p:cNvPr id="14" name="Rectangle 13"/>
          <p:cNvSpPr/>
          <p:nvPr/>
        </p:nvSpPr>
        <p:spPr bwMode="auto">
          <a:xfrm>
            <a:off x="1" y="0"/>
            <a:ext cx="9144000" cy="152400"/>
          </a:xfrm>
          <a:prstGeom prst="rect">
            <a:avLst/>
          </a:prstGeom>
          <a:solidFill>
            <a:schemeClr val="accent1"/>
          </a:solidFill>
          <a:ln w="254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eaLnBrk="0" fontAlgn="base" hangingPunct="0">
              <a:spcBef>
                <a:spcPct val="0"/>
              </a:spcBef>
              <a:spcAft>
                <a:spcPct val="0"/>
              </a:spcAft>
              <a:defRPr/>
            </a:pPr>
            <a:r>
              <a:rPr lang="en-GB" sz="2000" kern="0" smtClean="0">
                <a:solidFill>
                  <a:srgbClr val="000056"/>
                </a:solidFill>
              </a:rPr>
              <a:t> </a:t>
            </a:r>
          </a:p>
        </p:txBody>
      </p:sp>
      <p:sp>
        <p:nvSpPr>
          <p:cNvPr id="2" name="Title Placeholder 1"/>
          <p:cNvSpPr>
            <a:spLocks noGrp="1"/>
          </p:cNvSpPr>
          <p:nvPr>
            <p:ph type="title"/>
          </p:nvPr>
        </p:nvSpPr>
        <p:spPr>
          <a:xfrm>
            <a:off x="241300" y="177800"/>
            <a:ext cx="8595360" cy="10033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timing>
    <p:tnLst>
      <p:par>
        <p:cTn id="1" dur="indefinite" restart="never" nodeType="tmRoot"/>
      </p:par>
    </p:tnLst>
  </p:timing>
  <p:txStyles>
    <p:titleStyle>
      <a:lvl1pPr algn="l" defTabSz="914400" rtl="0" eaLnBrk="1" latinLnBrk="0" hangingPunct="1">
        <a:spcBef>
          <a:spcPct val="0"/>
        </a:spcBef>
        <a:buNone/>
        <a:defRPr sz="2600" b="1" kern="1200">
          <a:solidFill>
            <a:schemeClr val="tx1"/>
          </a:solidFill>
          <a:latin typeface="Arial" pitchFamily="34" charset="0"/>
          <a:ea typeface="+mj-ea"/>
          <a:cs typeface="Arial" pitchFamily="34" charset="0"/>
        </a:defRPr>
      </a:lvl1pPr>
    </p:titleStyle>
    <p:bodyStyle>
      <a:lvl1pPr marL="177800" indent="-177800" algn="l" defTabSz="914400" rtl="0" eaLnBrk="1" latinLnBrk="0" hangingPunct="1">
        <a:spcBef>
          <a:spcPts val="0"/>
        </a:spcBef>
        <a:spcAft>
          <a:spcPts val="1000"/>
        </a:spcAft>
        <a:buClr>
          <a:schemeClr val="accent1"/>
        </a:buClr>
        <a:buSzPct val="120000"/>
        <a:buFont typeface="Wingdings" pitchFamily="2" charset="2"/>
        <a:buChar char="§"/>
        <a:defRPr sz="1800" kern="1200">
          <a:solidFill>
            <a:schemeClr val="tx1"/>
          </a:solidFill>
          <a:latin typeface="Arial" pitchFamily="34" charset="0"/>
          <a:ea typeface="+mn-ea"/>
          <a:cs typeface="Arial" pitchFamily="34" charset="0"/>
        </a:defRPr>
      </a:lvl1pPr>
      <a:lvl2pPr marL="444500" indent="-177800" algn="l" defTabSz="914400" rtl="0" eaLnBrk="1" latinLnBrk="0" hangingPunct="1">
        <a:spcBef>
          <a:spcPts val="0"/>
        </a:spcBef>
        <a:spcAft>
          <a:spcPts val="800"/>
        </a:spcAft>
        <a:buClr>
          <a:schemeClr val="accent1"/>
        </a:buClr>
        <a:buSzPct val="120000"/>
        <a:buFont typeface="Arial" pitchFamily="34" charset="0"/>
        <a:buChar char="–"/>
        <a:defRPr sz="1600" kern="1200">
          <a:solidFill>
            <a:schemeClr val="tx1"/>
          </a:solidFill>
          <a:latin typeface="Arial" pitchFamily="34" charset="0"/>
          <a:ea typeface="+mn-ea"/>
          <a:cs typeface="Arial" pitchFamily="34" charset="0"/>
        </a:defRPr>
      </a:lvl2pPr>
      <a:lvl3pPr marL="804863" indent="-119063" algn="l" defTabSz="914400" rtl="0" eaLnBrk="1" latinLnBrk="0" hangingPunct="1">
        <a:spcBef>
          <a:spcPct val="20000"/>
        </a:spcBef>
        <a:buClr>
          <a:schemeClr val="accent1"/>
        </a:buClr>
        <a:buFont typeface="Arial" pitchFamily="34" charset="0"/>
        <a:buChar char="–"/>
        <a:defRPr sz="1400" kern="1200">
          <a:solidFill>
            <a:schemeClr val="tx1"/>
          </a:solidFill>
          <a:latin typeface="Arial" pitchFamily="34" charset="0"/>
          <a:ea typeface="+mn-ea"/>
          <a:cs typeface="Arial" pitchFamily="34" charset="0"/>
        </a:defRPr>
      </a:lvl3pPr>
      <a:lvl4pPr marL="1314450" indent="-171450" algn="l" defTabSz="914400" rtl="0" eaLnBrk="1" latinLnBrk="0" hangingPunct="1">
        <a:spcBef>
          <a:spcPct val="20000"/>
        </a:spcBef>
        <a:buClr>
          <a:schemeClr val="accent1"/>
        </a:buClr>
        <a:buFontTx/>
        <a:buChar char="–"/>
        <a:defRPr sz="1400" kern="1200" baseline="0">
          <a:solidFill>
            <a:schemeClr val="tx1"/>
          </a:solidFill>
          <a:latin typeface="Arial" pitchFamily="34" charset="0"/>
          <a:ea typeface="+mn-ea"/>
          <a:cs typeface="Arial" pitchFamily="34" charset="0"/>
        </a:defRPr>
      </a:lvl4pPr>
      <a:lvl5pPr marL="1714500" indent="-171450" algn="l" defTabSz="914400" rtl="0" eaLnBrk="1" latinLnBrk="0" hangingPunct="1">
        <a:spcBef>
          <a:spcPct val="20000"/>
        </a:spcBef>
        <a:buClr>
          <a:schemeClr val="accent1"/>
        </a:buClr>
        <a:buFontTx/>
        <a:buChar char="–"/>
        <a:defRPr sz="1400" kern="1200">
          <a:solidFill>
            <a:schemeClr val="tx1"/>
          </a:solidFill>
          <a:latin typeface="Arial" pitchFamily="34" charset="0"/>
          <a:ea typeface="+mn-ea"/>
          <a:cs typeface="Arial" pitchFamily="34" charset="0"/>
        </a:defRPr>
      </a:lvl5pPr>
      <a:lvl6pPr marL="2171700" indent="-171450" algn="l" defTabSz="914400" rtl="0" eaLnBrk="1" latinLnBrk="0" hangingPunct="1">
        <a:spcBef>
          <a:spcPct val="20000"/>
        </a:spcBef>
        <a:buClr>
          <a:schemeClr val="accent1"/>
        </a:buClr>
        <a:buFontTx/>
        <a:buChar char="–"/>
        <a:defRPr sz="1400" kern="1200">
          <a:solidFill>
            <a:schemeClr val="tx1"/>
          </a:solidFill>
          <a:latin typeface="+mn-lt"/>
          <a:ea typeface="+mn-ea"/>
          <a:cs typeface="+mn-cs"/>
        </a:defRPr>
      </a:lvl6pPr>
      <a:lvl7pPr marL="2628900" indent="-171450" algn="l" defTabSz="914400" rtl="0" eaLnBrk="1" latinLnBrk="0" hangingPunct="1">
        <a:spcBef>
          <a:spcPct val="20000"/>
        </a:spcBef>
        <a:buClr>
          <a:schemeClr val="accent1"/>
        </a:buClr>
        <a:buFontTx/>
        <a:buChar char="–"/>
        <a:defRPr sz="1400" kern="1200">
          <a:solidFill>
            <a:schemeClr val="tx1"/>
          </a:solidFill>
          <a:latin typeface="+mn-lt"/>
          <a:ea typeface="+mn-ea"/>
          <a:cs typeface="+mn-cs"/>
        </a:defRPr>
      </a:lvl7pPr>
      <a:lvl8pPr marL="3028950" indent="-171450" algn="l" defTabSz="914400" rtl="0" eaLnBrk="1" latinLnBrk="0" hangingPunct="1">
        <a:spcBef>
          <a:spcPct val="20000"/>
        </a:spcBef>
        <a:buClr>
          <a:schemeClr val="accent1"/>
        </a:buClr>
        <a:buFontTx/>
        <a:buChar char="–"/>
        <a:defRPr sz="1400" kern="1200" baseline="0">
          <a:solidFill>
            <a:schemeClr val="tx1"/>
          </a:solidFill>
          <a:latin typeface="+mn-lt"/>
          <a:ea typeface="+mn-ea"/>
          <a:cs typeface="+mn-cs"/>
        </a:defRPr>
      </a:lvl8pPr>
      <a:lvl9pPr marL="3486150" indent="-171450" algn="l" defTabSz="914400" rtl="0" eaLnBrk="1" latinLnBrk="0" hangingPunct="1">
        <a:spcBef>
          <a:spcPct val="20000"/>
        </a:spcBef>
        <a:buClr>
          <a:schemeClr val="accent1"/>
        </a:buClr>
        <a:buFontTx/>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2" descr="S:\01_ACTIVE_PROJECTS\GSK\2278_GSK_SrLdrMtg2010\CubistProjectFiles\PPT\LinkedArt\4x3-text-slide.png"/>
          <p:cNvPicPr>
            <a:picLocks noChangeAspect="1" noChangeArrowheads="1"/>
          </p:cNvPicPr>
          <p:nvPr/>
        </p:nvPicPr>
        <p:blipFill>
          <a:blip r:embed="rId15" cstate="print"/>
          <a:stretch>
            <a:fillRect/>
          </a:stretch>
        </p:blipFill>
        <p:spPr bwMode="auto">
          <a:xfrm>
            <a:off x="0" y="342900"/>
            <a:ext cx="9144000" cy="6858000"/>
          </a:xfrm>
          <a:prstGeom prst="rect">
            <a:avLst/>
          </a:prstGeom>
          <a:noFill/>
        </p:spPr>
      </p:pic>
      <p:sp>
        <p:nvSpPr>
          <p:cNvPr id="14" name="Rectangle 13"/>
          <p:cNvSpPr/>
          <p:nvPr/>
        </p:nvSpPr>
        <p:spPr bwMode="auto">
          <a:xfrm>
            <a:off x="1" y="0"/>
            <a:ext cx="9144000" cy="152400"/>
          </a:xfrm>
          <a:prstGeom prst="rect">
            <a:avLst/>
          </a:prstGeom>
          <a:solidFill>
            <a:schemeClr val="accent1"/>
          </a:solidFill>
          <a:ln w="254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eaLnBrk="0" fontAlgn="base" hangingPunct="0">
              <a:spcBef>
                <a:spcPct val="0"/>
              </a:spcBef>
              <a:spcAft>
                <a:spcPct val="0"/>
              </a:spcAft>
              <a:defRPr/>
            </a:pPr>
            <a:r>
              <a:rPr lang="en-GB" sz="2000" kern="0" smtClean="0">
                <a:solidFill>
                  <a:srgbClr val="000056"/>
                </a:solidFill>
              </a:rPr>
              <a:t> </a:t>
            </a:r>
          </a:p>
        </p:txBody>
      </p:sp>
      <p:sp>
        <p:nvSpPr>
          <p:cNvPr id="2" name="Title Placeholder 1"/>
          <p:cNvSpPr>
            <a:spLocks noGrp="1"/>
          </p:cNvSpPr>
          <p:nvPr>
            <p:ph type="title"/>
          </p:nvPr>
        </p:nvSpPr>
        <p:spPr>
          <a:xfrm>
            <a:off x="241300" y="177800"/>
            <a:ext cx="8595360" cy="10033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Lst>
  <p:timing>
    <p:tnLst>
      <p:par>
        <p:cTn id="1" dur="indefinite" restart="never" nodeType="tmRoot"/>
      </p:par>
    </p:tnLst>
  </p:timing>
  <p:txStyles>
    <p:titleStyle>
      <a:lvl1pPr algn="l" defTabSz="914400" rtl="0" eaLnBrk="1" latinLnBrk="0" hangingPunct="1">
        <a:spcBef>
          <a:spcPct val="0"/>
        </a:spcBef>
        <a:buNone/>
        <a:defRPr sz="2600" b="1" kern="1200">
          <a:solidFill>
            <a:schemeClr val="tx1"/>
          </a:solidFill>
          <a:latin typeface="Arial" pitchFamily="34" charset="0"/>
          <a:ea typeface="+mj-ea"/>
          <a:cs typeface="Arial" pitchFamily="34" charset="0"/>
        </a:defRPr>
      </a:lvl1pPr>
    </p:titleStyle>
    <p:bodyStyle>
      <a:lvl1pPr marL="177800" indent="-177800" algn="l" defTabSz="914400" rtl="0" eaLnBrk="1" latinLnBrk="0" hangingPunct="1">
        <a:spcBef>
          <a:spcPts val="0"/>
        </a:spcBef>
        <a:spcAft>
          <a:spcPts val="1000"/>
        </a:spcAft>
        <a:buClr>
          <a:schemeClr val="accent1"/>
        </a:buClr>
        <a:buSzPct val="120000"/>
        <a:buFont typeface="Wingdings" pitchFamily="2" charset="2"/>
        <a:buChar char="§"/>
        <a:defRPr sz="1800" kern="1200">
          <a:solidFill>
            <a:schemeClr val="tx1"/>
          </a:solidFill>
          <a:latin typeface="Arial" pitchFamily="34" charset="0"/>
          <a:ea typeface="+mn-ea"/>
          <a:cs typeface="Arial" pitchFamily="34" charset="0"/>
        </a:defRPr>
      </a:lvl1pPr>
      <a:lvl2pPr marL="444500" indent="-177800" algn="l" defTabSz="914400" rtl="0" eaLnBrk="1" latinLnBrk="0" hangingPunct="1">
        <a:spcBef>
          <a:spcPts val="0"/>
        </a:spcBef>
        <a:spcAft>
          <a:spcPts val="800"/>
        </a:spcAft>
        <a:buClr>
          <a:schemeClr val="accent1"/>
        </a:buClr>
        <a:buSzPct val="120000"/>
        <a:buFont typeface="Arial" pitchFamily="34" charset="0"/>
        <a:buChar char="–"/>
        <a:defRPr sz="1600" kern="1200">
          <a:solidFill>
            <a:schemeClr val="tx1"/>
          </a:solidFill>
          <a:latin typeface="Arial" pitchFamily="34" charset="0"/>
          <a:ea typeface="+mn-ea"/>
          <a:cs typeface="Arial" pitchFamily="34" charset="0"/>
        </a:defRPr>
      </a:lvl2pPr>
      <a:lvl3pPr marL="804863" indent="-119063" algn="l" defTabSz="914400" rtl="0" eaLnBrk="1" latinLnBrk="0" hangingPunct="1">
        <a:spcBef>
          <a:spcPct val="20000"/>
        </a:spcBef>
        <a:buClr>
          <a:schemeClr val="accent1"/>
        </a:buClr>
        <a:buFont typeface="Arial" pitchFamily="34" charset="0"/>
        <a:buChar char="–"/>
        <a:defRPr sz="1400" kern="1200">
          <a:solidFill>
            <a:schemeClr val="tx1"/>
          </a:solidFill>
          <a:latin typeface="Arial" pitchFamily="34" charset="0"/>
          <a:ea typeface="+mn-ea"/>
          <a:cs typeface="Arial" pitchFamily="34" charset="0"/>
        </a:defRPr>
      </a:lvl3pPr>
      <a:lvl4pPr marL="1314450" indent="-171450" algn="l" defTabSz="914400" rtl="0" eaLnBrk="1" latinLnBrk="0" hangingPunct="1">
        <a:spcBef>
          <a:spcPct val="20000"/>
        </a:spcBef>
        <a:buClr>
          <a:schemeClr val="accent1"/>
        </a:buClr>
        <a:buFontTx/>
        <a:buChar char="–"/>
        <a:defRPr sz="1400" kern="1200" baseline="0">
          <a:solidFill>
            <a:schemeClr val="tx1"/>
          </a:solidFill>
          <a:latin typeface="Arial" pitchFamily="34" charset="0"/>
          <a:ea typeface="+mn-ea"/>
          <a:cs typeface="Arial" pitchFamily="34" charset="0"/>
        </a:defRPr>
      </a:lvl4pPr>
      <a:lvl5pPr marL="1714500" indent="-171450" algn="l" defTabSz="914400" rtl="0" eaLnBrk="1" latinLnBrk="0" hangingPunct="1">
        <a:spcBef>
          <a:spcPct val="20000"/>
        </a:spcBef>
        <a:buClr>
          <a:schemeClr val="accent1"/>
        </a:buClr>
        <a:buFontTx/>
        <a:buChar char="–"/>
        <a:defRPr sz="1400" kern="1200">
          <a:solidFill>
            <a:schemeClr val="tx1"/>
          </a:solidFill>
          <a:latin typeface="Arial" pitchFamily="34" charset="0"/>
          <a:ea typeface="+mn-ea"/>
          <a:cs typeface="Arial" pitchFamily="34" charset="0"/>
        </a:defRPr>
      </a:lvl5pPr>
      <a:lvl6pPr marL="2171700" indent="-171450" algn="l" defTabSz="914400" rtl="0" eaLnBrk="1" latinLnBrk="0" hangingPunct="1">
        <a:spcBef>
          <a:spcPct val="20000"/>
        </a:spcBef>
        <a:buClr>
          <a:schemeClr val="accent1"/>
        </a:buClr>
        <a:buFontTx/>
        <a:buChar char="–"/>
        <a:defRPr sz="1400" kern="1200">
          <a:solidFill>
            <a:schemeClr val="tx1"/>
          </a:solidFill>
          <a:latin typeface="+mn-lt"/>
          <a:ea typeface="+mn-ea"/>
          <a:cs typeface="+mn-cs"/>
        </a:defRPr>
      </a:lvl6pPr>
      <a:lvl7pPr marL="2628900" indent="-171450" algn="l" defTabSz="914400" rtl="0" eaLnBrk="1" latinLnBrk="0" hangingPunct="1">
        <a:spcBef>
          <a:spcPct val="20000"/>
        </a:spcBef>
        <a:buClr>
          <a:schemeClr val="accent1"/>
        </a:buClr>
        <a:buFontTx/>
        <a:buChar char="–"/>
        <a:defRPr sz="1400" kern="1200">
          <a:solidFill>
            <a:schemeClr val="tx1"/>
          </a:solidFill>
          <a:latin typeface="+mn-lt"/>
          <a:ea typeface="+mn-ea"/>
          <a:cs typeface="+mn-cs"/>
        </a:defRPr>
      </a:lvl7pPr>
      <a:lvl8pPr marL="3028950" indent="-171450" algn="l" defTabSz="914400" rtl="0" eaLnBrk="1" latinLnBrk="0" hangingPunct="1">
        <a:spcBef>
          <a:spcPct val="20000"/>
        </a:spcBef>
        <a:buClr>
          <a:schemeClr val="accent1"/>
        </a:buClr>
        <a:buFontTx/>
        <a:buChar char="–"/>
        <a:defRPr sz="1400" kern="1200" baseline="0">
          <a:solidFill>
            <a:schemeClr val="tx1"/>
          </a:solidFill>
          <a:latin typeface="+mn-lt"/>
          <a:ea typeface="+mn-ea"/>
          <a:cs typeface="+mn-cs"/>
        </a:defRPr>
      </a:lvl8pPr>
      <a:lvl9pPr marL="3486150" indent="-171450" algn="l" defTabSz="914400" rtl="0" eaLnBrk="1" latinLnBrk="0" hangingPunct="1">
        <a:spcBef>
          <a:spcPct val="20000"/>
        </a:spcBef>
        <a:buClr>
          <a:schemeClr val="accent1"/>
        </a:buClr>
        <a:buFontTx/>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39959" y="177800"/>
            <a:ext cx="8873411" cy="1003300"/>
          </a:xfrm>
        </p:spPr>
        <p:txBody>
          <a:bodyPr/>
          <a:lstStyle/>
          <a:p>
            <a:r>
              <a:rPr lang="en-US" dirty="0" smtClean="0"/>
              <a:t>Windows 7 Readiness Measure: </a:t>
            </a:r>
            <a:br>
              <a:rPr lang="en-US" dirty="0" smtClean="0"/>
            </a:br>
            <a:r>
              <a:rPr lang="en-US" sz="2400" dirty="0" smtClean="0">
                <a:solidFill>
                  <a:schemeClr val="accent4">
                    <a:lumMod val="75000"/>
                  </a:schemeClr>
                </a:solidFill>
              </a:rPr>
              <a:t>Windows Applications</a:t>
            </a:r>
            <a:endParaRPr lang="en-US" sz="1800" dirty="0">
              <a:solidFill>
                <a:schemeClr val="accent4">
                  <a:lumMod val="75000"/>
                </a:schemeClr>
              </a:solidFill>
            </a:endParaRPr>
          </a:p>
        </p:txBody>
      </p:sp>
      <p:graphicFrame>
        <p:nvGraphicFramePr>
          <p:cNvPr id="4" name="Table 3"/>
          <p:cNvGraphicFramePr>
            <a:graphicFrameLocks noGrp="1"/>
          </p:cNvGraphicFramePr>
          <p:nvPr>
            <p:extLst>
              <p:ext uri="{D42A27DB-BD31-4B8C-83A1-F6EECF244321}">
                <p14:modId xmlns="" xmlns:p14="http://schemas.microsoft.com/office/powerpoint/2010/main" val="1214161627"/>
              </p:ext>
            </p:extLst>
          </p:nvPr>
        </p:nvGraphicFramePr>
        <p:xfrm>
          <a:off x="0" y="1765300"/>
          <a:ext cx="9143997" cy="2489200"/>
        </p:xfrm>
        <a:graphic>
          <a:graphicData uri="http://schemas.openxmlformats.org/drawingml/2006/table">
            <a:tbl>
              <a:tblPr firstRow="1" bandRow="1">
                <a:tableStyleId>{5C22544A-7EE6-4342-B048-85BDC9FD1C3A}</a:tableStyleId>
              </a:tblPr>
              <a:tblGrid>
                <a:gridCol w="481263"/>
                <a:gridCol w="481263"/>
                <a:gridCol w="481263"/>
                <a:gridCol w="481263"/>
                <a:gridCol w="481263"/>
                <a:gridCol w="481263"/>
                <a:gridCol w="481263"/>
                <a:gridCol w="481263"/>
                <a:gridCol w="481263"/>
                <a:gridCol w="481263"/>
                <a:gridCol w="481263"/>
                <a:gridCol w="481263"/>
                <a:gridCol w="481263"/>
                <a:gridCol w="481263"/>
                <a:gridCol w="481263"/>
                <a:gridCol w="481263"/>
                <a:gridCol w="481263"/>
                <a:gridCol w="481263"/>
                <a:gridCol w="481263"/>
              </a:tblGrid>
              <a:tr h="283885">
                <a:tc>
                  <a:txBody>
                    <a:bodyPr/>
                    <a:lstStyle/>
                    <a:p>
                      <a:endParaRPr lang="en-GB" sz="1200" dirty="0"/>
                    </a:p>
                  </a:txBody>
                  <a:tcPr>
                    <a:solidFill>
                      <a:schemeClr val="bg1">
                        <a:lumMod val="65000"/>
                      </a:schemeClr>
                    </a:solidFill>
                  </a:tcPr>
                </a:tc>
                <a:tc>
                  <a:txBody>
                    <a:bodyPr/>
                    <a:lstStyle/>
                    <a:p>
                      <a:endParaRPr lang="en-GB" sz="1200" dirty="0"/>
                    </a:p>
                  </a:txBody>
                  <a:tcPr>
                    <a:solidFill>
                      <a:schemeClr val="bg1">
                        <a:lumMod val="65000"/>
                      </a:schemeClr>
                    </a:solidFill>
                  </a:tcPr>
                </a:tc>
                <a:tc>
                  <a:txBody>
                    <a:bodyPr/>
                    <a:lstStyle/>
                    <a:p>
                      <a:endParaRPr lang="en-GB" sz="1200" dirty="0"/>
                    </a:p>
                  </a:txBody>
                  <a:tcPr>
                    <a:solidFill>
                      <a:schemeClr val="bg1">
                        <a:lumMod val="65000"/>
                      </a:schemeClr>
                    </a:solidFill>
                  </a:tcPr>
                </a:tc>
                <a:tc>
                  <a:txBody>
                    <a:bodyPr/>
                    <a:lstStyle/>
                    <a:p>
                      <a:endParaRPr lang="en-GB" sz="1200" dirty="0"/>
                    </a:p>
                  </a:txBody>
                  <a:tcPr>
                    <a:lnR w="12700" cap="flat" cmpd="sng" algn="ctr">
                      <a:solidFill>
                        <a:schemeClr val="bg1"/>
                      </a:solidFill>
                      <a:prstDash val="solid"/>
                      <a:round/>
                      <a:headEnd type="none" w="med" len="med"/>
                      <a:tailEnd type="none" w="med" len="med"/>
                    </a:lnR>
                    <a:solidFill>
                      <a:schemeClr val="bg1">
                        <a:lumMod val="65000"/>
                      </a:schemeClr>
                    </a:solidFill>
                  </a:tcPr>
                </a:tc>
                <a:tc>
                  <a:txBody>
                    <a:bodyPr/>
                    <a:lstStyle/>
                    <a:p>
                      <a:endParaRPr lang="en-GB" sz="12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65000"/>
                      </a:schemeClr>
                    </a:solidFill>
                  </a:tcPr>
                </a:tc>
                <a:tc>
                  <a:txBody>
                    <a:bodyPr/>
                    <a:lstStyle/>
                    <a:p>
                      <a:endParaRPr lang="en-GB" sz="12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GB" sz="12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GB" sz="12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GB" sz="12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GB" sz="12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GB" sz="12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GB" sz="1200" dirty="0"/>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65000"/>
                      </a:schemeClr>
                    </a:solidFill>
                  </a:tcPr>
                </a:tc>
                <a:tc>
                  <a:txBody>
                    <a:bodyPr/>
                    <a:lstStyle/>
                    <a:p>
                      <a:endParaRPr lang="en-GB" sz="1200" dirty="0"/>
                    </a:p>
                  </a:txBody>
                  <a:tcPr>
                    <a:lnL w="12700" cap="flat" cmpd="sng" algn="ctr">
                      <a:solidFill>
                        <a:schemeClr val="tx1"/>
                      </a:solidFill>
                      <a:prstDash val="solid"/>
                      <a:round/>
                      <a:headEnd type="none" w="med" len="med"/>
                      <a:tailEnd type="none" w="med" len="med"/>
                    </a:lnL>
                    <a:solidFill>
                      <a:schemeClr val="tx2">
                        <a:lumMod val="75000"/>
                        <a:alpha val="90000"/>
                      </a:schemeClr>
                    </a:solidFill>
                  </a:tcPr>
                </a:tc>
                <a:tc>
                  <a:txBody>
                    <a:bodyPr/>
                    <a:lstStyle/>
                    <a:p>
                      <a:endParaRPr lang="en-GB" sz="1200" dirty="0"/>
                    </a:p>
                  </a:txBody>
                  <a:tcPr>
                    <a:solidFill>
                      <a:schemeClr val="tx2">
                        <a:lumMod val="75000"/>
                        <a:alpha val="90000"/>
                      </a:schemeClr>
                    </a:solidFill>
                  </a:tcPr>
                </a:tc>
                <a:tc>
                  <a:txBody>
                    <a:bodyPr/>
                    <a:lstStyle/>
                    <a:p>
                      <a:endParaRPr lang="en-GB" sz="1200" dirty="0"/>
                    </a:p>
                  </a:txBody>
                  <a:tcPr>
                    <a:solidFill>
                      <a:schemeClr val="tx2">
                        <a:lumMod val="75000"/>
                        <a:alpha val="90000"/>
                      </a:schemeClr>
                    </a:solidFill>
                  </a:tcPr>
                </a:tc>
                <a:tc>
                  <a:txBody>
                    <a:bodyPr/>
                    <a:lstStyle/>
                    <a:p>
                      <a:endParaRPr lang="en-GB" sz="1200" dirty="0"/>
                    </a:p>
                  </a:txBody>
                  <a:tcPr>
                    <a:solidFill>
                      <a:schemeClr val="tx2">
                        <a:lumMod val="75000"/>
                        <a:alpha val="90000"/>
                      </a:schemeClr>
                    </a:solidFill>
                  </a:tcPr>
                </a:tc>
                <a:tc>
                  <a:txBody>
                    <a:bodyPr/>
                    <a:lstStyle/>
                    <a:p>
                      <a:endParaRPr lang="en-GB" sz="1200" dirty="0"/>
                    </a:p>
                  </a:txBody>
                  <a:tcPr>
                    <a:solidFill>
                      <a:schemeClr val="tx2">
                        <a:lumMod val="75000"/>
                        <a:alpha val="90000"/>
                      </a:schemeClr>
                    </a:solidFill>
                  </a:tcPr>
                </a:tc>
                <a:tc>
                  <a:txBody>
                    <a:bodyPr/>
                    <a:lstStyle/>
                    <a:p>
                      <a:endParaRPr lang="en-GB" sz="1200" dirty="0"/>
                    </a:p>
                  </a:txBody>
                  <a:tcPr>
                    <a:solidFill>
                      <a:schemeClr val="tx2">
                        <a:lumMod val="75000"/>
                        <a:alpha val="90000"/>
                      </a:schemeClr>
                    </a:solidFill>
                  </a:tcPr>
                </a:tc>
                <a:tc>
                  <a:txBody>
                    <a:bodyPr/>
                    <a:lstStyle/>
                    <a:p>
                      <a:endParaRPr lang="en-GB" sz="1200" dirty="0"/>
                    </a:p>
                  </a:txBody>
                  <a:tcPr>
                    <a:solidFill>
                      <a:schemeClr val="tx2">
                        <a:lumMod val="75000"/>
                        <a:alpha val="90000"/>
                      </a:schemeClr>
                    </a:solidFill>
                  </a:tcPr>
                </a:tc>
              </a:tr>
              <a:tr h="2205315">
                <a:tc>
                  <a:txBody>
                    <a:bodyPr/>
                    <a:lstStyle/>
                    <a:p>
                      <a:endParaRPr lang="en-GB" dirty="0"/>
                    </a:p>
                  </a:txBody>
                  <a:tcPr>
                    <a:solidFill>
                      <a:srgbClr val="66CC66"/>
                    </a:solidFill>
                  </a:tcPr>
                </a:tc>
                <a:tc>
                  <a:txBody>
                    <a:bodyPr/>
                    <a:lstStyle/>
                    <a:p>
                      <a:endParaRPr lang="en-GB" dirty="0"/>
                    </a:p>
                  </a:txBody>
                  <a:tcPr>
                    <a:solidFill>
                      <a:srgbClr val="66CC66"/>
                    </a:solidFill>
                  </a:tcPr>
                </a:tc>
                <a:tc>
                  <a:txBody>
                    <a:bodyPr/>
                    <a:lstStyle/>
                    <a:p>
                      <a:endParaRPr lang="en-GB" dirty="0"/>
                    </a:p>
                  </a:txBody>
                  <a:tcPr>
                    <a:solidFill>
                      <a:srgbClr val="66CC66"/>
                    </a:solidFill>
                  </a:tcPr>
                </a:tc>
                <a:tc>
                  <a:txBody>
                    <a:bodyPr/>
                    <a:lstStyle/>
                    <a:p>
                      <a:endParaRPr lang="en-GB" dirty="0"/>
                    </a:p>
                  </a:txBody>
                  <a:tcPr>
                    <a:lnR w="12700" cap="flat" cmpd="sng" algn="ctr">
                      <a:solidFill>
                        <a:schemeClr val="bg1"/>
                      </a:solidFill>
                      <a:prstDash val="solid"/>
                      <a:round/>
                      <a:headEnd type="none" w="med" len="med"/>
                      <a:tailEnd type="none" w="med" len="med"/>
                    </a:lnR>
                    <a:solidFill>
                      <a:srgbClr val="66CC66"/>
                    </a:solidFill>
                  </a:tcPr>
                </a:tc>
                <a:tc>
                  <a:txBody>
                    <a:bodyPr/>
                    <a:lstStyle/>
                    <a:p>
                      <a:endParaRPr lang="en-GB"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6CC66"/>
                    </a:solidFill>
                  </a:tcPr>
                </a:tc>
                <a:tc>
                  <a:txBody>
                    <a:bodyPr/>
                    <a:lstStyle/>
                    <a:p>
                      <a:endParaRPr lang="en-GB"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6CC66"/>
                    </a:solidFill>
                  </a:tcPr>
                </a:tc>
                <a:tc>
                  <a:txBody>
                    <a:bodyPr/>
                    <a:lstStyle/>
                    <a:p>
                      <a:endParaRPr lang="en-GB"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6CC66"/>
                    </a:solidFill>
                  </a:tcPr>
                </a:tc>
                <a:tc>
                  <a:txBody>
                    <a:bodyPr/>
                    <a:lstStyle/>
                    <a:p>
                      <a:endParaRPr lang="en-GB"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6CC66"/>
                    </a:solidFill>
                  </a:tcPr>
                </a:tc>
                <a:tc>
                  <a:txBody>
                    <a:bodyPr/>
                    <a:lstStyle/>
                    <a:p>
                      <a:endParaRPr lang="en-GB"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6CC66"/>
                    </a:solidFill>
                  </a:tcPr>
                </a:tc>
                <a:tc>
                  <a:txBody>
                    <a:bodyPr/>
                    <a:lstStyle/>
                    <a:p>
                      <a:endParaRPr lang="en-GB"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6CC66"/>
                    </a:solidFill>
                  </a:tcPr>
                </a:tc>
                <a:tc>
                  <a:txBody>
                    <a:bodyPr/>
                    <a:lstStyle/>
                    <a:p>
                      <a:endParaRPr lang="en-GB"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6CC66"/>
                    </a:solidFill>
                  </a:tcPr>
                </a:tc>
                <a:tc>
                  <a:txBody>
                    <a:bodyPr/>
                    <a:lstStyle/>
                    <a:p>
                      <a:endParaRPr lang="en-GB" dirty="0"/>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6CC66"/>
                    </a:solidFill>
                  </a:tcPr>
                </a:tc>
                <a:tc>
                  <a:txBody>
                    <a:bodyPr/>
                    <a:lstStyle/>
                    <a:p>
                      <a:endParaRPr lang="en-GB" dirty="0"/>
                    </a:p>
                  </a:txBody>
                  <a:tcPr>
                    <a:lnL w="12700" cap="flat" cmpd="sng" algn="ctr">
                      <a:solidFill>
                        <a:schemeClr val="tx1"/>
                      </a:solidFill>
                      <a:prstDash val="solid"/>
                      <a:round/>
                      <a:headEnd type="none" w="med" len="med"/>
                      <a:tailEnd type="none" w="med" len="med"/>
                    </a:lnL>
                    <a:solidFill>
                      <a:srgbClr val="66CC66"/>
                    </a:solidFill>
                  </a:tcPr>
                </a:tc>
                <a:tc>
                  <a:txBody>
                    <a:bodyPr/>
                    <a:lstStyle/>
                    <a:p>
                      <a:endParaRPr lang="en-GB" dirty="0"/>
                    </a:p>
                  </a:txBody>
                  <a:tcPr>
                    <a:solidFill>
                      <a:srgbClr val="66CC66"/>
                    </a:solidFill>
                  </a:tcPr>
                </a:tc>
                <a:tc>
                  <a:txBody>
                    <a:bodyPr/>
                    <a:lstStyle/>
                    <a:p>
                      <a:endParaRPr lang="en-GB" dirty="0"/>
                    </a:p>
                  </a:txBody>
                  <a:tcPr>
                    <a:solidFill>
                      <a:schemeClr val="accent6">
                        <a:lumMod val="60000"/>
                        <a:lumOff val="40000"/>
                      </a:schemeClr>
                    </a:solidFill>
                  </a:tcPr>
                </a:tc>
                <a:tc>
                  <a:txBody>
                    <a:bodyPr/>
                    <a:lstStyle/>
                    <a:p>
                      <a:endParaRPr lang="en-GB" dirty="0"/>
                    </a:p>
                  </a:txBody>
                  <a:tcPr>
                    <a:solidFill>
                      <a:srgbClr val="FFCC66"/>
                    </a:solidFill>
                  </a:tcPr>
                </a:tc>
                <a:tc>
                  <a:txBody>
                    <a:bodyPr/>
                    <a:lstStyle/>
                    <a:p>
                      <a:endParaRPr lang="en-GB" dirty="0"/>
                    </a:p>
                  </a:txBody>
                  <a:tcPr>
                    <a:solidFill>
                      <a:srgbClr val="FFCC00"/>
                    </a:solidFill>
                  </a:tcPr>
                </a:tc>
                <a:tc>
                  <a:txBody>
                    <a:bodyPr/>
                    <a:lstStyle/>
                    <a:p>
                      <a:endParaRPr lang="en-GB" dirty="0"/>
                    </a:p>
                  </a:txBody>
                  <a:tcPr>
                    <a:solidFill>
                      <a:srgbClr val="FFCC00"/>
                    </a:solidFill>
                  </a:tcPr>
                </a:tc>
                <a:tc>
                  <a:txBody>
                    <a:bodyPr/>
                    <a:lstStyle/>
                    <a:p>
                      <a:endParaRPr lang="en-GB" dirty="0"/>
                    </a:p>
                  </a:txBody>
                  <a:tcPr>
                    <a:solidFill>
                      <a:srgbClr val="FF6600"/>
                    </a:solidFill>
                  </a:tcPr>
                </a:tc>
              </a:tr>
            </a:tbl>
          </a:graphicData>
        </a:graphic>
      </p:graphicFrame>
      <p:sp>
        <p:nvSpPr>
          <p:cNvPr id="5" name="Rectangle 4"/>
          <p:cNvSpPr/>
          <p:nvPr/>
        </p:nvSpPr>
        <p:spPr>
          <a:xfrm>
            <a:off x="0" y="1397000"/>
            <a:ext cx="5782731" cy="381000"/>
          </a:xfrm>
          <a:prstGeom prst="rect">
            <a:avLst/>
          </a:prstGeom>
          <a:solidFill>
            <a:schemeClr val="bg1">
              <a:lumMod val="65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solidFill>
                <a:srgbClr val="685D55"/>
              </a:solidFill>
            </a:endParaRPr>
          </a:p>
        </p:txBody>
      </p:sp>
      <p:sp>
        <p:nvSpPr>
          <p:cNvPr id="6" name="Rectangle 5"/>
          <p:cNvSpPr/>
          <p:nvPr/>
        </p:nvSpPr>
        <p:spPr>
          <a:xfrm>
            <a:off x="5782732" y="1397000"/>
            <a:ext cx="3361267" cy="381000"/>
          </a:xfrm>
          <a:prstGeom prst="rect">
            <a:avLst/>
          </a:prstGeom>
          <a:solidFill>
            <a:schemeClr val="tx2">
              <a:lumMod val="75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solidFill>
                <a:prstClr val="white">
                  <a:lumMod val="95000"/>
                </a:prstClr>
              </a:solidFill>
            </a:endParaRPr>
          </a:p>
        </p:txBody>
      </p:sp>
      <p:sp>
        <p:nvSpPr>
          <p:cNvPr id="7" name="Rounded Rectangle 6"/>
          <p:cNvSpPr/>
          <p:nvPr/>
        </p:nvSpPr>
        <p:spPr>
          <a:xfrm>
            <a:off x="4343400" y="2209800"/>
            <a:ext cx="1363132" cy="292100"/>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200" dirty="0">
              <a:solidFill>
                <a:prstClr val="white"/>
              </a:solidFill>
            </a:endParaRPr>
          </a:p>
        </p:txBody>
      </p:sp>
      <p:sp>
        <p:nvSpPr>
          <p:cNvPr id="10" name="Flowchart: Decision 9"/>
          <p:cNvSpPr/>
          <p:nvPr/>
        </p:nvSpPr>
        <p:spPr>
          <a:xfrm>
            <a:off x="2711872" y="3299714"/>
            <a:ext cx="228600" cy="304800"/>
          </a:xfrm>
          <a:prstGeom prst="flowChartDecision">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solidFill>
                <a:prstClr val="white"/>
              </a:solidFill>
            </a:endParaRPr>
          </a:p>
        </p:txBody>
      </p:sp>
      <p:cxnSp>
        <p:nvCxnSpPr>
          <p:cNvPr id="13" name="Straight Arrow Connector 12"/>
          <p:cNvCxnSpPr>
            <a:stCxn id="32" idx="3"/>
            <a:endCxn id="10" idx="1"/>
          </p:cNvCxnSpPr>
          <p:nvPr/>
        </p:nvCxnSpPr>
        <p:spPr>
          <a:xfrm flipV="1">
            <a:off x="2061615" y="3452114"/>
            <a:ext cx="650257" cy="9078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8" name="Rounded Rectangle 37"/>
          <p:cNvSpPr/>
          <p:nvPr/>
        </p:nvSpPr>
        <p:spPr>
          <a:xfrm>
            <a:off x="5782732" y="2209800"/>
            <a:ext cx="3361267" cy="304800"/>
          </a:xfrm>
          <a:prstGeom prst="roundRect">
            <a:avLst/>
          </a:prstGeom>
          <a:solidFill>
            <a:schemeClr val="accent3">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200" dirty="0">
              <a:solidFill>
                <a:prstClr val="white"/>
              </a:solidFill>
            </a:endParaRPr>
          </a:p>
        </p:txBody>
      </p:sp>
      <p:cxnSp>
        <p:nvCxnSpPr>
          <p:cNvPr id="77" name="Straight Connector 76"/>
          <p:cNvCxnSpPr/>
          <p:nvPr/>
        </p:nvCxnSpPr>
        <p:spPr>
          <a:xfrm rot="10800000">
            <a:off x="283272" y="6626621"/>
            <a:ext cx="8536838" cy="0"/>
          </a:xfrm>
          <a:prstGeom prst="line">
            <a:avLst/>
          </a:prstGeom>
        </p:spPr>
        <p:style>
          <a:lnRef idx="1">
            <a:schemeClr val="dk1"/>
          </a:lnRef>
          <a:fillRef idx="0">
            <a:schemeClr val="dk1"/>
          </a:fillRef>
          <a:effectRef idx="0">
            <a:schemeClr val="dk1"/>
          </a:effectRef>
          <a:fontRef idx="minor">
            <a:schemeClr val="tx1"/>
          </a:fontRef>
        </p:style>
      </p:cxnSp>
      <p:cxnSp>
        <p:nvCxnSpPr>
          <p:cNvPr id="81" name="Straight Connector 80"/>
          <p:cNvCxnSpPr/>
          <p:nvPr/>
        </p:nvCxnSpPr>
        <p:spPr>
          <a:xfrm rot="5400000" flipH="1" flipV="1">
            <a:off x="-680071" y="5666869"/>
            <a:ext cx="1914335" cy="2103"/>
          </a:xfrm>
          <a:prstGeom prst="line">
            <a:avLst/>
          </a:prstGeom>
        </p:spPr>
        <p:style>
          <a:lnRef idx="1">
            <a:schemeClr val="dk1"/>
          </a:lnRef>
          <a:fillRef idx="0">
            <a:schemeClr val="dk1"/>
          </a:fillRef>
          <a:effectRef idx="0">
            <a:schemeClr val="dk1"/>
          </a:effectRef>
          <a:fontRef idx="minor">
            <a:schemeClr val="tx1"/>
          </a:fontRef>
        </p:style>
      </p:cxnSp>
      <p:sp>
        <p:nvSpPr>
          <p:cNvPr id="32" name="TextBox 31"/>
          <p:cNvSpPr txBox="1"/>
          <p:nvPr/>
        </p:nvSpPr>
        <p:spPr>
          <a:xfrm>
            <a:off x="393250" y="3412092"/>
            <a:ext cx="1668365" cy="2616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endParaRPr lang="en-US" sz="1100" dirty="0">
              <a:solidFill>
                <a:prstClr val="white"/>
              </a:solidFill>
            </a:endParaRPr>
          </a:p>
        </p:txBody>
      </p:sp>
      <p:sp>
        <p:nvSpPr>
          <p:cNvPr id="69" name="Rounded Rectangle 68"/>
          <p:cNvSpPr/>
          <p:nvPr/>
        </p:nvSpPr>
        <p:spPr>
          <a:xfrm>
            <a:off x="0" y="2687320"/>
            <a:ext cx="2974340" cy="314960"/>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200" dirty="0">
              <a:solidFill>
                <a:prstClr val="white"/>
              </a:solidFill>
            </a:endParaRPr>
          </a:p>
        </p:txBody>
      </p:sp>
      <p:sp>
        <p:nvSpPr>
          <p:cNvPr id="70" name="Rounded Rectangle 69"/>
          <p:cNvSpPr/>
          <p:nvPr/>
        </p:nvSpPr>
        <p:spPr>
          <a:xfrm>
            <a:off x="3017520" y="2687320"/>
            <a:ext cx="4556760" cy="314960"/>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200" dirty="0">
              <a:solidFill>
                <a:prstClr val="white"/>
              </a:solidFill>
            </a:endParaRPr>
          </a:p>
        </p:txBody>
      </p:sp>
      <p:graphicFrame>
        <p:nvGraphicFramePr>
          <p:cNvPr id="41" name="Chart 40"/>
          <p:cNvGraphicFramePr/>
          <p:nvPr/>
        </p:nvGraphicFramePr>
        <p:xfrm>
          <a:off x="0" y="4822169"/>
          <a:ext cx="9105899" cy="2294626"/>
        </p:xfrm>
        <a:graphic>
          <a:graphicData uri="http://schemas.openxmlformats.org/drawingml/2006/chart">
            <c:chart xmlns:c="http://schemas.openxmlformats.org/drawingml/2006/chart" xmlns:r="http://schemas.openxmlformats.org/officeDocument/2006/relationships" r:id="rId3"/>
          </a:graphicData>
        </a:graphic>
      </p:graphicFrame>
      <p:sp>
        <p:nvSpPr>
          <p:cNvPr id="42" name="Rectangle 41"/>
          <p:cNvSpPr/>
          <p:nvPr/>
        </p:nvSpPr>
        <p:spPr bwMode="auto">
          <a:xfrm>
            <a:off x="301444" y="5503330"/>
            <a:ext cx="1055108" cy="56727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lIns="82296" tIns="36576" rIns="82296" bIns="36576" rtlCol="0" anchor="ctr"/>
          <a:lstStyle/>
          <a:p>
            <a:pPr algn="ctr" eaLnBrk="0" hangingPunct="0"/>
            <a:endParaRPr lang="en-US" sz="900" kern="0" dirty="0" smtClean="0">
              <a:solidFill>
                <a:srgbClr val="336666">
                  <a:lumMod val="75000"/>
                </a:srgbClr>
              </a:solidFill>
            </a:endParaRPr>
          </a:p>
        </p:txBody>
      </p:sp>
      <p:cxnSp>
        <p:nvCxnSpPr>
          <p:cNvPr id="49" name="Straight Arrow Connector 48"/>
          <p:cNvCxnSpPr>
            <a:stCxn id="42" idx="0"/>
          </p:cNvCxnSpPr>
          <p:nvPr/>
        </p:nvCxnSpPr>
        <p:spPr>
          <a:xfrm flipH="1" flipV="1">
            <a:off x="628420" y="5232400"/>
            <a:ext cx="200578" cy="27093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57" name="Rectangle 56"/>
          <p:cNvSpPr/>
          <p:nvPr/>
        </p:nvSpPr>
        <p:spPr bwMode="auto">
          <a:xfrm>
            <a:off x="1602788" y="5687683"/>
            <a:ext cx="1554480" cy="276999"/>
          </a:xfrm>
          <a:prstGeom prst="rect">
            <a:avLst/>
          </a:prstGeom>
          <a:solidFill>
            <a:schemeClr val="tx1">
              <a:lumMod val="60000"/>
              <a:lumOff val="40000"/>
            </a:schemeClr>
          </a:solidFill>
          <a:ln>
            <a:solidFill>
              <a:schemeClr val="accent3">
                <a:lumMod val="50000"/>
              </a:schemeClr>
            </a:solid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eaLnBrk="0" hangingPunct="0"/>
            <a:endParaRPr lang="en-US" sz="1200" b="1" dirty="0" smtClean="0">
              <a:solidFill>
                <a:prstClr val="white"/>
              </a:solidFill>
            </a:endParaRPr>
          </a:p>
        </p:txBody>
      </p:sp>
      <p:cxnSp>
        <p:nvCxnSpPr>
          <p:cNvPr id="59" name="Straight Arrow Connector 58"/>
          <p:cNvCxnSpPr>
            <a:stCxn id="57" idx="3"/>
          </p:cNvCxnSpPr>
          <p:nvPr/>
        </p:nvCxnSpPr>
        <p:spPr>
          <a:xfrm>
            <a:off x="3157268" y="5826183"/>
            <a:ext cx="1259457" cy="453847"/>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75" name="Rectangle 74"/>
          <p:cNvSpPr/>
          <p:nvPr/>
        </p:nvSpPr>
        <p:spPr bwMode="auto">
          <a:xfrm>
            <a:off x="7384211" y="4623452"/>
            <a:ext cx="1759789" cy="261610"/>
          </a:xfrm>
          <a:prstGeom prst="rect">
            <a:avLst/>
          </a:prstGeom>
          <a:solidFill>
            <a:schemeClr val="tx1">
              <a:lumMod val="60000"/>
              <a:lumOff val="40000"/>
            </a:schemeClr>
          </a:solidFill>
          <a:ln>
            <a:solidFill>
              <a:schemeClr val="accent3">
                <a:lumMod val="50000"/>
              </a:schemeClr>
            </a:solid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eaLnBrk="0" hangingPunct="0"/>
            <a:endParaRPr lang="en-US" sz="1100" dirty="0" smtClean="0">
              <a:solidFill>
                <a:prstClr val="white"/>
              </a:solidFill>
            </a:endParaRPr>
          </a:p>
        </p:txBody>
      </p:sp>
      <p:cxnSp>
        <p:nvCxnSpPr>
          <p:cNvPr id="76" name="Straight Arrow Connector 75"/>
          <p:cNvCxnSpPr>
            <a:stCxn id="75" idx="2"/>
          </p:cNvCxnSpPr>
          <p:nvPr/>
        </p:nvCxnSpPr>
        <p:spPr>
          <a:xfrm rot="5400000">
            <a:off x="7442022" y="5129184"/>
            <a:ext cx="1066207" cy="577963"/>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26" name="Rounded Rectangle 25"/>
          <p:cNvSpPr/>
          <p:nvPr/>
        </p:nvSpPr>
        <p:spPr>
          <a:xfrm>
            <a:off x="2971800" y="2209800"/>
            <a:ext cx="1363132" cy="292100"/>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200" dirty="0">
              <a:solidFill>
                <a:prstClr val="white"/>
              </a:solidFill>
            </a:endParaRPr>
          </a:p>
        </p:txBody>
      </p:sp>
    </p:spTree>
    <p:extLst>
      <p:ext uri="{BB962C8B-B14F-4D97-AF65-F5344CB8AC3E}">
        <p14:creationId xmlns="" xmlns:p14="http://schemas.microsoft.com/office/powerpoint/2010/main" val="256884488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GSK Template">
  <a:themeElements>
    <a:clrScheme name="Orange">
      <a:dk1>
        <a:srgbClr val="685D55"/>
      </a:dk1>
      <a:lt1>
        <a:sysClr val="window" lastClr="FFFFFF"/>
      </a:lt1>
      <a:dk2>
        <a:srgbClr val="999999"/>
      </a:dk2>
      <a:lt2>
        <a:srgbClr val="FF6600"/>
      </a:lt2>
      <a:accent1>
        <a:srgbClr val="F0AB00"/>
      </a:accent1>
      <a:accent2>
        <a:srgbClr val="336699"/>
      </a:accent2>
      <a:accent3>
        <a:srgbClr val="6699CC"/>
      </a:accent3>
      <a:accent4>
        <a:srgbClr val="336666"/>
      </a:accent4>
      <a:accent5>
        <a:srgbClr val="CCCCFF"/>
      </a:accent5>
      <a:accent6>
        <a:srgbClr val="FFCC00"/>
      </a:accent6>
      <a:hlink>
        <a:srgbClr val="FF0033"/>
      </a:hlink>
      <a:folHlink>
        <a:srgbClr val="E166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a:tailEnd/>
        </a:ln>
      </a:spPr>
      <a:bodyPr lIns="82296" tIns="36576" rIns="82296" bIns="36576" rtlCol="0" anchor="ctr"/>
      <a:lstStyle>
        <a:defPPr algn="ctr" eaLnBrk="0" fontAlgn="auto" hangingPunct="0">
          <a:spcBef>
            <a:spcPts val="0"/>
          </a:spcBef>
          <a:spcAft>
            <a:spcPts val="0"/>
          </a:spcAft>
          <a:defRPr sz="2800" b="1" kern="0" dirty="0" err="1" smtClean="0">
            <a:solidFill>
              <a:srgbClr val="FFFFFF"/>
            </a:solidFill>
            <a:latin typeface="Arial"/>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1_GSK Template">
  <a:themeElements>
    <a:clrScheme name="Orange">
      <a:dk1>
        <a:srgbClr val="685D55"/>
      </a:dk1>
      <a:lt1>
        <a:sysClr val="window" lastClr="FFFFFF"/>
      </a:lt1>
      <a:dk2>
        <a:srgbClr val="999999"/>
      </a:dk2>
      <a:lt2>
        <a:srgbClr val="FF6600"/>
      </a:lt2>
      <a:accent1>
        <a:srgbClr val="F0AB00"/>
      </a:accent1>
      <a:accent2>
        <a:srgbClr val="336699"/>
      </a:accent2>
      <a:accent3>
        <a:srgbClr val="6699CC"/>
      </a:accent3>
      <a:accent4>
        <a:srgbClr val="336666"/>
      </a:accent4>
      <a:accent5>
        <a:srgbClr val="CCCCFF"/>
      </a:accent5>
      <a:accent6>
        <a:srgbClr val="FFCC00"/>
      </a:accent6>
      <a:hlink>
        <a:srgbClr val="FF0033"/>
      </a:hlink>
      <a:folHlink>
        <a:srgbClr val="E166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a:tailEnd/>
        </a:ln>
      </a:spPr>
      <a:bodyPr lIns="82296" tIns="36576" rIns="82296" bIns="36576" rtlCol="0" anchor="ctr"/>
      <a:lstStyle>
        <a:defPPr algn="ctr" eaLnBrk="0" fontAlgn="auto" hangingPunct="0">
          <a:spcBef>
            <a:spcPts val="0"/>
          </a:spcBef>
          <a:spcAft>
            <a:spcPts val="0"/>
          </a:spcAft>
          <a:defRPr sz="2800" b="1" kern="0" dirty="0" err="1" smtClean="0">
            <a:solidFill>
              <a:srgbClr val="FFFFFF"/>
            </a:solidFill>
            <a:latin typeface="Arial"/>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ange">
    <a:dk1>
      <a:srgbClr val="685D55"/>
    </a:dk1>
    <a:lt1>
      <a:sysClr val="window" lastClr="FFFFFF"/>
    </a:lt1>
    <a:dk2>
      <a:srgbClr val="999999"/>
    </a:dk2>
    <a:lt2>
      <a:srgbClr val="FF6600"/>
    </a:lt2>
    <a:accent1>
      <a:srgbClr val="F0AB00"/>
    </a:accent1>
    <a:accent2>
      <a:srgbClr val="336699"/>
    </a:accent2>
    <a:accent3>
      <a:srgbClr val="6699CC"/>
    </a:accent3>
    <a:accent4>
      <a:srgbClr val="336666"/>
    </a:accent4>
    <a:accent5>
      <a:srgbClr val="CCCCFF"/>
    </a:accent5>
    <a:accent6>
      <a:srgbClr val="FFCC00"/>
    </a:accent6>
    <a:hlink>
      <a:srgbClr val="FF0033"/>
    </a:hlink>
    <a:folHlink>
      <a:srgbClr val="E166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GSK PowerPoint" ma:contentTypeID="0x01010041010E507C8C26429AAAFA2A612EEF29008AB75A1A3A89924AA63C54AF03A05016" ma:contentTypeVersion="22" ma:contentTypeDescription="" ma:contentTypeScope="" ma:versionID="8ef18c400a31f8e1b36ce7490e26b324">
  <xsd:schema xmlns:xsd="http://www.w3.org/2001/XMLSchema" xmlns:p="http://schemas.microsoft.com/office/2006/metadata/properties" xmlns:ns3="2ecad00e-2837-41d5-b9e6-c91cac0eec05" targetNamespace="http://schemas.microsoft.com/office/2006/metadata/properties" ma:root="true" ma:fieldsID="587bc9b1369aac197f2c81aa48e50f3e" ns3:_="">
    <xsd:import namespace="2ecad00e-2837-41d5-b9e6-c91cac0eec05"/>
    <xsd:element name="properties">
      <xsd:complexType>
        <xsd:sequence>
          <xsd:element name="documentManagement">
            <xsd:complexType>
              <xsd:all>
                <xsd:element ref="ns3:PII"/>
                <xsd:element ref="ns3:Information_x0020_Sensitivity"/>
                <xsd:element ref="ns3:Project_x0020_Completion_x0020_Date"/>
                <xsd:element ref="ns3:Project_x0020_Name"/>
                <xsd:element ref="ns3:_dlc_ExpireDateSaved" minOccurs="0"/>
                <xsd:element ref="ns3:_dlc_ExpireDate" minOccurs="0"/>
              </xsd:all>
            </xsd:complexType>
          </xsd:element>
        </xsd:sequence>
      </xsd:complexType>
    </xsd:element>
  </xsd:schema>
  <xsd:schema xmlns:xsd="http://www.w3.org/2001/XMLSchema" xmlns:dms="http://schemas.microsoft.com/office/2006/documentManagement/types" targetNamespace="2ecad00e-2837-41d5-b9e6-c91cac0eec05" elementFormDefault="qualified">
    <xsd:import namespace="http://schemas.microsoft.com/office/2006/documentManagement/types"/>
    <xsd:element name="PII" ma:index="9" ma:displayName="PII" ma:default="No PII" ma:description="Will this Team Site hold Personally Identifiable Information (PII) and if so, what type of PII will it hold?&#10;General PII: Information which identifies a specific individual including, but not limited to, name, address, and national identification numbers such as social security numbers.&#10;Sensitive PII: A subset of Personally Identifiable Information that is of a classified nature and whose exposure or misuse might result in injury, financial or otherwise, to the unique individual to whom it is applicable.   Examples of Sensitive PII include, but are not limited to: a) Physical/Mental health or condition, including genetics data, b) Government issued identification numbers (e.g. US Social Security Number, UK National Insurance Number, passport number) c) Financial Account Information (e.g. bank account numbers, credit card numbers) &#10;For further information please read Corporate Policy Document &quot;Privacy of Personally Identifiable Information [POL-GSK-010]&quot;" ma:format="RadioButtons" ma:internalName="PII">
      <xsd:simpleType>
        <xsd:restriction base="dms:Choice">
          <xsd:enumeration value="No PII"/>
          <xsd:enumeration value="Contains PII but no Sensitive PII"/>
          <xsd:enumeration value="Contains Sensitive PII"/>
        </xsd:restriction>
      </xsd:simpleType>
    </xsd:element>
    <xsd:element name="Information_x0020_Sensitivity" ma:index="10" ma:displayName="Information Sensitivity" ma:default="Proprietary" ma:description="Select the type of Information this Team Site will hold.&#10;connectGSK is an Externally Facing System as defined in Corporate Policy Document &quot;External Facing Systems - GSK Corporate Policy [POL-GSK-502]&quot;. Access to a connectGSK site for non-GSK personnel or non-GSK Contracted Resources may be granted at the discretion of the Site Administrator in order to fulfil a business process or regulatory requirement. The Procedures For The Protection And Management Of GlaxoSmithKline Information (CSI/GSM/ 004/v01) state: &quot;All GSK information is considered proprietary and must be protected according to its sensitivity, criticality and accessibility. It must not be disclosed outside the Company unless it has been approved for external release through a formal Company mechanism. GSK sensitive or business critical information is categorised as CONFIDENTIAL and is defined in the current version of the Corporate Policy, Company Assets and Proprietary Information, Policy Number POL-GSK- 100&quot; If you work with confidential information, it is your responsibility to ensure that it is properly safeguarded. Please read the following two documents to ensure that you know how to create, label, communicate, store and dispose of GSK confidential information in a secure manner. Company Assets and Proprietary Information Policy (POL-GSK-100) Procedures for the Protection and Management of GlaxoSmithKline Information (CSI/GSM/ 004/v01)" ma:format="RadioButtons" ma:internalName="Information_x0020_Sensitivity">
      <xsd:simpleType>
        <xsd:restriction base="dms:Choice">
          <xsd:enumeration value="Proprietary"/>
          <xsd:enumeration value="Confidential"/>
          <xsd:enumeration value="Highly Confidential"/>
        </xsd:restriction>
      </xsd:simpleType>
    </xsd:element>
    <xsd:element name="Project_x0020_Completion_x0020_Date" ma:index="11" ma:displayName="Project Completion Date" ma:description="The agreed completion date for the project. Should be forecast if not known" ma:format="DateOnly" ma:internalName="Project_x0020_Completion_x0020_Date">
      <xsd:simpleType>
        <xsd:restriction base="dms:DateTime"/>
      </xsd:simpleType>
    </xsd:element>
    <xsd:element name="Project_x0020_Name" ma:index="13" ma:displayName="Project Name" ma:description="Select the Project Name from the list. If it is not listed, you may need to go to the Projects Lookup List and create it." ma:list="{80B849C4-85FF-42BE-B3B2-3C6D7EF8BE5E}" ma:internalName="Project_x0020_Name" ma:showField="Title" ma:web="{8E6B9E37-330C-45AB-9D91-3CFBF60B5EA4}">
      <xsd:simpleType>
        <xsd:restriction base="dms:Lookup"/>
      </xsd:simpleType>
    </xsd:element>
    <xsd:element name="_dlc_ExpireDateSaved" ma:index="15" nillable="true" ma:displayName="Original Expiration Date" ma:hidden="true" ma:internalName="_dlc_ExpireDateSaved" ma:readOnly="true">
      <xsd:simpleType>
        <xsd:restriction base="dms:DateTime"/>
      </xsd:simpleType>
    </xsd:element>
    <xsd:element name="_dlc_ExpireDate" ma:index="16" nillable="true" ma:displayName="Expiration Date" ma:hidden="true" ma:internalName="_dlc_ExpireDat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14" ma:displayName="Author"/>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ma:index="8"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roject_x0020_Completion_x0020_Date xmlns="2ecad00e-2837-41d5-b9e6-c91cac0eec05">2014-04-14T07:00:00+00:00</Project_x0020_Completion_x0020_Date>
    <Project_x0020_Name xmlns="2ecad00e-2837-41d5-b9e6-c91cac0eec05">1</Project_x0020_Name>
    <PII xmlns="2ecad00e-2837-41d5-b9e6-c91cac0eec05">No PII</PII>
    <Information_x0020_Sensitivity xmlns="2ecad00e-2837-41d5-b9e6-c91cac0eec05">Proprietary</Information_x0020_Sensitivity>
  </documentManagement>
</p:properties>
</file>

<file path=customXml/item4.xml><?xml version="1.0" encoding="utf-8"?>
<?mso-contentType ?>
<spe:Receivers xmlns:spe="http://schemas.microsoft.com/sharepoint/events">
  <Receiver>
    <Name>Policy Auditing</Name>
    <Type>10001</Type>
    <SequenceNumber>1100</SequenceNumber>
    <Assembly>Microsoft.Office.Policy, Version=12.0.0.0, Culture=neutral, PublicKeyToken=71e9bce111e9429c</Assembly>
    <Class>Microsoft.Office.RecordsManagement.Internal.AuditHandler</Class>
    <Data/>
    <Filter/>
  </Receiver>
  <Receiver>
    <Name>Policy Auditing</Name>
    <Type>10002</Type>
    <SequenceNumber>1101</SequenceNumber>
    <Assembly>Microsoft.Office.Policy, Version=12.0.0.0, Culture=neutral, PublicKeyToken=71e9bce111e9429c</Assembly>
    <Class>Microsoft.Office.RecordsManagement.Internal.AuditHandler</Class>
    <Data/>
    <Filter/>
  </Receiver>
  <Receiver>
    <Name>Policy Auditing</Name>
    <Type>10004</Type>
    <SequenceNumber>1102</SequenceNumber>
    <Assembly>Microsoft.Office.Policy, Version=12.0.0.0, Culture=neutral, PublicKeyToken=71e9bce111e9429c</Assembly>
    <Class>Microsoft.Office.RecordsManagement.Internal.AuditHandler</Class>
    <Data/>
    <Filter/>
  </Receiver>
  <Receiver>
    <Name>Policy Auditing</Name>
    <Type>10006</Type>
    <SequenceNumber>1103</SequenceNumber>
    <Assembly>Microsoft.Office.Policy, Version=12.0.0.0, Culture=neutral, PublicKeyToken=71e9bce111e9429c</Assembly>
    <Class>Microsoft.Office.RecordsManagement.Internal.AuditHandler</Class>
    <Data/>
    <Filter/>
  </Receiver>
  <Receiver>
    <Name>Microsoft.Office.RecordsManagement.PolicyFeatures.ExpirationEventReceiver</Name>
    <Type>10001</Type>
    <SequenceNumber>101</SequenceNumber>
    <Assembly>Microsoft.Office.Policy, Version=12.0.0.0, Culture=neutral, PublicKeyToken=71e9bce111e9429c</Assembly>
    <Class>Microsoft.Office.RecordsManagement.Internal.UpdateExpireDate</Class>
    <Data/>
    <Filter/>
  </Receiver>
  <Receiver>
    <Name>Microsoft.Office.RecordsManagement.PolicyFeatures.ExpirationEventReceiver</Name>
    <Type>10002</Type>
    <SequenceNumber>102</SequenceNumber>
    <Assembly>Microsoft.Office.Policy, Version=12.0.0.0, Culture=neutral, PublicKeyToken=71e9bce111e9429c</Assembly>
    <Class>Microsoft.Office.RecordsManagement.Internal.UpdateExpireDate</Class>
    <Data/>
    <Filter/>
  </Receiver>
  <Receiver>
    <Name>Microsoft.Office.RecordsManagement.PolicyFeatures.ExpirationEventReceiver</Name>
    <Type>10004</Type>
    <SequenceNumber>103</SequenceNumber>
    <Assembly>Microsoft.Office.Policy, Version=12.0.0.0, Culture=neutral, PublicKeyToken=71e9bce111e9429c</Assembly>
    <Class>Microsoft.Office.RecordsManagement.Internal.UpdateExpireDate</Class>
    <Data/>
    <Filter/>
  </Receiver>
  <Receiver>
    <Name>Microsoft.Office.RecordsManagement.PolicyFeatures.ExpirationEventReceiver</Name>
    <Type>10006</Type>
    <SequenceNumber>104</SequenceNumber>
    <Assembly>Microsoft.Office.Policy, Version=12.0.0.0, Culture=neutral, PublicKeyToken=71e9bce111e9429c</Assembly>
    <Class>Microsoft.Office.RecordsManagement.Internal.UpdateExpireDate</Class>
    <Data/>
    <Filter/>
  </Receiver>
</spe:Receivers>
</file>

<file path=customXml/item5.xml><?xml version="1.0" encoding="utf-8"?>
<?mso-contentType ?>
<customXsn xmlns="http://schemas.microsoft.com/office/2006/metadata/customXsn">
  <xsnLocation/>
  <cached>True</cached>
  <openByDefault>True</openByDefault>
  <xsnScope/>
</customXsn>
</file>

<file path=customXml/itemProps1.xml><?xml version="1.0" encoding="utf-8"?>
<ds:datastoreItem xmlns:ds="http://schemas.openxmlformats.org/officeDocument/2006/customXml" ds:itemID="{FE0DD74B-E98E-49BF-A524-58BD542ABF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cad00e-2837-41d5-b9e6-c91cac0eec05"/>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BFE97388-9621-410A-AB3E-14C7B32AC1A2}">
  <ds:schemaRefs>
    <ds:schemaRef ds:uri="http://schemas.microsoft.com/sharepoint/v3/contenttype/forms"/>
  </ds:schemaRefs>
</ds:datastoreItem>
</file>

<file path=customXml/itemProps3.xml><?xml version="1.0" encoding="utf-8"?>
<ds:datastoreItem xmlns:ds="http://schemas.openxmlformats.org/officeDocument/2006/customXml" ds:itemID="{10A394F9-724D-43DA-BC8F-5C7D840D3516}">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2ecad00e-2837-41d5-b9e6-c91cac0eec05"/>
    <ds:schemaRef ds:uri="http://schemas.openxmlformats.org/package/2006/metadata/core-properties"/>
  </ds:schemaRefs>
</ds:datastoreItem>
</file>

<file path=customXml/itemProps4.xml><?xml version="1.0" encoding="utf-8"?>
<ds:datastoreItem xmlns:ds="http://schemas.openxmlformats.org/officeDocument/2006/customXml" ds:itemID="{977AFC9F-827E-4F58-B22F-A8DE6E0F8098}">
  <ds:schemaRefs>
    <ds:schemaRef ds:uri="http://schemas.microsoft.com/sharepoint/events"/>
  </ds:schemaRefs>
</ds:datastoreItem>
</file>

<file path=customXml/itemProps5.xml><?xml version="1.0" encoding="utf-8"?>
<ds:datastoreItem xmlns:ds="http://schemas.openxmlformats.org/officeDocument/2006/customXml" ds:itemID="{CE7CB99E-4466-41BE-9D8B-60CDE704E336}">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otalTime>22620</TotalTime>
  <Words>13</Words>
  <Application>Microsoft Office PowerPoint</Application>
  <PresentationFormat>On-screen Show (4:3)</PresentationFormat>
  <Paragraphs>9</Paragraphs>
  <Slides>1</Slides>
  <Notes>0</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GSK Template</vt:lpstr>
      <vt:lpstr>1_GSK Template</vt:lpstr>
      <vt:lpstr>Windows 7 Readiness Measure:  Windows Applications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Windows 7 Timelines</dc:title>
  <cp:lastModifiedBy>nxd81483</cp:lastModifiedBy>
  <dcterms:created xsi:type="dcterms:W3CDTF">2011-04-22T18:42:45Z</dcterms:created>
  <dcterms:modified xsi:type="dcterms:W3CDTF">2011-12-22T12:32:11Z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0x01010041010E507C8C26429AAAFA2A612EEF29008AB75A1A3A89924AA63C54AF03A05016</vt:lpwstr>
  </property>
</Properties>
</file>