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customXml/itemProps4.xml" ContentType="application/vnd.openxmlformats-officedocument.customXmlProperties+xml"/>
  <Override PartName="/customXml/itemProps5.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 id="2147483673" r:id="rId7"/>
    <p:sldMasterId id="2147483687" r:id="rId8"/>
  </p:sldMasterIdLst>
  <p:notesMasterIdLst>
    <p:notesMasterId r:id="rId10"/>
  </p:notesMasterIdLst>
  <p:sldIdLst>
    <p:sldId id="25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7CA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94" autoAdjust="0"/>
    <p:restoredTop sz="94628" autoAdjust="0"/>
  </p:normalViewPr>
  <p:slideViewPr>
    <p:cSldViewPr>
      <p:cViewPr>
        <p:scale>
          <a:sx n="70" d="100"/>
          <a:sy n="70" d="100"/>
        </p:scale>
        <p:origin x="-996"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BA4892E-0923-4FE9-9CD2-B0E998DB5219}" type="datetimeFigureOut">
              <a:rPr lang="en-US" smtClean="0"/>
              <a:pPr/>
              <a:t>12/22/2011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DAF575D-6E4B-4898-9290-698F44CEC7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normAutofit/>
          </a:bodyPr>
          <a:lstStyle>
            <a:lvl1pPr algn="r">
              <a:defRPr sz="3600" b="1">
                <a:solidFill>
                  <a:schemeClr val="tx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17" name="Footer Placeholder 16"/>
          <p:cNvSpPr>
            <a:spLocks noGrp="1"/>
          </p:cNvSpPr>
          <p:nvPr>
            <p:ph type="ftr" sz="quarter" idx="11"/>
          </p:nvPr>
        </p:nvSpPr>
        <p:spPr>
          <a:xfrm>
            <a:off x="2898648" y="6355080"/>
            <a:ext cx="3474720" cy="365760"/>
          </a:xfrm>
        </p:spPr>
        <p:txBody>
          <a:bodyPr/>
          <a:lstStyle/>
          <a:p>
            <a:endParaRPr lang="en-US" dirty="0">
              <a:solidFill>
                <a:srgbClr val="464653"/>
              </a:solidFill>
            </a:endParaRPr>
          </a:p>
        </p:txBody>
      </p:sp>
      <p:sp>
        <p:nvSpPr>
          <p:cNvPr id="29" name="Slide Number Placeholder 28"/>
          <p:cNvSpPr>
            <a:spLocks noGrp="1"/>
          </p:cNvSpPr>
          <p:nvPr>
            <p:ph type="sldNum" sz="quarter" idx="12"/>
          </p:nvPr>
        </p:nvSpPr>
        <p:spPr>
          <a:xfrm>
            <a:off x="1216152" y="6355080"/>
            <a:ext cx="1219200" cy="365760"/>
          </a:xfrm>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2" name="Picture 11" descr="microsoft-windows-7-logo.jpg"/>
          <p:cNvPicPr>
            <a:picLocks noChangeAspect="1"/>
          </p:cNvPicPr>
          <p:nvPr userDrawn="1"/>
        </p:nvPicPr>
        <p:blipFill>
          <a:blip r:embed="rId2" cstate="print"/>
          <a:srcRect r="5556" b="5556"/>
          <a:stretch>
            <a:fillRect/>
          </a:stretch>
        </p:blipFill>
        <p:spPr>
          <a:xfrm>
            <a:off x="2743200" y="0"/>
            <a:ext cx="3581400" cy="3581400"/>
          </a:xfrm>
          <a:prstGeom prst="ellipse">
            <a:avLst/>
          </a:prstGeom>
          <a:ln>
            <a:noFill/>
          </a:ln>
          <a:effectLst>
            <a:softEdge rad="112500"/>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with footer">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
        <p:nvSpPr>
          <p:cNvPr id="7"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6" name="Content Placeholder 2"/>
          <p:cNvSpPr>
            <a:spLocks noGrp="1"/>
          </p:cNvSpPr>
          <p:nvPr>
            <p:ph idx="1"/>
          </p:nvPr>
        </p:nvSpPr>
        <p:spPr>
          <a:xfrm>
            <a:off x="241300" y="1351280"/>
            <a:ext cx="8503920" cy="5392420"/>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and Content with footnote">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4"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
        <p:nvSpPr>
          <p:cNvPr id="6" name="Content Placeholder 2"/>
          <p:cNvSpPr>
            <a:spLocks noGrp="1"/>
          </p:cNvSpPr>
          <p:nvPr>
            <p:ph idx="1"/>
          </p:nvPr>
        </p:nvSpPr>
        <p:spPr>
          <a:xfrm>
            <a:off x="241300" y="1351280"/>
            <a:ext cx="8503920" cy="5116195"/>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foot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latin typeface="Batang" pitchFamily="18" charset="-127"/>
                <a:ea typeface="Batang" pitchFamily="18" charset="-127"/>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only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Rectangle 3"/>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with footer">
    <p:spTree>
      <p:nvGrpSpPr>
        <p:cNvPr id="1" name=""/>
        <p:cNvGrpSpPr/>
        <p:nvPr/>
      </p:nvGrpSpPr>
      <p:grpSpPr>
        <a:xfrm>
          <a:off x="0" y="0"/>
          <a:ext cx="0" cy="0"/>
          <a:chOff x="0" y="0"/>
          <a:chExt cx="0" cy="0"/>
        </a:xfrm>
      </p:grpSpPr>
      <p:pic>
        <p:nvPicPr>
          <p:cNvPr id="2050"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16" name="Rectangle 15"/>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dirty="0"/>
          </a:p>
        </p:txBody>
      </p:sp>
      <p:sp>
        <p:nvSpPr>
          <p:cNvPr id="3"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6" name="Picture 2" descr="\\10.0.1.42\braque\01_ACTIVE_PROJECTS\GSK\GSK PowerPoint Template\CubistProjectFiles\PPT\LinkedArt\logo.png"/>
          <p:cNvPicPr>
            <a:picLocks noChangeAspect="1" noChangeArrowheads="1"/>
          </p:cNvPicPr>
          <p:nvPr userDrawn="1"/>
        </p:nvPicPr>
        <p:blipFill>
          <a:blip r:embed="rId3" cstate="print"/>
          <a:srcRect/>
          <a:stretch>
            <a:fillRect/>
          </a:stretch>
        </p:blipFill>
        <p:spPr bwMode="auto">
          <a:xfrm>
            <a:off x="5210628" y="1878577"/>
            <a:ext cx="2604179" cy="974318"/>
          </a:xfrm>
          <a:prstGeom prst="rect">
            <a:avLst/>
          </a:prstGeom>
          <a:noFill/>
        </p:spPr>
      </p:pic>
      <p:sp>
        <p:nvSpPr>
          <p:cNvPr id="7"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er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6" name="Content Placeholder 2"/>
          <p:cNvSpPr>
            <a:spLocks noGrp="1"/>
          </p:cNvSpPr>
          <p:nvPr>
            <p:ph idx="1"/>
          </p:nvPr>
        </p:nvSpPr>
        <p:spPr>
          <a:xfrm>
            <a:off x="241300" y="1351280"/>
            <a:ext cx="8503920" cy="5392420"/>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er and Content with footnote">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nchor="ctr">
            <a:normAutofit/>
          </a:bodyPr>
          <a:lstStyle>
            <a:lvl1pPr>
              <a:defRPr sz="2600"/>
            </a:lvl1pPr>
          </a:lstStyle>
          <a:p>
            <a:r>
              <a:rPr lang="en-US" smtClean="0"/>
              <a:t>Click to edit Master title style</a:t>
            </a:r>
            <a:endParaRPr lang="en-GB" dirty="0"/>
          </a:p>
        </p:txBody>
      </p:sp>
      <p:sp>
        <p:nvSpPr>
          <p:cNvPr id="4"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
        <p:nvSpPr>
          <p:cNvPr id="6" name="Content Placeholder 2"/>
          <p:cNvSpPr>
            <a:spLocks noGrp="1"/>
          </p:cNvSpPr>
          <p:nvPr>
            <p:ph idx="1"/>
          </p:nvPr>
        </p:nvSpPr>
        <p:spPr>
          <a:xfrm>
            <a:off x="241300" y="1351280"/>
            <a:ext cx="8503920" cy="5116195"/>
          </a:xfrm>
          <a:prstGeom prst="rect">
            <a:avLst/>
          </a:prstGeom>
        </p:spPr>
        <p:txBody>
          <a:bodyPr/>
          <a:lstStyle>
            <a:lvl1pPr>
              <a:buClr>
                <a:schemeClr val="accent1"/>
              </a:buClr>
              <a:defRPr/>
            </a:lvl1pPr>
            <a:lvl2pPr>
              <a:spcAft>
                <a:spcPts val="600"/>
              </a:spcAft>
              <a:buClr>
                <a:schemeClr val="accent1"/>
              </a:buClr>
              <a:defRPr/>
            </a:lvl2pPr>
            <a:lvl3pPr>
              <a:spcAft>
                <a:spcPts val="400"/>
              </a:spcAft>
              <a:buClr>
                <a:schemeClr val="accent1"/>
              </a:buClr>
              <a:defRPr/>
            </a:lvl3pPr>
            <a:lvl4pPr marL="1314450" indent="-171450">
              <a:spcAft>
                <a:spcPts val="400"/>
              </a:spcAft>
              <a:buClr>
                <a:schemeClr val="accent1"/>
              </a:buClr>
              <a:buFontTx/>
              <a:buChar char="–"/>
              <a:defRPr sz="1400"/>
            </a:lvl4pPr>
            <a:lvl5pPr marL="1714500" indent="-171450">
              <a:spcAft>
                <a:spcPts val="400"/>
              </a:spcAft>
              <a:buClr>
                <a:schemeClr val="accent1"/>
              </a:buClr>
              <a:buFontTx/>
              <a:buChar char="–"/>
              <a:defRPr sz="1400"/>
            </a:lvl5pPr>
            <a:lvl6pPr marL="2171700" indent="-171450">
              <a:spcAft>
                <a:spcPts val="400"/>
              </a:spcAft>
              <a:buClr>
                <a:schemeClr val="accent1"/>
              </a:buClr>
              <a:buFontTx/>
              <a:buChar char="–"/>
              <a:defRPr sz="1400"/>
            </a:lvl6pPr>
            <a:lvl7pPr marL="2628900" indent="-171450">
              <a:spcAft>
                <a:spcPts val="400"/>
              </a:spcAft>
              <a:buClr>
                <a:schemeClr val="accent1"/>
              </a:buClr>
              <a:buFontTx/>
              <a:buChar char="–"/>
              <a:defRPr sz="1400" baseline="0"/>
            </a:lvl7pPr>
            <a:lvl8pPr marL="3028950" indent="-171450">
              <a:spcAft>
                <a:spcPts val="400"/>
              </a:spcAft>
              <a:buClr>
                <a:schemeClr val="accent1"/>
              </a:buClr>
              <a:buFontTx/>
              <a:buChar char="–"/>
              <a:defRPr sz="1400" baseline="0"/>
            </a:lvl8pPr>
            <a:lvl9pPr marL="3486150" indent="-171450">
              <a:spcAft>
                <a:spcPts val="400"/>
              </a:spcAft>
              <a:buClr>
                <a:schemeClr val="accent1"/>
              </a:buClr>
              <a:buFontTx/>
              <a:buChar char="–"/>
              <a:defRPr sz="1400" baseline="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US" dirty="0" smtClean="0"/>
          </a:p>
        </p:txBody>
      </p:sp>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5D5E2F7-BDAE-4A5F-8AD6-5F60C13545D1}" type="datetimeFigureOut">
              <a:rPr lang="en-US" smtClean="0">
                <a:solidFill>
                  <a:srgbClr val="DDE9EC"/>
                </a:solidFill>
              </a:rPr>
              <a:pPr/>
              <a:t>12/22/2011</a:t>
            </a:fld>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AFFE7760-0189-4D0D-8DE0-5D82A0E337AB}"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footer">
    <p:spTree>
      <p:nvGrpSpPr>
        <p:cNvPr id="1" name=""/>
        <p:cNvGrpSpPr/>
        <p:nvPr/>
      </p:nvGrpSpPr>
      <p:grpSpPr>
        <a:xfrm>
          <a:off x="0" y="0"/>
          <a:ext cx="0" cy="0"/>
          <a:chOff x="0" y="0"/>
          <a:chExt cx="0" cy="0"/>
        </a:xfrm>
      </p:grpSpPr>
      <p:pic>
        <p:nvPicPr>
          <p:cNvPr id="4098" name="Picture 2" descr="S:\01_ACTIVE_PROJECTS\GSK\2278_GSK_SrLdrMtg2010\CubistProjectFiles\PPT\LinkedArt\4x3-title-slide.png"/>
          <p:cNvPicPr>
            <a:picLocks noChangeAspect="1" noChangeArrowheads="1"/>
          </p:cNvPicPr>
          <p:nvPr userDrawn="1"/>
        </p:nvPicPr>
        <p:blipFill>
          <a:blip r:embed="rId2" cstate="print"/>
          <a:stretch>
            <a:fillRect/>
          </a:stretch>
        </p:blipFill>
        <p:spPr bwMode="auto">
          <a:xfrm>
            <a:off x="0" y="0"/>
            <a:ext cx="9144000" cy="6858000"/>
          </a:xfrm>
          <a:prstGeom prst="rect">
            <a:avLst/>
          </a:prstGeom>
          <a:noFill/>
        </p:spPr>
      </p:pic>
      <p:sp>
        <p:nvSpPr>
          <p:cNvPr id="5" name="Rectangle 4"/>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6" name="Title 1"/>
          <p:cNvSpPr>
            <a:spLocks noGrp="1"/>
          </p:cNvSpPr>
          <p:nvPr>
            <p:ph type="ctrTitle"/>
          </p:nvPr>
        </p:nvSpPr>
        <p:spPr>
          <a:xfrm>
            <a:off x="685800" y="2651125"/>
            <a:ext cx="7772400" cy="1470025"/>
          </a:xfrm>
        </p:spPr>
        <p:txBody>
          <a:bodyPr anchor="b"/>
          <a:lstStyle/>
          <a:p>
            <a:r>
              <a:rPr lang="en-US" smtClean="0"/>
              <a:t>Click to edit Master title style</a:t>
            </a:r>
            <a:endParaRPr lang="en-GB"/>
          </a:p>
        </p:txBody>
      </p:sp>
      <p:sp>
        <p:nvSpPr>
          <p:cNvPr id="7" name="Subtitle 2"/>
          <p:cNvSpPr>
            <a:spLocks noGrp="1"/>
          </p:cNvSpPr>
          <p:nvPr>
            <p:ph type="subTitle" idx="1"/>
          </p:nvPr>
        </p:nvSpPr>
        <p:spPr>
          <a:xfrm>
            <a:off x="685800" y="4406900"/>
            <a:ext cx="7785100" cy="1752600"/>
          </a:xfrm>
          <a:prstGeom prst="rect">
            <a:avLst/>
          </a:prstGeo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normAutofit/>
          </a:bodyPr>
          <a:lstStyle>
            <a:lvl1pPr>
              <a:spcAft>
                <a:spcPts val="1000"/>
              </a:spcAft>
              <a:defRPr sz="1800"/>
            </a:lvl1pPr>
            <a:lvl2pPr>
              <a:spcAft>
                <a:spcPts val="800"/>
              </a:spcAft>
              <a:buFont typeface="Arial" pitchFamily="34" charset="0"/>
              <a:buChar char="–"/>
              <a:defRPr lang="en-GB" sz="1600" kern="1200" dirty="0">
                <a:solidFill>
                  <a:schemeClr val="tx1"/>
                </a:solidFill>
                <a:latin typeface="Arial" pitchFamily="34" charset="0"/>
                <a:ea typeface="+mn-ea"/>
                <a:cs typeface="Arial" pitchFamily="34" charset="0"/>
              </a:defRPr>
            </a:lvl2pPr>
            <a:lvl3pPr>
              <a:spcBef>
                <a:spcPts val="0"/>
              </a:spcBef>
              <a:spcAft>
                <a:spcPts val="800"/>
              </a:spcAft>
              <a:buFont typeface="Arial" pitchFamily="34" charset="0"/>
              <a:buChar char="–"/>
              <a:defRPr sz="1600"/>
            </a:lvl3pPr>
            <a:lvl4pPr>
              <a:spcBef>
                <a:spcPts val="0"/>
              </a:spcBef>
              <a:spcAft>
                <a:spcPts val="800"/>
              </a:spcAft>
              <a:buClr>
                <a:schemeClr val="accent1"/>
              </a:buClr>
              <a:buFont typeface="Arial" pitchFamily="34" charset="0"/>
              <a:buChar char="–"/>
              <a:defRPr sz="1600"/>
            </a:lvl4pPr>
            <a:lvl5pPr>
              <a:spcBef>
                <a:spcPts val="0"/>
              </a:spcBef>
              <a:spcAft>
                <a:spcPts val="800"/>
              </a:spcAft>
              <a:buClr>
                <a:schemeClr val="accent1"/>
              </a:buClr>
              <a:buFont typeface="Arial" pitchFamily="34" charset="0"/>
              <a:buChar cha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791075" y="1600200"/>
            <a:ext cx="4038600" cy="4525963"/>
          </a:xfrm>
          <a:prstGeom prst="rect">
            <a:avLst/>
          </a:prstGeom>
        </p:spPr>
        <p:txBody>
          <a:bodyPr>
            <a:normAutofit/>
          </a:bodyPr>
          <a:lstStyle>
            <a:lvl1pPr algn="l" defTabSz="914400" rtl="0" eaLnBrk="1" latinLnBrk="0" hangingPunct="1">
              <a:spcAft>
                <a:spcPts val="1000"/>
              </a:spcAft>
              <a:buClr>
                <a:schemeClr val="accent1"/>
              </a:buCl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indent="-177800" algn="l" defTabSz="914400" rtl="0" eaLnBrk="1" latinLnBrk="0" hangingPunct="1">
              <a:spcBef>
                <a:spcPts val="0"/>
              </a:spcBef>
              <a:spcAft>
                <a:spcPts val="800"/>
              </a:spcAft>
              <a:buClr>
                <a:schemeClr val="accent1"/>
              </a:buClr>
              <a:buSzPct val="10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800"/>
              </a:spcAft>
              <a:buClr>
                <a:schemeClr val="accent1"/>
              </a:buClr>
              <a:buSzPct val="10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63775"/>
            <a:ext cx="4040188" cy="3951288"/>
          </a:xfrm>
          <a:prstGeom prst="rect">
            <a:avLst/>
          </a:prstGeom>
        </p:spPr>
        <p:txBody>
          <a:bodyPr>
            <a:normAutofit/>
          </a:bodyPr>
          <a:lstStyle>
            <a:lvl1pPr indent="-177800" algn="l" defTabSz="914400" rtl="0" eaLnBrk="1" latinLnBrk="0" hangingPunct="1">
              <a:spcBef>
                <a:spcPts val="0"/>
              </a:spcBef>
              <a:spcAft>
                <a:spcPts val="1000"/>
              </a:spcAft>
              <a:buClr>
                <a:schemeClr val="accent1"/>
              </a:buClr>
              <a:buSzPct val="120000"/>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defRPr lang="en-GB" sz="1600" kern="1200" dirty="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3pPr>
            <a:lvl4pPr marL="1428750" indent="-228600" algn="l" defTabSz="914400" rtl="0" eaLnBrk="1" latinLnBrk="0" hangingPunct="1">
              <a:spcBef>
                <a:spcPts val="0"/>
              </a:spcBef>
              <a:spcAft>
                <a:spcPts val="1000"/>
              </a:spcAft>
              <a:buClr>
                <a:schemeClr val="accent1"/>
              </a:buClr>
              <a:buSzPct val="120000"/>
              <a:defRPr lang="en-US" sz="1600" kern="1200" dirty="0" smtClean="0">
                <a:solidFill>
                  <a:schemeClr val="tx1"/>
                </a:solidFill>
                <a:latin typeface="Arial" pitchFamily="34" charset="0"/>
                <a:ea typeface="+mn-ea"/>
                <a:cs typeface="Arial" pitchFamily="34" charset="0"/>
              </a:defRPr>
            </a:lvl4pPr>
            <a:lvl5pPr indent="-177800" algn="l" defTabSz="914400" rtl="0" eaLnBrk="1" latinLnBrk="0" hangingPunct="1">
              <a:spcBef>
                <a:spcPts val="0"/>
              </a:spcBef>
              <a:spcAft>
                <a:spcPts val="10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63775"/>
            <a:ext cx="4041775" cy="3951288"/>
          </a:xfrm>
          <a:prstGeom prst="rect">
            <a:avLst/>
          </a:prstGeom>
        </p:spPr>
        <p:txBody>
          <a:bodyPr>
            <a:normAutofit/>
          </a:bodyPr>
          <a:lstStyle>
            <a:lvl1pPr>
              <a:defRPr lang="en-US" sz="1800" kern="1200" dirty="0" smtClean="0">
                <a:solidFill>
                  <a:schemeClr val="tx1"/>
                </a:solidFill>
                <a:latin typeface="Arial" pitchFamily="34" charset="0"/>
                <a:ea typeface="+mn-ea"/>
                <a:cs typeface="Arial" pitchFamily="34" charset="0"/>
              </a:defRPr>
            </a:lvl1pPr>
            <a:lvl2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2pPr>
            <a:lvl3pPr indent="-1778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1371600" indent="-228600" algn="l" defTabSz="914400" rtl="0" eaLnBrk="1" latinLnBrk="0" hangingPunct="1">
              <a:spcBef>
                <a:spcPts val="0"/>
              </a:spcBef>
              <a:spcAft>
                <a:spcPts val="800"/>
              </a:spcAft>
              <a:buClr>
                <a:schemeClr val="accent1"/>
              </a:buClr>
              <a:buSzPct val="120000"/>
              <a:buFont typeface="Arial" pitchFamily="34" charset="0"/>
              <a:buChar char="–"/>
              <a:defRPr lang="en-US" sz="1600" kern="1200" dirty="0" smtClean="0">
                <a:solidFill>
                  <a:schemeClr val="tx1"/>
                </a:solidFill>
                <a:latin typeface="Arial" pitchFamily="34" charset="0"/>
                <a:ea typeface="+mn-ea"/>
                <a:cs typeface="Arial" pitchFamily="34" charset="0"/>
              </a:defRPr>
            </a:lvl4pPr>
            <a:lvl5pPr marL="2057400" indent="-228600" algn="l" defTabSz="914400" rtl="0" eaLnBrk="1" latinLnBrk="0" hangingPunct="1">
              <a:spcBef>
                <a:spcPts val="0"/>
              </a:spcBef>
              <a:spcAft>
                <a:spcPts val="800"/>
              </a:spcAft>
              <a:buClr>
                <a:schemeClr val="accent1"/>
              </a:buClr>
              <a:buSzPct val="120000"/>
              <a:buFont typeface="Arial" pitchFamily="34" charset="0"/>
              <a:buChar char="–"/>
              <a:defRPr lang="en-GB" sz="1600" kern="1200" dirty="0">
                <a:solidFill>
                  <a:schemeClr val="tx1"/>
                </a:solidFill>
                <a:latin typeface="Arial" pitchFamily="34" charset="0"/>
                <a:ea typeface="+mn-ea"/>
                <a:cs typeface="Arial" pitchFamily="34" charset="0"/>
              </a:defRPr>
            </a:lvl5pPr>
            <a:lvl6pPr>
              <a:buFontTx/>
              <a:buNone/>
              <a:defRPr sz="1600"/>
            </a:lvl6pPr>
            <a:lvl7pPr>
              <a:defRPr sz="1600"/>
            </a:lvl7pPr>
            <a:lvl8pPr>
              <a:defRPr sz="1600"/>
            </a:lvl8pPr>
            <a:lvl9pPr>
              <a:defRPr sz="1600"/>
            </a:lvl9pPr>
          </a:lstStyle>
          <a:p>
            <a:pPr marL="177800" marR="0" lvl="0"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Click to edit Master text styles</a:t>
            </a:r>
          </a:p>
          <a:p>
            <a:pPr marL="177800" marR="0" lvl="1"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Second level</a:t>
            </a:r>
          </a:p>
          <a:p>
            <a:pPr marL="177800" marR="0" lvl="2"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Third level</a:t>
            </a:r>
          </a:p>
          <a:p>
            <a:pPr marL="177800" marR="0" lvl="3"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Fourth level</a:t>
            </a:r>
          </a:p>
          <a:p>
            <a:pPr marL="177800" marR="0" lvl="4" indent="-177800" algn="l" defTabSz="914400" rtl="0" eaLnBrk="1" fontAlgn="auto" latinLnBrk="0" hangingPunct="1">
              <a:lnSpc>
                <a:spcPct val="100000"/>
              </a:lnSpc>
              <a:spcBef>
                <a:spcPts val="0"/>
              </a:spcBef>
              <a:spcAft>
                <a:spcPts val="1000"/>
              </a:spcAft>
              <a:buClr>
                <a:schemeClr val="accent1"/>
              </a:buClr>
              <a:buSzPct val="120000"/>
              <a:buFont typeface="Wingdings" pitchFamily="2" charset="2"/>
              <a:buChar char="§"/>
              <a:tabLst/>
              <a:defRPr/>
            </a:pPr>
            <a:r>
              <a:rPr lang="en-US" smtClean="0"/>
              <a:t>Fifth level</a:t>
            </a:r>
            <a:endParaRPr lang="en-GB" dirty="0"/>
          </a:p>
        </p:txBody>
      </p:sp>
      <p:sp>
        <p:nvSpPr>
          <p:cNvPr id="8"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Tree>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241300" y="177800"/>
            <a:ext cx="8503920" cy="1003300"/>
          </a:xfrm>
        </p:spPr>
        <p:txBody>
          <a:bodyPr/>
          <a:lstStyle/>
          <a:p>
            <a:r>
              <a:rPr lang="en-US" smtClean="0"/>
              <a:t>Click to edit Master title style</a:t>
            </a:r>
            <a:endParaRPr lang="en-GB"/>
          </a:p>
        </p:txBody>
      </p:sp>
      <p:sp>
        <p:nvSpPr>
          <p:cNvPr id="3" name="Content Placeholder 2"/>
          <p:cNvSpPr>
            <a:spLocks noGrp="1"/>
          </p:cNvSpPr>
          <p:nvPr>
            <p:ph idx="10" hasCustomPrompt="1"/>
          </p:nvPr>
        </p:nvSpPr>
        <p:spPr>
          <a:xfrm>
            <a:off x="-1" y="6523368"/>
            <a:ext cx="8925791" cy="334632"/>
          </a:xfrm>
          <a:prstGeom prst="rect">
            <a:avLst/>
          </a:prstGeom>
        </p:spPr>
        <p:txBody>
          <a:bodyPr anchor="ctr">
            <a:normAutofit/>
          </a:bodyPr>
          <a:lstStyle>
            <a:lvl1pPr>
              <a:buNone/>
              <a:defRPr sz="900"/>
            </a:lvl1pPr>
          </a:lstStyle>
          <a:p>
            <a:pPr lvl="0"/>
            <a:r>
              <a:rPr lang="en-US" dirty="0" smtClean="0"/>
              <a:t>Footnote text, 9 pt Arial</a:t>
            </a:r>
            <a:endParaRPr lang="en-GB" dirty="0"/>
          </a:p>
        </p:txBody>
      </p:sp>
    </p:spTree>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Rectangle 3"/>
          <p:cNvSpPr/>
          <p:nvPr userDrawn="1"/>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9" name="Slide Number Placeholder 8"/>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4" name="Footer Placeholder 3"/>
          <p:cNvSpPr>
            <a:spLocks noGrp="1"/>
          </p:cNvSpPr>
          <p:nvPr>
            <p:ph type="ftr" sz="quarter" idx="11"/>
          </p:nvPr>
        </p:nvSpPr>
        <p:spPr/>
        <p:txBody>
          <a:bodyPr/>
          <a:lstStyle/>
          <a:p>
            <a:endParaRPr lang="en-US" dirty="0">
              <a:solidFill>
                <a:srgbClr val="464653"/>
              </a:solidFill>
            </a:endParaRPr>
          </a:p>
        </p:txBody>
      </p:sp>
      <p:sp>
        <p:nvSpPr>
          <p:cNvPr id="5" name="Slide Number Placeholder 4"/>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3" name="Footer Placeholder 2"/>
          <p:cNvSpPr>
            <a:spLocks noGrp="1"/>
          </p:cNvSpPr>
          <p:nvPr>
            <p:ph type="ftr" sz="quarter" idx="11"/>
          </p:nvPr>
        </p:nvSpPr>
        <p:spPr/>
        <p:txBody>
          <a:bodyPr/>
          <a:lstStyle/>
          <a:p>
            <a:endParaRPr lang="en-US" dirty="0">
              <a:solidFill>
                <a:srgbClr val="464653"/>
              </a:solidFill>
            </a:endParaRPr>
          </a:p>
        </p:txBody>
      </p:sp>
      <p:sp>
        <p:nvSpPr>
          <p:cNvPr id="4" name="Slide Number Placeholder 3"/>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AFFE7760-0189-4D0D-8DE0-5D82A0E337AB}"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11" name="Picture 10" descr="microsoft-windows-7-logo copy.jpg"/>
          <p:cNvPicPr>
            <a:picLocks noChangeAspect="1"/>
          </p:cNvPicPr>
          <p:nvPr userDrawn="1"/>
        </p:nvPicPr>
        <p:blipFill>
          <a:blip r:embed="rId2" cstate="print"/>
          <a:stretch>
            <a:fillRect/>
          </a:stretch>
        </p:blipFill>
        <p:spPr>
          <a:xfrm>
            <a:off x="8001000" y="5562600"/>
            <a:ext cx="762000" cy="895773"/>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D5E2F7-BDAE-4A5F-8AD6-5F60C13545D1}" type="datetimeFigureOut">
              <a:rPr lang="en-US" smtClean="0">
                <a:solidFill>
                  <a:srgbClr val="DDE9EC"/>
                </a:solidFill>
              </a:rPr>
              <a:pPr/>
              <a:t>12/22/2011</a:t>
            </a:fld>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AFFE7760-0189-4D0D-8DE0-5D82A0E337AB}"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1" name="Picture 10" descr="microsoft-windows-7-logo copy.jpg"/>
          <p:cNvPicPr>
            <a:picLocks noChangeAspect="1"/>
          </p:cNvPicPr>
          <p:nvPr userDrawn="1"/>
        </p:nvPicPr>
        <p:blipFill>
          <a:blip r:embed="rId2" cstate="print"/>
          <a:stretch>
            <a:fillRect/>
          </a:stretch>
        </p:blipFill>
        <p:spPr>
          <a:xfrm>
            <a:off x="8001000" y="5562600"/>
            <a:ext cx="762000" cy="895773"/>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5D5E2F7-BDAE-4A5F-8AD6-5F60C13545D1}" type="datetimeFigureOut">
              <a:rPr lang="en-US" smtClean="0">
                <a:solidFill>
                  <a:srgbClr val="464653"/>
                </a:solidFill>
              </a:rPr>
              <a:pPr/>
              <a:t>12/22/2011</a:t>
            </a:fld>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FFE7760-0189-4D0D-8DE0-5D82A0E337AB}"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1" name="Picture 10" descr="microsoft-windows-7-logo copy.jpg"/>
          <p:cNvPicPr>
            <a:picLocks noChangeAspect="1"/>
          </p:cNvPicPr>
          <p:nvPr userDrawn="1"/>
        </p:nvPicPr>
        <p:blipFill>
          <a:blip r:embed="rId13" cstate="print"/>
          <a:stretch>
            <a:fillRect/>
          </a:stretch>
        </p:blipFill>
        <p:spPr>
          <a:xfrm>
            <a:off x="8229600" y="0"/>
            <a:ext cx="914400" cy="107492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b="1" kern="1200">
          <a:solidFill>
            <a:srgbClr val="0070C0"/>
          </a:solidFill>
          <a:latin typeface="Batang" pitchFamily="18" charset="-127"/>
          <a:ea typeface="Batang" pitchFamily="18" charset="-127"/>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S:\01_ACTIVE_PROJECTS\GSK\2278_GSK_SrLdrMtg2010\CubistProjectFiles\PPT\LinkedArt\4x3-text-slide.png"/>
          <p:cNvPicPr>
            <a:picLocks noChangeAspect="1" noChangeArrowheads="1"/>
          </p:cNvPicPr>
          <p:nvPr/>
        </p:nvPicPr>
        <p:blipFill>
          <a:blip r:embed="rId15" cstate="print"/>
          <a:stretch>
            <a:fillRect/>
          </a:stretch>
        </p:blipFill>
        <p:spPr bwMode="auto">
          <a:xfrm>
            <a:off x="0" y="342900"/>
            <a:ext cx="9144000" cy="6858000"/>
          </a:xfrm>
          <a:prstGeom prst="rect">
            <a:avLst/>
          </a:prstGeom>
          <a:noFill/>
        </p:spPr>
      </p:pic>
      <p:sp>
        <p:nvSpPr>
          <p:cNvPr id="14" name="Rectangle 13"/>
          <p:cNvSpPr/>
          <p:nvPr/>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Placeholder 1"/>
          <p:cNvSpPr>
            <a:spLocks noGrp="1"/>
          </p:cNvSpPr>
          <p:nvPr>
            <p:ph type="title"/>
          </p:nvPr>
        </p:nvSpPr>
        <p:spPr>
          <a:xfrm>
            <a:off x="241300" y="177800"/>
            <a:ext cx="8595360" cy="10033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iming>
    <p:tnLst>
      <p:par>
        <p:cTn id="1" dur="indefinite" restart="never" nodeType="tmRoot"/>
      </p:par>
    </p:tnLst>
  </p:timing>
  <p:txStyles>
    <p:titleStyle>
      <a:lvl1pPr algn="l" defTabSz="914400" rtl="0" eaLnBrk="1" latinLnBrk="0" hangingPunct="1">
        <a:spcBef>
          <a:spcPct val="0"/>
        </a:spcBef>
        <a:buNone/>
        <a:defRPr sz="2600" b="1" kern="1200">
          <a:solidFill>
            <a:schemeClr val="tx1"/>
          </a:solidFill>
          <a:latin typeface="Arial" pitchFamily="34" charset="0"/>
          <a:ea typeface="+mj-ea"/>
          <a:cs typeface="Arial" pitchFamily="34" charset="0"/>
        </a:defRPr>
      </a:lvl1pPr>
    </p:titleStyle>
    <p:bodyStyle>
      <a:lvl1pPr marL="177800" indent="-177800" algn="l" defTabSz="914400" rtl="0" eaLnBrk="1" latinLnBrk="0" hangingPunct="1">
        <a:spcBef>
          <a:spcPts val="0"/>
        </a:spcBef>
        <a:spcAft>
          <a:spcPts val="1000"/>
        </a:spcAft>
        <a:buClr>
          <a:schemeClr val="accent1"/>
        </a:buClr>
        <a:buSzPct val="120000"/>
        <a:buFont typeface="Wingdings" pitchFamily="2" charset="2"/>
        <a:buChar char="§"/>
        <a:defRPr sz="1800" kern="1200">
          <a:solidFill>
            <a:schemeClr val="tx1"/>
          </a:solidFill>
          <a:latin typeface="Arial" pitchFamily="34" charset="0"/>
          <a:ea typeface="+mn-ea"/>
          <a:cs typeface="Arial" pitchFamily="34" charset="0"/>
        </a:defRPr>
      </a:lvl1pPr>
      <a:lvl2pPr marL="444500" indent="-177800" algn="l" defTabSz="914400" rtl="0" eaLnBrk="1" latinLnBrk="0" hangingPunct="1">
        <a:spcBef>
          <a:spcPts val="0"/>
        </a:spcBef>
        <a:spcAft>
          <a:spcPts val="800"/>
        </a:spcAft>
        <a:buClr>
          <a:schemeClr val="accent1"/>
        </a:buClr>
        <a:buSzPct val="120000"/>
        <a:buFont typeface="Arial" pitchFamily="34" charset="0"/>
        <a:buChar char="–"/>
        <a:defRPr sz="1600" kern="1200">
          <a:solidFill>
            <a:schemeClr val="tx1"/>
          </a:solidFill>
          <a:latin typeface="Arial" pitchFamily="34" charset="0"/>
          <a:ea typeface="+mn-ea"/>
          <a:cs typeface="Arial" pitchFamily="34" charset="0"/>
        </a:defRPr>
      </a:lvl2pPr>
      <a:lvl3pPr marL="804863" indent="-119063"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1314450" indent="-171450" algn="l" defTabSz="914400" rtl="0" eaLnBrk="1" latinLnBrk="0" hangingPunct="1">
        <a:spcBef>
          <a:spcPct val="20000"/>
        </a:spcBef>
        <a:buClr>
          <a:schemeClr val="accent1"/>
        </a:buClr>
        <a:buFontTx/>
        <a:buChar char="–"/>
        <a:defRPr sz="1400" kern="1200" baseline="0">
          <a:solidFill>
            <a:schemeClr val="tx1"/>
          </a:solidFill>
          <a:latin typeface="Arial" pitchFamily="34" charset="0"/>
          <a:ea typeface="+mn-ea"/>
          <a:cs typeface="Arial" pitchFamily="34" charset="0"/>
        </a:defRPr>
      </a:lvl4pPr>
      <a:lvl5pPr marL="1714500" indent="-171450" algn="l" defTabSz="914400" rtl="0" eaLnBrk="1" latinLnBrk="0" hangingPunct="1">
        <a:spcBef>
          <a:spcPct val="20000"/>
        </a:spcBef>
        <a:buClr>
          <a:schemeClr val="accent1"/>
        </a:buClr>
        <a:buFontTx/>
        <a:buChar char="–"/>
        <a:defRPr sz="1400" kern="1200">
          <a:solidFill>
            <a:schemeClr val="tx1"/>
          </a:solidFill>
          <a:latin typeface="Arial" pitchFamily="34" charset="0"/>
          <a:ea typeface="+mn-ea"/>
          <a:cs typeface="Arial" pitchFamily="34" charset="0"/>
        </a:defRPr>
      </a:lvl5pPr>
      <a:lvl6pPr marL="21717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6pPr>
      <a:lvl7pPr marL="26289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7pPr>
      <a:lvl8pPr marL="3028950" indent="-171450" algn="l" defTabSz="914400" rtl="0" eaLnBrk="1" latinLnBrk="0" hangingPunct="1">
        <a:spcBef>
          <a:spcPct val="20000"/>
        </a:spcBef>
        <a:buClr>
          <a:schemeClr val="accent1"/>
        </a:buClr>
        <a:buFontTx/>
        <a:buChar char="–"/>
        <a:defRPr sz="1400" kern="1200" baseline="0">
          <a:solidFill>
            <a:schemeClr val="tx1"/>
          </a:solidFill>
          <a:latin typeface="+mn-lt"/>
          <a:ea typeface="+mn-ea"/>
          <a:cs typeface="+mn-cs"/>
        </a:defRPr>
      </a:lvl8pPr>
      <a:lvl9pPr marL="348615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2" descr="S:\01_ACTIVE_PROJECTS\GSK\2278_GSK_SrLdrMtg2010\CubistProjectFiles\PPT\LinkedArt\4x3-text-slide.png"/>
          <p:cNvPicPr>
            <a:picLocks noChangeAspect="1" noChangeArrowheads="1"/>
          </p:cNvPicPr>
          <p:nvPr/>
        </p:nvPicPr>
        <p:blipFill>
          <a:blip r:embed="rId15" cstate="print"/>
          <a:stretch>
            <a:fillRect/>
          </a:stretch>
        </p:blipFill>
        <p:spPr bwMode="auto">
          <a:xfrm>
            <a:off x="0" y="342900"/>
            <a:ext cx="9144000" cy="6858000"/>
          </a:xfrm>
          <a:prstGeom prst="rect">
            <a:avLst/>
          </a:prstGeom>
          <a:noFill/>
        </p:spPr>
      </p:pic>
      <p:sp>
        <p:nvSpPr>
          <p:cNvPr id="14" name="Rectangle 13"/>
          <p:cNvSpPr/>
          <p:nvPr/>
        </p:nvSpPr>
        <p:spPr bwMode="auto">
          <a:xfrm>
            <a:off x="1" y="0"/>
            <a:ext cx="9144000" cy="152400"/>
          </a:xfrm>
          <a:prstGeom prst="rect">
            <a:avLst/>
          </a:prstGeom>
          <a:solidFill>
            <a:schemeClr val="accent1"/>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eaLnBrk="0" fontAlgn="base" hangingPunct="0">
              <a:spcBef>
                <a:spcPct val="0"/>
              </a:spcBef>
              <a:spcAft>
                <a:spcPct val="0"/>
              </a:spcAft>
              <a:defRPr/>
            </a:pPr>
            <a:r>
              <a:rPr lang="en-GB" sz="2000" kern="0" smtClean="0">
                <a:solidFill>
                  <a:srgbClr val="000056"/>
                </a:solidFill>
              </a:rPr>
              <a:t> </a:t>
            </a:r>
          </a:p>
        </p:txBody>
      </p:sp>
      <p:sp>
        <p:nvSpPr>
          <p:cNvPr id="2" name="Title Placeholder 1"/>
          <p:cNvSpPr>
            <a:spLocks noGrp="1"/>
          </p:cNvSpPr>
          <p:nvPr>
            <p:ph type="title"/>
          </p:nvPr>
        </p:nvSpPr>
        <p:spPr>
          <a:xfrm>
            <a:off x="241300" y="177800"/>
            <a:ext cx="8595360" cy="10033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Lst>
  <p:timing>
    <p:tnLst>
      <p:par>
        <p:cTn id="1" dur="indefinite" restart="never" nodeType="tmRoot"/>
      </p:par>
    </p:tnLst>
  </p:timing>
  <p:txStyles>
    <p:titleStyle>
      <a:lvl1pPr algn="l" defTabSz="914400" rtl="0" eaLnBrk="1" latinLnBrk="0" hangingPunct="1">
        <a:spcBef>
          <a:spcPct val="0"/>
        </a:spcBef>
        <a:buNone/>
        <a:defRPr sz="2600" b="1" kern="1200">
          <a:solidFill>
            <a:schemeClr val="tx1"/>
          </a:solidFill>
          <a:latin typeface="Arial" pitchFamily="34" charset="0"/>
          <a:ea typeface="+mj-ea"/>
          <a:cs typeface="Arial" pitchFamily="34" charset="0"/>
        </a:defRPr>
      </a:lvl1pPr>
    </p:titleStyle>
    <p:bodyStyle>
      <a:lvl1pPr marL="177800" indent="-177800" algn="l" defTabSz="914400" rtl="0" eaLnBrk="1" latinLnBrk="0" hangingPunct="1">
        <a:spcBef>
          <a:spcPts val="0"/>
        </a:spcBef>
        <a:spcAft>
          <a:spcPts val="1000"/>
        </a:spcAft>
        <a:buClr>
          <a:schemeClr val="accent1"/>
        </a:buClr>
        <a:buSzPct val="120000"/>
        <a:buFont typeface="Wingdings" pitchFamily="2" charset="2"/>
        <a:buChar char="§"/>
        <a:defRPr sz="1800" kern="1200">
          <a:solidFill>
            <a:schemeClr val="tx1"/>
          </a:solidFill>
          <a:latin typeface="Arial" pitchFamily="34" charset="0"/>
          <a:ea typeface="+mn-ea"/>
          <a:cs typeface="Arial" pitchFamily="34" charset="0"/>
        </a:defRPr>
      </a:lvl1pPr>
      <a:lvl2pPr marL="444500" indent="-177800" algn="l" defTabSz="914400" rtl="0" eaLnBrk="1" latinLnBrk="0" hangingPunct="1">
        <a:spcBef>
          <a:spcPts val="0"/>
        </a:spcBef>
        <a:spcAft>
          <a:spcPts val="800"/>
        </a:spcAft>
        <a:buClr>
          <a:schemeClr val="accent1"/>
        </a:buClr>
        <a:buSzPct val="120000"/>
        <a:buFont typeface="Arial" pitchFamily="34" charset="0"/>
        <a:buChar char="–"/>
        <a:defRPr sz="1600" kern="1200">
          <a:solidFill>
            <a:schemeClr val="tx1"/>
          </a:solidFill>
          <a:latin typeface="Arial" pitchFamily="34" charset="0"/>
          <a:ea typeface="+mn-ea"/>
          <a:cs typeface="Arial" pitchFamily="34" charset="0"/>
        </a:defRPr>
      </a:lvl2pPr>
      <a:lvl3pPr marL="804863" indent="-119063"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1314450" indent="-171450" algn="l" defTabSz="914400" rtl="0" eaLnBrk="1" latinLnBrk="0" hangingPunct="1">
        <a:spcBef>
          <a:spcPct val="20000"/>
        </a:spcBef>
        <a:buClr>
          <a:schemeClr val="accent1"/>
        </a:buClr>
        <a:buFontTx/>
        <a:buChar char="–"/>
        <a:defRPr sz="1400" kern="1200" baseline="0">
          <a:solidFill>
            <a:schemeClr val="tx1"/>
          </a:solidFill>
          <a:latin typeface="Arial" pitchFamily="34" charset="0"/>
          <a:ea typeface="+mn-ea"/>
          <a:cs typeface="Arial" pitchFamily="34" charset="0"/>
        </a:defRPr>
      </a:lvl4pPr>
      <a:lvl5pPr marL="1714500" indent="-171450" algn="l" defTabSz="914400" rtl="0" eaLnBrk="1" latinLnBrk="0" hangingPunct="1">
        <a:spcBef>
          <a:spcPct val="20000"/>
        </a:spcBef>
        <a:buClr>
          <a:schemeClr val="accent1"/>
        </a:buClr>
        <a:buFontTx/>
        <a:buChar char="–"/>
        <a:defRPr sz="1400" kern="1200">
          <a:solidFill>
            <a:schemeClr val="tx1"/>
          </a:solidFill>
          <a:latin typeface="Arial" pitchFamily="34" charset="0"/>
          <a:ea typeface="+mn-ea"/>
          <a:cs typeface="Arial" pitchFamily="34" charset="0"/>
        </a:defRPr>
      </a:lvl5pPr>
      <a:lvl6pPr marL="21717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6pPr>
      <a:lvl7pPr marL="262890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7pPr>
      <a:lvl8pPr marL="3028950" indent="-171450" algn="l" defTabSz="914400" rtl="0" eaLnBrk="1" latinLnBrk="0" hangingPunct="1">
        <a:spcBef>
          <a:spcPct val="20000"/>
        </a:spcBef>
        <a:buClr>
          <a:schemeClr val="accent1"/>
        </a:buClr>
        <a:buFontTx/>
        <a:buChar char="–"/>
        <a:defRPr sz="1400" kern="1200" baseline="0">
          <a:solidFill>
            <a:schemeClr val="tx1"/>
          </a:solidFill>
          <a:latin typeface="+mn-lt"/>
          <a:ea typeface="+mn-ea"/>
          <a:cs typeface="+mn-cs"/>
        </a:defRPr>
      </a:lvl8pPr>
      <a:lvl9pPr marL="3486150" indent="-171450" algn="l" defTabSz="914400" rtl="0" eaLnBrk="1" latinLnBrk="0" hangingPunct="1">
        <a:spcBef>
          <a:spcPct val="20000"/>
        </a:spcBef>
        <a:buClr>
          <a:schemeClr val="accent1"/>
        </a:buClr>
        <a:buFontTx/>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GSK Template">
  <a:themeElements>
    <a:clrScheme name="Orange">
      <a:dk1>
        <a:srgbClr val="685D55"/>
      </a:dk1>
      <a:lt1>
        <a:sysClr val="window" lastClr="FFFFFF"/>
      </a:lt1>
      <a:dk2>
        <a:srgbClr val="999999"/>
      </a:dk2>
      <a:lt2>
        <a:srgbClr val="FF6600"/>
      </a:lt2>
      <a:accent1>
        <a:srgbClr val="F0AB00"/>
      </a:accent1>
      <a:accent2>
        <a:srgbClr val="336699"/>
      </a:accent2>
      <a:accent3>
        <a:srgbClr val="6699CC"/>
      </a:accent3>
      <a:accent4>
        <a:srgbClr val="336666"/>
      </a:accent4>
      <a:accent5>
        <a:srgbClr val="CCCCFF"/>
      </a:accent5>
      <a:accent6>
        <a:srgbClr val="FFCC00"/>
      </a:accent6>
      <a:hlink>
        <a:srgbClr val="FF0033"/>
      </a:hlink>
      <a:folHlink>
        <a:srgbClr val="E1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a:tailEnd/>
        </a:ln>
      </a:spPr>
      <a:bodyPr lIns="82296" tIns="36576" rIns="82296" bIns="36576" rtlCol="0" anchor="ctr"/>
      <a:lstStyle>
        <a:defPPr algn="ctr" eaLnBrk="0" fontAlgn="auto" hangingPunct="0">
          <a:spcBef>
            <a:spcPts val="0"/>
          </a:spcBef>
          <a:spcAft>
            <a:spcPts val="0"/>
          </a:spcAft>
          <a:defRPr sz="2800" b="1" kern="0" dirty="0" err="1" smtClean="0">
            <a:solidFill>
              <a:srgbClr val="FFFFFF"/>
            </a:solidFill>
            <a:latin typeface="Arial"/>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3.xml><?xml version="1.0" encoding="utf-8"?>
<a:theme xmlns:a="http://schemas.openxmlformats.org/drawingml/2006/main" name="1_GSK Template">
  <a:themeElements>
    <a:clrScheme name="Orange">
      <a:dk1>
        <a:srgbClr val="685D55"/>
      </a:dk1>
      <a:lt1>
        <a:sysClr val="window" lastClr="FFFFFF"/>
      </a:lt1>
      <a:dk2>
        <a:srgbClr val="999999"/>
      </a:dk2>
      <a:lt2>
        <a:srgbClr val="FF6600"/>
      </a:lt2>
      <a:accent1>
        <a:srgbClr val="F0AB00"/>
      </a:accent1>
      <a:accent2>
        <a:srgbClr val="336699"/>
      </a:accent2>
      <a:accent3>
        <a:srgbClr val="6699CC"/>
      </a:accent3>
      <a:accent4>
        <a:srgbClr val="336666"/>
      </a:accent4>
      <a:accent5>
        <a:srgbClr val="CCCCFF"/>
      </a:accent5>
      <a:accent6>
        <a:srgbClr val="FFCC00"/>
      </a:accent6>
      <a:hlink>
        <a:srgbClr val="FF0033"/>
      </a:hlink>
      <a:folHlink>
        <a:srgbClr val="E166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a:tailEnd/>
        </a:ln>
      </a:spPr>
      <a:bodyPr lIns="82296" tIns="36576" rIns="82296" bIns="36576" rtlCol="0" anchor="ctr"/>
      <a:lstStyle>
        <a:defPPr algn="ctr" eaLnBrk="0" fontAlgn="auto" hangingPunct="0">
          <a:spcBef>
            <a:spcPts val="0"/>
          </a:spcBef>
          <a:spcAft>
            <a:spcPts val="0"/>
          </a:spcAft>
          <a:defRPr sz="2800" b="1" kern="0" dirty="0" err="1" smtClean="0">
            <a:solidFill>
              <a:srgbClr val="FFFFFF"/>
            </a:solidFill>
            <a:latin typeface="Arial"/>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Project_x0020_Completion_x0020_Date xmlns="2ecad00e-2837-41d5-b9e6-c91cac0eec05"/>
    <Project_x0020_Name xmlns="2ecad00e-2837-41d5-b9e6-c91cac0eec05">1</Project_x0020_Name>
    <PII xmlns="2ecad00e-2837-41d5-b9e6-c91cac0eec05">No PII</PII>
    <Information_x0020_Sensitivity xmlns="2ecad00e-2837-41d5-b9e6-c91cac0eec05"/>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GSK PowerPoint" ma:contentTypeID="0x01010041010E507C8C26429AAAFA2A612EEF29008AB75A1A3A89924AA63C54AF03A05016" ma:contentTypeVersion="22" ma:contentTypeDescription="" ma:contentTypeScope="" ma:versionID="8ef18c400a31f8e1b36ce7490e26b324">
  <xsd:schema xmlns:xsd="http://www.w3.org/2001/XMLSchema" xmlns:p="http://schemas.microsoft.com/office/2006/metadata/properties" xmlns:ns3="2ecad00e-2837-41d5-b9e6-c91cac0eec05" targetNamespace="http://schemas.microsoft.com/office/2006/metadata/properties" ma:root="true" ma:fieldsID="587bc9b1369aac197f2c81aa48e50f3e" ns3:_="">
    <xsd:import namespace="2ecad00e-2837-41d5-b9e6-c91cac0eec05"/>
    <xsd:element name="properties">
      <xsd:complexType>
        <xsd:sequence>
          <xsd:element name="documentManagement">
            <xsd:complexType>
              <xsd:all>
                <xsd:element ref="ns3:PII"/>
                <xsd:element ref="ns3:Information_x0020_Sensitivity"/>
                <xsd:element ref="ns3:Project_x0020_Completion_x0020_Date"/>
                <xsd:element ref="ns3:Project_x0020_Name"/>
                <xsd:element ref="ns3:_dlc_ExpireDateSaved" minOccurs="0"/>
                <xsd:element ref="ns3:_dlc_ExpireDate" minOccurs="0"/>
              </xsd:all>
            </xsd:complexType>
          </xsd:element>
        </xsd:sequence>
      </xsd:complexType>
    </xsd:element>
  </xsd:schema>
  <xsd:schema xmlns:xsd="http://www.w3.org/2001/XMLSchema" xmlns:dms="http://schemas.microsoft.com/office/2006/documentManagement/types" targetNamespace="2ecad00e-2837-41d5-b9e6-c91cac0eec05" elementFormDefault="qualified">
    <xsd:import namespace="http://schemas.microsoft.com/office/2006/documentManagement/types"/>
    <xsd:element name="PII" ma:index="9" ma:displayName="PII" ma:default="No PII" ma:description="Will this Team Site hold Personally Identifiable Information (PII) and if so, what type of PII will it hold?&#10;General PII: Information which identifies a specific individual including, but not limited to, name, address, and national identification numbers such as social security numbers.&#10;Sensitive PII: A subset of Personally Identifiable Information that is of a classified nature and whose exposure or misuse might result in injury, financial or otherwise, to the unique individual to whom it is applicable.   Examples of Sensitive PII include, but are not limited to: a) Physical/Mental health or condition, including genetics data, b) Government issued identification numbers (e.g. US Social Security Number, UK National Insurance Number, passport number) c) Financial Account Information (e.g. bank account numbers, credit card numbers) &#10;For further information please read Corporate Policy Document &quot;Privacy of Personally Identifiable Information [POL-GSK-010]&quot;" ma:format="RadioButtons" ma:internalName="PII">
      <xsd:simpleType>
        <xsd:restriction base="dms:Choice">
          <xsd:enumeration value="No PII"/>
          <xsd:enumeration value="Contains PII but no Sensitive PII"/>
          <xsd:enumeration value="Contains Sensitive PII"/>
        </xsd:restriction>
      </xsd:simpleType>
    </xsd:element>
    <xsd:element name="Information_x0020_Sensitivity" ma:index="10" ma:displayName="Information Sensitivity" ma:default="Proprietary" ma:description="Select the type of Information this Team Site will hold.&#10;connectGSK is an Externally Facing System as defined in Corporate Policy Document &quot;External Facing Systems - GSK Corporate Policy [POL-GSK-502]&quot;. Access to a connectGSK site for non-GSK personnel or non-GSK Contracted Resources may be granted at the discretion of the Site Administrator in order to fulfil a business process or regulatory requirement. The Procedures For The Protection And Management Of GlaxoSmithKline Information (CSI/GSM/ 004/v01) state: &quot;All GSK information is considered proprietary and must be protected according to its sensitivity, criticality and accessibility. It must not be disclosed outside the Company unless it has been approved for external release through a formal Company mechanism. GSK sensitive or business critical information is categorised as CONFIDENTIAL and is defined in the current version of the Corporate Policy, Company Assets and Proprietary Information, Policy Number POL-GSK- 100&quot; If you work with confidential information, it is your responsibility to ensure that it is properly safeguarded. Please read the following two documents to ensure that you know how to create, label, communicate, store and dispose of GSK confidential information in a secure manner. Company Assets and Proprietary Information Policy (POL-GSK-100) Procedures for the Protection and Management of GlaxoSmithKline Information (CSI/GSM/ 004/v01)" ma:format="RadioButtons" ma:internalName="Information_x0020_Sensitivity">
      <xsd:simpleType>
        <xsd:restriction base="dms:Choice">
          <xsd:enumeration value="Proprietary"/>
          <xsd:enumeration value="Confidential"/>
          <xsd:enumeration value="Highly Confidential"/>
        </xsd:restriction>
      </xsd:simpleType>
    </xsd:element>
    <xsd:element name="Project_x0020_Completion_x0020_Date" ma:index="11" ma:displayName="Project Completion Date" ma:description="The agreed completion date for the project. Should be forecast if not known" ma:format="DateOnly" ma:internalName="Project_x0020_Completion_x0020_Date">
      <xsd:simpleType>
        <xsd:restriction base="dms:DateTime"/>
      </xsd:simpleType>
    </xsd:element>
    <xsd:element name="Project_x0020_Name" ma:index="13" ma:displayName="Project Name" ma:description="Select the Project Name from the list. If it is not listed, you may need to go to the Projects Lookup List and create it." ma:list="{80B849C4-85FF-42BE-B3B2-3C6D7EF8BE5E}" ma:internalName="Project_x0020_Name" ma:showField="Title" ma:web="{8E6B9E37-330C-45AB-9D91-3CFBF60B5EA4}">
      <xsd:simpleType>
        <xsd:restriction base="dms:Lookup"/>
      </xsd:simpleType>
    </xsd:element>
    <xsd:element name="_dlc_ExpireDateSaved" ma:index="15" nillable="true" ma:displayName="Original Expiration Date" ma:hidden="true" ma:internalName="_dlc_ExpireDateSaved" ma:readOnly="true">
      <xsd:simpleType>
        <xsd:restriction base="dms:DateTime"/>
      </xsd:simpleType>
    </xsd:element>
    <xsd:element name="_dlc_ExpireDate" ma:index="16" nillable="true" ma:displayName="Expiration Date"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4"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ma:index="8"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customXsn xmlns="http://schemas.microsoft.com/office/2006/metadata/customXsn">
  <xsnLocation/>
  <cached>True</cached>
  <openByDefault>True</openByDefault>
  <xsnScope/>
</customXsn>
</file>

<file path=customXml/item5.xml><?xml version="1.0" encoding="utf-8"?>
<?mso-contentType ?>
<spe:Receivers xmlns:spe="http://schemas.microsoft.com/sharepoint/events">
  <Receiver>
    <Name>Policy Auditing</Name>
    <Type>10001</Type>
    <SequenceNumber>1100</SequenceNumber>
    <Assembly>Microsoft.Office.Policy, Version=12.0.0.0, Culture=neutral, PublicKeyToken=71e9bce111e9429c</Assembly>
    <Class>Microsoft.Office.RecordsManagement.Internal.AuditHandler</Class>
    <Data/>
    <Filter/>
  </Receiver>
  <Receiver>
    <Name>Policy Auditing</Name>
    <Type>10002</Type>
    <SequenceNumber>1101</SequenceNumber>
    <Assembly>Microsoft.Office.Policy, Version=12.0.0.0, Culture=neutral, PublicKeyToken=71e9bce111e9429c</Assembly>
    <Class>Microsoft.Office.RecordsManagement.Internal.AuditHandler</Class>
    <Data/>
    <Filter/>
  </Receiver>
  <Receiver>
    <Name>Policy Auditing</Name>
    <Type>10004</Type>
    <SequenceNumber>1102</SequenceNumber>
    <Assembly>Microsoft.Office.Policy, Version=12.0.0.0, Culture=neutral, PublicKeyToken=71e9bce111e9429c</Assembly>
    <Class>Microsoft.Office.RecordsManagement.Internal.AuditHandler</Class>
    <Data/>
    <Filter/>
  </Receiver>
  <Receiver>
    <Name>Policy Auditing</Name>
    <Type>10006</Type>
    <SequenceNumber>1103</SequenceNumber>
    <Assembly>Microsoft.Office.Policy, Version=12.0.0.0, Culture=neutral, PublicKeyToken=71e9bce111e9429c</Assembly>
    <Class>Microsoft.Office.RecordsManagement.Internal.AuditHandler</Class>
    <Data/>
    <Filter/>
  </Receiver>
  <Receiver>
    <Name>Microsoft.Office.RecordsManagement.PolicyFeatures.ExpirationEventReceiver</Name>
    <Type>10001</Type>
    <SequenceNumber>101</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10002</Type>
    <SequenceNumber>102</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10004</Type>
    <SequenceNumber>103</SequenceNumber>
    <Assembly>Microsoft.Office.Policy, Version=12.0.0.0, Culture=neutral, PublicKeyToken=71e9bce111e9429c</Assembly>
    <Class>Microsoft.Office.RecordsManagement.Internal.UpdateExpireDate</Class>
    <Data/>
    <Filter/>
  </Receiver>
  <Receiver>
    <Name>Microsoft.Office.RecordsManagement.PolicyFeatures.ExpirationEventReceiver</Name>
    <Type>10006</Type>
    <SequenceNumber>104</SequenceNumber>
    <Assembly>Microsoft.Office.Policy, Version=12.0.0.0,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10A394F9-724D-43DA-BC8F-5C7D840D351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2ecad00e-2837-41d5-b9e6-c91cac0eec05"/>
    <ds:schemaRef ds:uri="http://schemas.openxmlformats.org/package/2006/metadata/core-properties"/>
  </ds:schemaRefs>
</ds:datastoreItem>
</file>

<file path=customXml/itemProps2.xml><?xml version="1.0" encoding="utf-8"?>
<ds:datastoreItem xmlns:ds="http://schemas.openxmlformats.org/officeDocument/2006/customXml" ds:itemID="{BFE97388-9621-410A-AB3E-14C7B32AC1A2}">
  <ds:schemaRefs>
    <ds:schemaRef ds:uri="http://schemas.microsoft.com/sharepoint/v3/contenttype/forms"/>
  </ds:schemaRefs>
</ds:datastoreItem>
</file>

<file path=customXml/itemProps3.xml><?xml version="1.0" encoding="utf-8"?>
<ds:datastoreItem xmlns:ds="http://schemas.openxmlformats.org/officeDocument/2006/customXml" ds:itemID="{FE0DD74B-E98E-49BF-A524-58BD542ABF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cad00e-2837-41d5-b9e6-c91cac0eec05"/>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CE7CB99E-4466-41BE-9D8B-60CDE704E336}">
  <ds:schemaRefs>
    <ds:schemaRef ds:uri="http://schemas.microsoft.com/office/2006/metadata/customXsn"/>
  </ds:schemaRefs>
</ds:datastoreItem>
</file>

<file path=customXml/itemProps5.xml><?xml version="1.0" encoding="utf-8"?>
<ds:datastoreItem xmlns:ds="http://schemas.openxmlformats.org/officeDocument/2006/customXml" ds:itemID="{977AFC9F-827E-4F58-B22F-A8DE6E0F809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22620</TotalTime>
  <Words>0</Words>
  <Application>Microsoft Office PowerPoint</Application>
  <PresentationFormat>On-screen Show (4:3)</PresentationFormat>
  <Paragraphs>0</Paragraphs>
  <Slides>1</Slides>
  <Notes>0</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Origin</vt:lpstr>
      <vt:lpstr>GSK Template</vt:lpstr>
      <vt:lpstr>1_GSK Template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nxd81483</cp:lastModifiedBy>
  <dcterms:created xsi:type="dcterms:W3CDTF">2011-04-22T18:42:45Z</dcterms:created>
  <dcterms:modified xsi:type="dcterms:W3CDTF">2011-12-22T09:32:30Z</dcterms:modified>
</cp:coreProperties>
</file>