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01FD-AEFE-4D26-82B1-0383A7BC21EC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7813-1245-459F-A98E-9D7656729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01FD-AEFE-4D26-82B1-0383A7BC21EC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7813-1245-459F-A98E-9D7656729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01FD-AEFE-4D26-82B1-0383A7BC21EC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7813-1245-459F-A98E-9D7656729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01FD-AEFE-4D26-82B1-0383A7BC21EC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7813-1245-459F-A98E-9D7656729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01FD-AEFE-4D26-82B1-0383A7BC21EC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7813-1245-459F-A98E-9D7656729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01FD-AEFE-4D26-82B1-0383A7BC21EC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7813-1245-459F-A98E-9D7656729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01FD-AEFE-4D26-82B1-0383A7BC21EC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7813-1245-459F-A98E-9D7656729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01FD-AEFE-4D26-82B1-0383A7BC21EC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7813-1245-459F-A98E-9D7656729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01FD-AEFE-4D26-82B1-0383A7BC21EC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7813-1245-459F-A98E-9D7656729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01FD-AEFE-4D26-82B1-0383A7BC21EC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7813-1245-459F-A98E-9D7656729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01FD-AEFE-4D26-82B1-0383A7BC21EC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7813-1245-459F-A98E-9D7656729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601FD-AEFE-4D26-82B1-0383A7BC21EC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67813-1245-459F-A98E-9D76567297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reoffice.org/download/3-4-new-features-and-fixe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http://www.libreoffice.org/download/3-4-new-features-and-fixes/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smtClean="0">
                <a:hlinkClick r:id="rId2"/>
              </a:rPr>
              <a:t>www.libreoffice.org/download/3-4-new-features-and-fixes/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4572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http://www.libreoffice.org/download/3-4-new-features-and-fixes/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http://www.libreoffice.org/download/3-4-new-features-and-fixes/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 Sutton</dc:creator>
  <cp:lastModifiedBy>Ed Sutton</cp:lastModifiedBy>
  <cp:revision>3</cp:revision>
  <dcterms:created xsi:type="dcterms:W3CDTF">2011-11-17T07:40:48Z</dcterms:created>
  <dcterms:modified xsi:type="dcterms:W3CDTF">2011-11-17T07:44:04Z</dcterms:modified>
</cp:coreProperties>
</file>