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8604B-B5AA-4869-A3AE-591E32CDBFD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24310C-EFEC-428C-A164-0D84A544D03F}">
      <dgm:prSet phldrT="[Text]"/>
      <dgm:spPr/>
      <dgm:t>
        <a:bodyPr/>
        <a:lstStyle/>
        <a:p>
          <a:r>
            <a:rPr lang="en-US" dirty="0" err="1" smtClean="0"/>
            <a:t>Asd</a:t>
          </a:r>
          <a:r>
            <a:rPr lang="en-US" dirty="0" smtClean="0"/>
            <a:t> </a:t>
          </a:r>
          <a:r>
            <a:rPr lang="en-US" dirty="0" err="1" smtClean="0"/>
            <a:t>asd</a:t>
          </a:r>
          <a:r>
            <a:rPr lang="en-US" dirty="0" smtClean="0"/>
            <a:t> </a:t>
          </a:r>
          <a:r>
            <a:rPr lang="en-US" dirty="0" err="1" smtClean="0"/>
            <a:t>asd</a:t>
          </a:r>
          <a:r>
            <a:rPr lang="en-US" dirty="0" smtClean="0"/>
            <a:t> as d</a:t>
          </a:r>
          <a:endParaRPr lang="en-US" dirty="0"/>
        </a:p>
      </dgm:t>
    </dgm:pt>
    <dgm:pt modelId="{BB3F31F3-E1B7-49D1-928F-E9CFFC2A685E}" type="parTrans" cxnId="{E23B5794-6130-4F9A-956E-B5ACBB12440F}">
      <dgm:prSet/>
      <dgm:spPr/>
      <dgm:t>
        <a:bodyPr/>
        <a:lstStyle/>
        <a:p>
          <a:endParaRPr lang="en-US"/>
        </a:p>
      </dgm:t>
    </dgm:pt>
    <dgm:pt modelId="{8F216041-20E9-4810-8F5F-5C17E9B7A63E}" type="sibTrans" cxnId="{E23B5794-6130-4F9A-956E-B5ACBB12440F}">
      <dgm:prSet/>
      <dgm:spPr/>
      <dgm:t>
        <a:bodyPr/>
        <a:lstStyle/>
        <a:p>
          <a:endParaRPr lang="en-US"/>
        </a:p>
      </dgm:t>
    </dgm:pt>
    <dgm:pt modelId="{88C3947B-2301-4B46-928E-95B470C1AD9C}">
      <dgm:prSet phldrT="[Text]"/>
      <dgm:spPr/>
      <dgm:t>
        <a:bodyPr/>
        <a:lstStyle/>
        <a:p>
          <a:r>
            <a:rPr lang="en-US" dirty="0" err="1" smtClean="0"/>
            <a:t>Bbbbbbbbbbb</a:t>
          </a:r>
          <a:r>
            <a:rPr lang="en-US" dirty="0" smtClean="0"/>
            <a:t> </a:t>
          </a:r>
          <a:r>
            <a:rPr lang="en-US" dirty="0" err="1" smtClean="0"/>
            <a:t>bbbbbbbbbbbbbb</a:t>
          </a:r>
          <a:r>
            <a:rPr lang="en-US" dirty="0" smtClean="0"/>
            <a:t> </a:t>
          </a:r>
          <a:endParaRPr lang="en-US" dirty="0"/>
        </a:p>
      </dgm:t>
    </dgm:pt>
    <dgm:pt modelId="{48A133F8-A435-42E2-BB09-B121A4205596}" type="parTrans" cxnId="{B94E706D-5841-4A9B-A989-0967B94887D1}">
      <dgm:prSet/>
      <dgm:spPr/>
      <dgm:t>
        <a:bodyPr/>
        <a:lstStyle/>
        <a:p>
          <a:endParaRPr lang="en-US"/>
        </a:p>
      </dgm:t>
    </dgm:pt>
    <dgm:pt modelId="{D2DFB5F3-8988-468C-98AA-A4C4C0B2B274}" type="sibTrans" cxnId="{B94E706D-5841-4A9B-A989-0967B94887D1}">
      <dgm:prSet/>
      <dgm:spPr/>
      <dgm:t>
        <a:bodyPr/>
        <a:lstStyle/>
        <a:p>
          <a:endParaRPr lang="en-US"/>
        </a:p>
      </dgm:t>
    </dgm:pt>
    <dgm:pt modelId="{1F8032F1-85D0-4CB6-BD77-391809792AA4}">
      <dgm:prSet phldrT="[Text]"/>
      <dgm:spPr/>
      <dgm:t>
        <a:bodyPr/>
        <a:lstStyle/>
        <a:p>
          <a:r>
            <a:rPr lang="en-US" dirty="0" err="1" smtClean="0"/>
            <a:t>Ccccccccccccccccccc</a:t>
          </a:r>
          <a:r>
            <a:rPr lang="en-US" dirty="0" smtClean="0"/>
            <a:t> c </a:t>
          </a:r>
          <a:r>
            <a:rPr lang="en-US" dirty="0" err="1" smtClean="0"/>
            <a:t>c</a:t>
          </a:r>
          <a:r>
            <a:rPr lang="en-US" dirty="0" smtClean="0"/>
            <a:t> </a:t>
          </a:r>
          <a:r>
            <a:rPr lang="en-US" dirty="0" err="1" smtClean="0"/>
            <a:t>c</a:t>
          </a:r>
          <a:r>
            <a:rPr lang="en-US" dirty="0" smtClean="0"/>
            <a:t> </a:t>
          </a:r>
          <a:r>
            <a:rPr lang="en-US" dirty="0" err="1" smtClean="0"/>
            <a:t>c</a:t>
          </a:r>
          <a:endParaRPr lang="en-US" dirty="0"/>
        </a:p>
      </dgm:t>
    </dgm:pt>
    <dgm:pt modelId="{2C7F4FB9-CF0A-49A4-8434-7ED3AE873D99}" type="parTrans" cxnId="{A5B1530A-A13B-43F5-9205-1DF847F43460}">
      <dgm:prSet/>
      <dgm:spPr/>
      <dgm:t>
        <a:bodyPr/>
        <a:lstStyle/>
        <a:p>
          <a:endParaRPr lang="en-US"/>
        </a:p>
      </dgm:t>
    </dgm:pt>
    <dgm:pt modelId="{11D6E291-89DE-49AA-9096-907A28E56465}" type="sibTrans" cxnId="{A5B1530A-A13B-43F5-9205-1DF847F43460}">
      <dgm:prSet/>
      <dgm:spPr/>
      <dgm:t>
        <a:bodyPr/>
        <a:lstStyle/>
        <a:p>
          <a:endParaRPr lang="en-US"/>
        </a:p>
      </dgm:t>
    </dgm:pt>
    <dgm:pt modelId="{F8406756-A5E0-4F49-AA7D-7A8BFFA77A09}">
      <dgm:prSet phldrT="[Text]"/>
      <dgm:spPr/>
      <dgm:t>
        <a:bodyPr/>
        <a:lstStyle/>
        <a:p>
          <a:r>
            <a:rPr lang="en-US" dirty="0" err="1" smtClean="0"/>
            <a:t>Dddd</a:t>
          </a:r>
          <a:r>
            <a:rPr lang="en-US" dirty="0" smtClean="0"/>
            <a:t> d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r>
            <a:rPr lang="en-US" dirty="0" err="1" smtClean="0"/>
            <a:t>d</a:t>
          </a:r>
          <a:r>
            <a:rPr lang="en-US" dirty="0" smtClean="0"/>
            <a:t> </a:t>
          </a:r>
          <a:endParaRPr lang="en-US" dirty="0"/>
        </a:p>
      </dgm:t>
    </dgm:pt>
    <dgm:pt modelId="{FE99B500-4C58-475F-9A59-950CA829DE72}" type="parTrans" cxnId="{12FDCAC6-F743-4792-8FED-78035EE69241}">
      <dgm:prSet/>
      <dgm:spPr/>
      <dgm:t>
        <a:bodyPr/>
        <a:lstStyle/>
        <a:p>
          <a:endParaRPr lang="en-US"/>
        </a:p>
      </dgm:t>
    </dgm:pt>
    <dgm:pt modelId="{019D1413-9DD9-4379-963B-2C05E8C6D9AB}" type="sibTrans" cxnId="{12FDCAC6-F743-4792-8FED-78035EE69241}">
      <dgm:prSet/>
      <dgm:spPr/>
      <dgm:t>
        <a:bodyPr/>
        <a:lstStyle/>
        <a:p>
          <a:endParaRPr lang="en-US"/>
        </a:p>
      </dgm:t>
    </dgm:pt>
    <dgm:pt modelId="{8650403A-CA47-428B-ADDE-3051F972025B}">
      <dgm:prSet phldrT="[Text]"/>
      <dgm:spPr/>
      <dgm:t>
        <a:bodyPr/>
        <a:lstStyle/>
        <a:p>
          <a:r>
            <a:rPr lang="en-US" dirty="0" smtClean="0"/>
            <a:t>E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r>
            <a:rPr lang="en-US" dirty="0" err="1" smtClean="0"/>
            <a:t>e</a:t>
          </a:r>
          <a:r>
            <a:rPr lang="en-US" dirty="0" smtClean="0"/>
            <a:t> </a:t>
          </a:r>
          <a:endParaRPr lang="en-US" dirty="0"/>
        </a:p>
      </dgm:t>
    </dgm:pt>
    <dgm:pt modelId="{5999A71D-363C-461A-8456-3276FE650F66}" type="parTrans" cxnId="{9A3FCDF7-72D2-4FB5-9E6E-09677567A9C9}">
      <dgm:prSet/>
      <dgm:spPr/>
      <dgm:t>
        <a:bodyPr/>
        <a:lstStyle/>
        <a:p>
          <a:endParaRPr lang="en-US"/>
        </a:p>
      </dgm:t>
    </dgm:pt>
    <dgm:pt modelId="{E05D0ECE-ECDD-4D69-BFC2-D963EFECF0D5}" type="sibTrans" cxnId="{9A3FCDF7-72D2-4FB5-9E6E-09677567A9C9}">
      <dgm:prSet/>
      <dgm:spPr/>
      <dgm:t>
        <a:bodyPr/>
        <a:lstStyle/>
        <a:p>
          <a:endParaRPr lang="en-US"/>
        </a:p>
      </dgm:t>
    </dgm:pt>
    <dgm:pt modelId="{48E5466D-FA62-43F7-A7DA-9EAEB1DD0868}">
      <dgm:prSet phldrT="[Text]"/>
      <dgm:spPr/>
      <dgm:t>
        <a:bodyPr/>
        <a:lstStyle/>
        <a:p>
          <a:r>
            <a:rPr lang="en-US" dirty="0" smtClean="0"/>
            <a:t>F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r>
            <a:rPr lang="en-US" dirty="0" err="1" smtClean="0"/>
            <a:t>f</a:t>
          </a:r>
          <a:r>
            <a:rPr lang="en-US" dirty="0" smtClean="0"/>
            <a:t> </a:t>
          </a:r>
          <a:endParaRPr lang="en-US" dirty="0"/>
        </a:p>
      </dgm:t>
    </dgm:pt>
    <dgm:pt modelId="{6BEB111A-6B70-4B45-A1EC-39452A519761}" type="parTrans" cxnId="{AC0AC42A-4F97-48E7-ADD8-4D37B0A97791}">
      <dgm:prSet/>
      <dgm:spPr/>
      <dgm:t>
        <a:bodyPr/>
        <a:lstStyle/>
        <a:p>
          <a:endParaRPr lang="en-US"/>
        </a:p>
      </dgm:t>
    </dgm:pt>
    <dgm:pt modelId="{AC26544A-0AEF-4DB4-A8A7-E8F6EC4B48CA}" type="sibTrans" cxnId="{AC0AC42A-4F97-48E7-ADD8-4D37B0A97791}">
      <dgm:prSet/>
      <dgm:spPr/>
      <dgm:t>
        <a:bodyPr/>
        <a:lstStyle/>
        <a:p>
          <a:endParaRPr lang="en-US"/>
        </a:p>
      </dgm:t>
    </dgm:pt>
    <dgm:pt modelId="{B1D28D12-7318-4D60-A439-97FB8A27A695}">
      <dgm:prSet phldrT="[Text]"/>
      <dgm:spPr/>
      <dgm:t>
        <a:bodyPr/>
        <a:lstStyle/>
        <a:p>
          <a:r>
            <a:rPr lang="en-US" dirty="0" smtClean="0"/>
            <a:t>G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r>
            <a:rPr lang="en-US" dirty="0" err="1" smtClean="0"/>
            <a:t>g</a:t>
          </a:r>
          <a:r>
            <a:rPr lang="en-US" dirty="0" smtClean="0"/>
            <a:t> </a:t>
          </a:r>
          <a:endParaRPr lang="en-US" dirty="0"/>
        </a:p>
      </dgm:t>
    </dgm:pt>
    <dgm:pt modelId="{715DA570-AA7C-45AE-8BFC-7694D8EFD799}" type="parTrans" cxnId="{1F8A1174-99C9-4ED1-94DE-3CE7E927ABFE}">
      <dgm:prSet/>
      <dgm:spPr/>
      <dgm:t>
        <a:bodyPr/>
        <a:lstStyle/>
        <a:p>
          <a:endParaRPr lang="en-US"/>
        </a:p>
      </dgm:t>
    </dgm:pt>
    <dgm:pt modelId="{AEC5A398-349C-4958-BAE5-58227451215B}" type="sibTrans" cxnId="{1F8A1174-99C9-4ED1-94DE-3CE7E927ABFE}">
      <dgm:prSet/>
      <dgm:spPr/>
      <dgm:t>
        <a:bodyPr/>
        <a:lstStyle/>
        <a:p>
          <a:endParaRPr lang="en-US"/>
        </a:p>
      </dgm:t>
    </dgm:pt>
    <dgm:pt modelId="{201EB33B-2D31-4910-8150-FE47C95A6DDE}">
      <dgm:prSet/>
      <dgm:spPr/>
      <dgm:t>
        <a:bodyPr/>
        <a:lstStyle/>
        <a:p>
          <a:r>
            <a:rPr lang="en-US" dirty="0" smtClean="0"/>
            <a:t>H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r>
            <a:rPr lang="en-US" dirty="0" err="1" smtClean="0"/>
            <a:t>h</a:t>
          </a:r>
          <a:r>
            <a:rPr lang="en-US" dirty="0" smtClean="0"/>
            <a:t> </a:t>
          </a:r>
          <a:endParaRPr lang="en-US" dirty="0"/>
        </a:p>
      </dgm:t>
    </dgm:pt>
    <dgm:pt modelId="{C53F8452-22AE-4C52-B294-73B5A2152888}" type="parTrans" cxnId="{6FC1853B-C904-4656-B4E1-5FE93246C124}">
      <dgm:prSet/>
      <dgm:spPr/>
    </dgm:pt>
    <dgm:pt modelId="{269DBB39-45D1-4066-8371-00A98EDA2517}" type="sibTrans" cxnId="{6FC1853B-C904-4656-B4E1-5FE93246C124}">
      <dgm:prSet/>
      <dgm:spPr/>
    </dgm:pt>
    <dgm:pt modelId="{BB3C5329-8576-48F1-956D-E44AE5B7E262}">
      <dgm:prSet/>
      <dgm:spPr/>
      <dgm:t>
        <a:bodyPr/>
        <a:lstStyle/>
        <a:p>
          <a:r>
            <a:rPr lang="en-US" dirty="0" smtClean="0"/>
            <a:t>I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endParaRPr lang="en-US" dirty="0"/>
        </a:p>
      </dgm:t>
    </dgm:pt>
    <dgm:pt modelId="{F09C99D0-8363-47AA-8CA8-3EFF97BBB4DD}" type="parTrans" cxnId="{FA4BEDE1-6C76-484D-8C58-B5F9DF5D517C}">
      <dgm:prSet/>
      <dgm:spPr/>
    </dgm:pt>
    <dgm:pt modelId="{42AEA9BA-1464-4EC4-9D22-D542DEB990B2}" type="sibTrans" cxnId="{FA4BEDE1-6C76-484D-8C58-B5F9DF5D517C}">
      <dgm:prSet/>
      <dgm:spPr/>
    </dgm:pt>
    <dgm:pt modelId="{4D6F1FE1-B7BD-4060-BA75-CB311DA1F58B}" type="pres">
      <dgm:prSet presAssocID="{6A78604B-B5AA-4869-A3AE-591E32CDBF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45F2FC-9741-42E2-B4C8-E007566B50F1}" type="pres">
      <dgm:prSet presAssocID="{8124310C-EFEC-428C-A164-0D84A544D03F}" presName="composite" presStyleCnt="0"/>
      <dgm:spPr/>
    </dgm:pt>
    <dgm:pt modelId="{74F6FDB3-07E7-41D1-8286-3EE4F4163417}" type="pres">
      <dgm:prSet presAssocID="{8124310C-EFEC-428C-A164-0D84A544D03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56416-34F2-4E69-B79D-66DAE632D4F3}" type="pres">
      <dgm:prSet presAssocID="{8124310C-EFEC-428C-A164-0D84A544D03F}" presName="parSh" presStyleLbl="node1" presStyleIdx="0" presStyleCnt="4"/>
      <dgm:spPr/>
      <dgm:t>
        <a:bodyPr/>
        <a:lstStyle/>
        <a:p>
          <a:endParaRPr lang="en-US"/>
        </a:p>
      </dgm:t>
    </dgm:pt>
    <dgm:pt modelId="{93D36ADA-317F-4FE4-AF49-25D1C3BD84DD}" type="pres">
      <dgm:prSet presAssocID="{8124310C-EFEC-428C-A164-0D84A544D03F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E44BE-7332-4DF6-8C42-560392B3B5B5}" type="pres">
      <dgm:prSet presAssocID="{8F216041-20E9-4810-8F5F-5C17E9B7A63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E017644-0C08-4473-BD9B-69593ABA6110}" type="pres">
      <dgm:prSet presAssocID="{8F216041-20E9-4810-8F5F-5C17E9B7A63E}" presName="connTx" presStyleLbl="sibTrans2D1" presStyleIdx="0" presStyleCnt="3"/>
      <dgm:spPr/>
      <dgm:t>
        <a:bodyPr/>
        <a:lstStyle/>
        <a:p>
          <a:endParaRPr lang="en-US"/>
        </a:p>
      </dgm:t>
    </dgm:pt>
    <dgm:pt modelId="{66CD8382-82D7-4A33-87BC-5788F8E0F7AC}" type="pres">
      <dgm:prSet presAssocID="{1F8032F1-85D0-4CB6-BD77-391809792AA4}" presName="composite" presStyleCnt="0"/>
      <dgm:spPr/>
    </dgm:pt>
    <dgm:pt modelId="{B738023D-3C1D-451F-B6EC-028E7F9193F4}" type="pres">
      <dgm:prSet presAssocID="{1F8032F1-85D0-4CB6-BD77-391809792AA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EC714-BFE7-4DD0-BE54-3C55B573B4ED}" type="pres">
      <dgm:prSet presAssocID="{1F8032F1-85D0-4CB6-BD77-391809792AA4}" presName="parSh" presStyleLbl="node1" presStyleIdx="1" presStyleCnt="4"/>
      <dgm:spPr/>
      <dgm:t>
        <a:bodyPr/>
        <a:lstStyle/>
        <a:p>
          <a:endParaRPr lang="en-US"/>
        </a:p>
      </dgm:t>
    </dgm:pt>
    <dgm:pt modelId="{D95D6B93-B76A-4933-BA8B-6013B46C3C95}" type="pres">
      <dgm:prSet presAssocID="{1F8032F1-85D0-4CB6-BD77-391809792AA4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4E9D2-5423-4D70-B3D3-D1A0A9C6EE14}" type="pres">
      <dgm:prSet presAssocID="{11D6E291-89DE-49AA-9096-907A28E5646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3DCCDA-5AEC-4237-B85E-306E1BDC119D}" type="pres">
      <dgm:prSet presAssocID="{11D6E291-89DE-49AA-9096-907A28E56465}" presName="connTx" presStyleLbl="sibTrans2D1" presStyleIdx="1" presStyleCnt="3"/>
      <dgm:spPr/>
      <dgm:t>
        <a:bodyPr/>
        <a:lstStyle/>
        <a:p>
          <a:endParaRPr lang="en-US"/>
        </a:p>
      </dgm:t>
    </dgm:pt>
    <dgm:pt modelId="{1D8978DF-5B8F-46B3-9F49-CD63C153810F}" type="pres">
      <dgm:prSet presAssocID="{8650403A-CA47-428B-ADDE-3051F972025B}" presName="composite" presStyleCnt="0"/>
      <dgm:spPr/>
    </dgm:pt>
    <dgm:pt modelId="{B735A672-FDEA-4272-81D5-E32E74ECBA1D}" type="pres">
      <dgm:prSet presAssocID="{8650403A-CA47-428B-ADDE-3051F972025B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6F08D-AB65-4D8C-9F3F-A11D46E8500B}" type="pres">
      <dgm:prSet presAssocID="{8650403A-CA47-428B-ADDE-3051F972025B}" presName="parSh" presStyleLbl="node1" presStyleIdx="2" presStyleCnt="4"/>
      <dgm:spPr/>
      <dgm:t>
        <a:bodyPr/>
        <a:lstStyle/>
        <a:p>
          <a:endParaRPr lang="en-US"/>
        </a:p>
      </dgm:t>
    </dgm:pt>
    <dgm:pt modelId="{ECA43BE9-B7B5-4487-AA3C-A943238BD5B3}" type="pres">
      <dgm:prSet presAssocID="{8650403A-CA47-428B-ADDE-3051F972025B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73C7E-5C07-4801-9D4E-DCC3202C919D}" type="pres">
      <dgm:prSet presAssocID="{E05D0ECE-ECDD-4D69-BFC2-D963EFECF0D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12B29B5-9B7E-4EEA-9FE0-B2C8D2EF7A2D}" type="pres">
      <dgm:prSet presAssocID="{E05D0ECE-ECDD-4D69-BFC2-D963EFECF0D5}" presName="connTx" presStyleLbl="sibTrans2D1" presStyleIdx="2" presStyleCnt="3"/>
      <dgm:spPr/>
      <dgm:t>
        <a:bodyPr/>
        <a:lstStyle/>
        <a:p>
          <a:endParaRPr lang="en-US"/>
        </a:p>
      </dgm:t>
    </dgm:pt>
    <dgm:pt modelId="{0E4360A4-985C-42AC-81CD-F785C2DDCC78}" type="pres">
      <dgm:prSet presAssocID="{201EB33B-2D31-4910-8150-FE47C95A6DDE}" presName="composite" presStyleCnt="0"/>
      <dgm:spPr/>
    </dgm:pt>
    <dgm:pt modelId="{E4DFD5FC-68DE-4158-B1CF-E552142FE3A7}" type="pres">
      <dgm:prSet presAssocID="{201EB33B-2D31-4910-8150-FE47C95A6DD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782DA-0A5B-4B89-B141-27F5A6DD3478}" type="pres">
      <dgm:prSet presAssocID="{201EB33B-2D31-4910-8150-FE47C95A6DDE}" presName="parSh" presStyleLbl="node1" presStyleIdx="3" presStyleCnt="4"/>
      <dgm:spPr/>
      <dgm:t>
        <a:bodyPr/>
        <a:lstStyle/>
        <a:p>
          <a:endParaRPr lang="en-US"/>
        </a:p>
      </dgm:t>
    </dgm:pt>
    <dgm:pt modelId="{E9DFE8BB-4A90-45B3-8D39-FDBB29737B60}" type="pres">
      <dgm:prSet presAssocID="{201EB33B-2D31-4910-8150-FE47C95A6DDE}" presName="desTx" presStyleLbl="fgAcc1" presStyleIdx="3" presStyleCnt="4" custLinFactNeighborX="-346" custLinFactNeighborY="5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CA5808-C803-4CB3-AC3A-61DA58486F00}" type="presOf" srcId="{1F8032F1-85D0-4CB6-BD77-391809792AA4}" destId="{6D1EC714-BFE7-4DD0-BE54-3C55B573B4ED}" srcOrd="1" destOrd="0" presId="urn:microsoft.com/office/officeart/2005/8/layout/process3"/>
    <dgm:cxn modelId="{174D7178-A99B-4DFD-B563-23DD20C04B0F}" type="presOf" srcId="{6A78604B-B5AA-4869-A3AE-591E32CDBFD6}" destId="{4D6F1FE1-B7BD-4060-BA75-CB311DA1F58B}" srcOrd="0" destOrd="0" presId="urn:microsoft.com/office/officeart/2005/8/layout/process3"/>
    <dgm:cxn modelId="{E23B5794-6130-4F9A-956E-B5ACBB12440F}" srcId="{6A78604B-B5AA-4869-A3AE-591E32CDBFD6}" destId="{8124310C-EFEC-428C-A164-0D84A544D03F}" srcOrd="0" destOrd="0" parTransId="{BB3F31F3-E1B7-49D1-928F-E9CFFC2A685E}" sibTransId="{8F216041-20E9-4810-8F5F-5C17E9B7A63E}"/>
    <dgm:cxn modelId="{4BEEF116-FF3E-45F0-A694-FC1733E35D18}" type="presOf" srcId="{8124310C-EFEC-428C-A164-0D84A544D03F}" destId="{61156416-34F2-4E69-B79D-66DAE632D4F3}" srcOrd="1" destOrd="0" presId="urn:microsoft.com/office/officeart/2005/8/layout/process3"/>
    <dgm:cxn modelId="{5C68FCB5-C306-4B23-A930-87B020167D7B}" type="presOf" srcId="{8650403A-CA47-428B-ADDE-3051F972025B}" destId="{65F6F08D-AB65-4D8C-9F3F-A11D46E8500B}" srcOrd="1" destOrd="0" presId="urn:microsoft.com/office/officeart/2005/8/layout/process3"/>
    <dgm:cxn modelId="{9A3FCDF7-72D2-4FB5-9E6E-09677567A9C9}" srcId="{6A78604B-B5AA-4869-A3AE-591E32CDBFD6}" destId="{8650403A-CA47-428B-ADDE-3051F972025B}" srcOrd="2" destOrd="0" parTransId="{5999A71D-363C-461A-8456-3276FE650F66}" sibTransId="{E05D0ECE-ECDD-4D69-BFC2-D963EFECF0D5}"/>
    <dgm:cxn modelId="{A5B1530A-A13B-43F5-9205-1DF847F43460}" srcId="{6A78604B-B5AA-4869-A3AE-591E32CDBFD6}" destId="{1F8032F1-85D0-4CB6-BD77-391809792AA4}" srcOrd="1" destOrd="0" parTransId="{2C7F4FB9-CF0A-49A4-8434-7ED3AE873D99}" sibTransId="{11D6E291-89DE-49AA-9096-907A28E56465}"/>
    <dgm:cxn modelId="{7FA39216-A72D-4DCE-853B-8EF96BE07B0F}" type="presOf" srcId="{8F216041-20E9-4810-8F5F-5C17E9B7A63E}" destId="{87FE44BE-7332-4DF6-8C42-560392B3B5B5}" srcOrd="0" destOrd="0" presId="urn:microsoft.com/office/officeart/2005/8/layout/process3"/>
    <dgm:cxn modelId="{CE393DB0-D260-4B33-8850-AE5498C88EC8}" type="presOf" srcId="{48E5466D-FA62-43F7-A7DA-9EAEB1DD0868}" destId="{ECA43BE9-B7B5-4487-AA3C-A943238BD5B3}" srcOrd="0" destOrd="0" presId="urn:microsoft.com/office/officeart/2005/8/layout/process3"/>
    <dgm:cxn modelId="{B94E706D-5841-4A9B-A989-0967B94887D1}" srcId="{8124310C-EFEC-428C-A164-0D84A544D03F}" destId="{88C3947B-2301-4B46-928E-95B470C1AD9C}" srcOrd="0" destOrd="0" parTransId="{48A133F8-A435-42E2-BB09-B121A4205596}" sibTransId="{D2DFB5F3-8988-468C-98AA-A4C4C0B2B274}"/>
    <dgm:cxn modelId="{6FC1853B-C904-4656-B4E1-5FE93246C124}" srcId="{6A78604B-B5AA-4869-A3AE-591E32CDBFD6}" destId="{201EB33B-2D31-4910-8150-FE47C95A6DDE}" srcOrd="3" destOrd="0" parTransId="{C53F8452-22AE-4C52-B294-73B5A2152888}" sibTransId="{269DBB39-45D1-4066-8371-00A98EDA2517}"/>
    <dgm:cxn modelId="{43645027-C639-4E55-9F41-22C34E06EB06}" type="presOf" srcId="{11D6E291-89DE-49AA-9096-907A28E56465}" destId="{9F3DCCDA-5AEC-4237-B85E-306E1BDC119D}" srcOrd="1" destOrd="0" presId="urn:microsoft.com/office/officeart/2005/8/layout/process3"/>
    <dgm:cxn modelId="{B582AD45-0F60-4ADA-B225-B391D92807C5}" type="presOf" srcId="{B1D28D12-7318-4D60-A439-97FB8A27A695}" destId="{ECA43BE9-B7B5-4487-AA3C-A943238BD5B3}" srcOrd="0" destOrd="1" presId="urn:microsoft.com/office/officeart/2005/8/layout/process3"/>
    <dgm:cxn modelId="{FA86A537-5E9D-44BE-9FEA-E087AFFAA457}" type="presOf" srcId="{E05D0ECE-ECDD-4D69-BFC2-D963EFECF0D5}" destId="{B12B29B5-9B7E-4EEA-9FE0-B2C8D2EF7A2D}" srcOrd="1" destOrd="0" presId="urn:microsoft.com/office/officeart/2005/8/layout/process3"/>
    <dgm:cxn modelId="{27B5B9DD-6704-4FAF-A172-9BAC4B2CD08C}" type="presOf" srcId="{8124310C-EFEC-428C-A164-0D84A544D03F}" destId="{74F6FDB3-07E7-41D1-8286-3EE4F4163417}" srcOrd="0" destOrd="0" presId="urn:microsoft.com/office/officeart/2005/8/layout/process3"/>
    <dgm:cxn modelId="{1F8A1174-99C9-4ED1-94DE-3CE7E927ABFE}" srcId="{8650403A-CA47-428B-ADDE-3051F972025B}" destId="{B1D28D12-7318-4D60-A439-97FB8A27A695}" srcOrd="1" destOrd="0" parTransId="{715DA570-AA7C-45AE-8BFC-7694D8EFD799}" sibTransId="{AEC5A398-349C-4958-BAE5-58227451215B}"/>
    <dgm:cxn modelId="{12FDCAC6-F743-4792-8FED-78035EE69241}" srcId="{1F8032F1-85D0-4CB6-BD77-391809792AA4}" destId="{F8406756-A5E0-4F49-AA7D-7A8BFFA77A09}" srcOrd="0" destOrd="0" parTransId="{FE99B500-4C58-475F-9A59-950CA829DE72}" sibTransId="{019D1413-9DD9-4379-963B-2C05E8C6D9AB}"/>
    <dgm:cxn modelId="{FE812C5E-E059-4949-8CB0-2C5C86CE8FAE}" type="presOf" srcId="{201EB33B-2D31-4910-8150-FE47C95A6DDE}" destId="{E4DFD5FC-68DE-4158-B1CF-E552142FE3A7}" srcOrd="0" destOrd="0" presId="urn:microsoft.com/office/officeart/2005/8/layout/process3"/>
    <dgm:cxn modelId="{3F62997F-4699-4ED5-8612-BCA6CBC8CAC8}" type="presOf" srcId="{8F216041-20E9-4810-8F5F-5C17E9B7A63E}" destId="{EE017644-0C08-4473-BD9B-69593ABA6110}" srcOrd="1" destOrd="0" presId="urn:microsoft.com/office/officeart/2005/8/layout/process3"/>
    <dgm:cxn modelId="{6F383078-E2C9-4413-A3A4-3E35E954819D}" type="presOf" srcId="{11D6E291-89DE-49AA-9096-907A28E56465}" destId="{89C4E9D2-5423-4D70-B3D3-D1A0A9C6EE14}" srcOrd="0" destOrd="0" presId="urn:microsoft.com/office/officeart/2005/8/layout/process3"/>
    <dgm:cxn modelId="{262B52EA-7CB4-4180-85F5-6F78B6D8CC4C}" type="presOf" srcId="{F8406756-A5E0-4F49-AA7D-7A8BFFA77A09}" destId="{D95D6B93-B76A-4933-BA8B-6013B46C3C95}" srcOrd="0" destOrd="0" presId="urn:microsoft.com/office/officeart/2005/8/layout/process3"/>
    <dgm:cxn modelId="{452BEFC6-33AE-4DAE-8BF8-AF447415E16E}" type="presOf" srcId="{1F8032F1-85D0-4CB6-BD77-391809792AA4}" destId="{B738023D-3C1D-451F-B6EC-028E7F9193F4}" srcOrd="0" destOrd="0" presId="urn:microsoft.com/office/officeart/2005/8/layout/process3"/>
    <dgm:cxn modelId="{5A391A0B-BE1A-4EBE-B2AA-2592CD9C1C30}" type="presOf" srcId="{201EB33B-2D31-4910-8150-FE47C95A6DDE}" destId="{284782DA-0A5B-4B89-B141-27F5A6DD3478}" srcOrd="1" destOrd="0" presId="urn:microsoft.com/office/officeart/2005/8/layout/process3"/>
    <dgm:cxn modelId="{A93277C2-F4D5-4617-9384-E9BC6084AC23}" type="presOf" srcId="{8650403A-CA47-428B-ADDE-3051F972025B}" destId="{B735A672-FDEA-4272-81D5-E32E74ECBA1D}" srcOrd="0" destOrd="0" presId="urn:microsoft.com/office/officeart/2005/8/layout/process3"/>
    <dgm:cxn modelId="{DBFCFA2C-C1D7-4B5C-A18D-87182B2E6F58}" type="presOf" srcId="{88C3947B-2301-4B46-928E-95B470C1AD9C}" destId="{93D36ADA-317F-4FE4-AF49-25D1C3BD84DD}" srcOrd="0" destOrd="0" presId="urn:microsoft.com/office/officeart/2005/8/layout/process3"/>
    <dgm:cxn modelId="{57C69F78-9906-45CC-956C-AEFC507635F3}" type="presOf" srcId="{E05D0ECE-ECDD-4D69-BFC2-D963EFECF0D5}" destId="{F1973C7E-5C07-4801-9D4E-DCC3202C919D}" srcOrd="0" destOrd="0" presId="urn:microsoft.com/office/officeart/2005/8/layout/process3"/>
    <dgm:cxn modelId="{A646EFE4-9BCF-4A18-BF52-9390A6E289B6}" type="presOf" srcId="{BB3C5329-8576-48F1-956D-E44AE5B7E262}" destId="{E9DFE8BB-4A90-45B3-8D39-FDBB29737B60}" srcOrd="0" destOrd="0" presId="urn:microsoft.com/office/officeart/2005/8/layout/process3"/>
    <dgm:cxn modelId="{FA4BEDE1-6C76-484D-8C58-B5F9DF5D517C}" srcId="{201EB33B-2D31-4910-8150-FE47C95A6DDE}" destId="{BB3C5329-8576-48F1-956D-E44AE5B7E262}" srcOrd="0" destOrd="0" parTransId="{F09C99D0-8363-47AA-8CA8-3EFF97BBB4DD}" sibTransId="{42AEA9BA-1464-4EC4-9D22-D542DEB990B2}"/>
    <dgm:cxn modelId="{AC0AC42A-4F97-48E7-ADD8-4D37B0A97791}" srcId="{8650403A-CA47-428B-ADDE-3051F972025B}" destId="{48E5466D-FA62-43F7-A7DA-9EAEB1DD0868}" srcOrd="0" destOrd="0" parTransId="{6BEB111A-6B70-4B45-A1EC-39452A519761}" sibTransId="{AC26544A-0AEF-4DB4-A8A7-E8F6EC4B48CA}"/>
    <dgm:cxn modelId="{B0669514-A0C4-412A-B29C-06DD13A31C16}" type="presParOf" srcId="{4D6F1FE1-B7BD-4060-BA75-CB311DA1F58B}" destId="{8A45F2FC-9741-42E2-B4C8-E007566B50F1}" srcOrd="0" destOrd="0" presId="urn:microsoft.com/office/officeart/2005/8/layout/process3"/>
    <dgm:cxn modelId="{64AB80E1-9FD1-43F6-A7C8-D810FAB65D4C}" type="presParOf" srcId="{8A45F2FC-9741-42E2-B4C8-E007566B50F1}" destId="{74F6FDB3-07E7-41D1-8286-3EE4F4163417}" srcOrd="0" destOrd="0" presId="urn:microsoft.com/office/officeart/2005/8/layout/process3"/>
    <dgm:cxn modelId="{6CD7E3F7-00EF-4A20-A6B1-369E76E4660E}" type="presParOf" srcId="{8A45F2FC-9741-42E2-B4C8-E007566B50F1}" destId="{61156416-34F2-4E69-B79D-66DAE632D4F3}" srcOrd="1" destOrd="0" presId="urn:microsoft.com/office/officeart/2005/8/layout/process3"/>
    <dgm:cxn modelId="{7DC55BE6-2231-4686-8181-3EC4112792D8}" type="presParOf" srcId="{8A45F2FC-9741-42E2-B4C8-E007566B50F1}" destId="{93D36ADA-317F-4FE4-AF49-25D1C3BD84DD}" srcOrd="2" destOrd="0" presId="urn:microsoft.com/office/officeart/2005/8/layout/process3"/>
    <dgm:cxn modelId="{0E612E87-5EB1-433E-A971-1E4EB8C8EC3E}" type="presParOf" srcId="{4D6F1FE1-B7BD-4060-BA75-CB311DA1F58B}" destId="{87FE44BE-7332-4DF6-8C42-560392B3B5B5}" srcOrd="1" destOrd="0" presId="urn:microsoft.com/office/officeart/2005/8/layout/process3"/>
    <dgm:cxn modelId="{4E7C32DD-7BF3-4644-909B-C65237E891C9}" type="presParOf" srcId="{87FE44BE-7332-4DF6-8C42-560392B3B5B5}" destId="{EE017644-0C08-4473-BD9B-69593ABA6110}" srcOrd="0" destOrd="0" presId="urn:microsoft.com/office/officeart/2005/8/layout/process3"/>
    <dgm:cxn modelId="{09698126-C2F4-40E0-9B50-38C2F75579B5}" type="presParOf" srcId="{4D6F1FE1-B7BD-4060-BA75-CB311DA1F58B}" destId="{66CD8382-82D7-4A33-87BC-5788F8E0F7AC}" srcOrd="2" destOrd="0" presId="urn:microsoft.com/office/officeart/2005/8/layout/process3"/>
    <dgm:cxn modelId="{C0121EAC-5BB6-41FF-90EE-90412208E956}" type="presParOf" srcId="{66CD8382-82D7-4A33-87BC-5788F8E0F7AC}" destId="{B738023D-3C1D-451F-B6EC-028E7F9193F4}" srcOrd="0" destOrd="0" presId="urn:microsoft.com/office/officeart/2005/8/layout/process3"/>
    <dgm:cxn modelId="{01594D95-ED31-46C0-ADBE-7248880DA6ED}" type="presParOf" srcId="{66CD8382-82D7-4A33-87BC-5788F8E0F7AC}" destId="{6D1EC714-BFE7-4DD0-BE54-3C55B573B4ED}" srcOrd="1" destOrd="0" presId="urn:microsoft.com/office/officeart/2005/8/layout/process3"/>
    <dgm:cxn modelId="{CB42ED3C-7BD2-4F4B-8422-3496A8EB2DB4}" type="presParOf" srcId="{66CD8382-82D7-4A33-87BC-5788F8E0F7AC}" destId="{D95D6B93-B76A-4933-BA8B-6013B46C3C95}" srcOrd="2" destOrd="0" presId="urn:microsoft.com/office/officeart/2005/8/layout/process3"/>
    <dgm:cxn modelId="{BEC77739-2104-4980-B97A-3E5DE0682FFF}" type="presParOf" srcId="{4D6F1FE1-B7BD-4060-BA75-CB311DA1F58B}" destId="{89C4E9D2-5423-4D70-B3D3-D1A0A9C6EE14}" srcOrd="3" destOrd="0" presId="urn:microsoft.com/office/officeart/2005/8/layout/process3"/>
    <dgm:cxn modelId="{A794DFB6-1733-4313-924D-BC0AF6543B0E}" type="presParOf" srcId="{89C4E9D2-5423-4D70-B3D3-D1A0A9C6EE14}" destId="{9F3DCCDA-5AEC-4237-B85E-306E1BDC119D}" srcOrd="0" destOrd="0" presId="urn:microsoft.com/office/officeart/2005/8/layout/process3"/>
    <dgm:cxn modelId="{4C8F0D57-623C-44BF-B848-36FE83ACDD67}" type="presParOf" srcId="{4D6F1FE1-B7BD-4060-BA75-CB311DA1F58B}" destId="{1D8978DF-5B8F-46B3-9F49-CD63C153810F}" srcOrd="4" destOrd="0" presId="urn:microsoft.com/office/officeart/2005/8/layout/process3"/>
    <dgm:cxn modelId="{453E54E3-5AF8-4CC8-B88C-37C94A04EB90}" type="presParOf" srcId="{1D8978DF-5B8F-46B3-9F49-CD63C153810F}" destId="{B735A672-FDEA-4272-81D5-E32E74ECBA1D}" srcOrd="0" destOrd="0" presId="urn:microsoft.com/office/officeart/2005/8/layout/process3"/>
    <dgm:cxn modelId="{C477CBE9-E89A-4EB5-BCA4-5683B63110A2}" type="presParOf" srcId="{1D8978DF-5B8F-46B3-9F49-CD63C153810F}" destId="{65F6F08D-AB65-4D8C-9F3F-A11D46E8500B}" srcOrd="1" destOrd="0" presId="urn:microsoft.com/office/officeart/2005/8/layout/process3"/>
    <dgm:cxn modelId="{E72E0FA2-DF4A-4DEA-BBB6-4D7BAB29E523}" type="presParOf" srcId="{1D8978DF-5B8F-46B3-9F49-CD63C153810F}" destId="{ECA43BE9-B7B5-4487-AA3C-A943238BD5B3}" srcOrd="2" destOrd="0" presId="urn:microsoft.com/office/officeart/2005/8/layout/process3"/>
    <dgm:cxn modelId="{D054A1B1-3E9A-4B35-A941-3CF570451406}" type="presParOf" srcId="{4D6F1FE1-B7BD-4060-BA75-CB311DA1F58B}" destId="{F1973C7E-5C07-4801-9D4E-DCC3202C919D}" srcOrd="5" destOrd="0" presId="urn:microsoft.com/office/officeart/2005/8/layout/process3"/>
    <dgm:cxn modelId="{19A76716-242C-4E5E-AA7A-37643047D2B6}" type="presParOf" srcId="{F1973C7E-5C07-4801-9D4E-DCC3202C919D}" destId="{B12B29B5-9B7E-4EEA-9FE0-B2C8D2EF7A2D}" srcOrd="0" destOrd="0" presId="urn:microsoft.com/office/officeart/2005/8/layout/process3"/>
    <dgm:cxn modelId="{D286F466-B7E6-41FA-8210-E2820B7C193E}" type="presParOf" srcId="{4D6F1FE1-B7BD-4060-BA75-CB311DA1F58B}" destId="{0E4360A4-985C-42AC-81CD-F785C2DDCC78}" srcOrd="6" destOrd="0" presId="urn:microsoft.com/office/officeart/2005/8/layout/process3"/>
    <dgm:cxn modelId="{6906BCEC-0C11-424A-B9D5-39745668C75A}" type="presParOf" srcId="{0E4360A4-985C-42AC-81CD-F785C2DDCC78}" destId="{E4DFD5FC-68DE-4158-B1CF-E552142FE3A7}" srcOrd="0" destOrd="0" presId="urn:microsoft.com/office/officeart/2005/8/layout/process3"/>
    <dgm:cxn modelId="{24DDF6D2-A79B-41B7-BFC6-D31E24D4B93B}" type="presParOf" srcId="{0E4360A4-985C-42AC-81CD-F785C2DDCC78}" destId="{284782DA-0A5B-4B89-B141-27F5A6DD3478}" srcOrd="1" destOrd="0" presId="urn:microsoft.com/office/officeart/2005/8/layout/process3"/>
    <dgm:cxn modelId="{6AA450C2-D4D1-41AD-91C5-19C9956CDA93}" type="presParOf" srcId="{0E4360A4-985C-42AC-81CD-F785C2DDCC78}" destId="{E9DFE8BB-4A90-45B3-8D39-FDBB29737B6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156416-34F2-4E69-B79D-66DAE632D4F3}">
      <dsp:nvSpPr>
        <dsp:cNvPr id="0" name=""/>
        <dsp:cNvSpPr/>
      </dsp:nvSpPr>
      <dsp:spPr>
        <a:xfrm>
          <a:off x="1086" y="1730403"/>
          <a:ext cx="1365780" cy="647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Asd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asd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asd</a:t>
          </a:r>
          <a:r>
            <a:rPr lang="en-US" sz="1100" kern="1200" dirty="0" smtClean="0"/>
            <a:t> as d</a:t>
          </a:r>
          <a:endParaRPr lang="en-US" sz="1100" kern="1200" dirty="0"/>
        </a:p>
      </dsp:txBody>
      <dsp:txXfrm>
        <a:off x="1086" y="1730403"/>
        <a:ext cx="1365780" cy="431556"/>
      </dsp:txXfrm>
    </dsp:sp>
    <dsp:sp modelId="{93D36ADA-317F-4FE4-AF49-25D1C3BD84DD}">
      <dsp:nvSpPr>
        <dsp:cNvPr id="0" name=""/>
        <dsp:cNvSpPr/>
      </dsp:nvSpPr>
      <dsp:spPr>
        <a:xfrm>
          <a:off x="280824" y="2161959"/>
          <a:ext cx="136578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Bbbbbbbbbbb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bbbbbbbbbbbbbb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280824" y="2161959"/>
        <a:ext cx="1365780" cy="633600"/>
      </dsp:txXfrm>
    </dsp:sp>
    <dsp:sp modelId="{87FE44BE-7332-4DF6-8C42-560392B3B5B5}">
      <dsp:nvSpPr>
        <dsp:cNvPr id="0" name=""/>
        <dsp:cNvSpPr/>
      </dsp:nvSpPr>
      <dsp:spPr>
        <a:xfrm>
          <a:off x="1573914" y="1776161"/>
          <a:ext cx="438940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73914" y="1776161"/>
        <a:ext cx="438940" cy="340039"/>
      </dsp:txXfrm>
    </dsp:sp>
    <dsp:sp modelId="{6D1EC714-BFE7-4DD0-BE54-3C55B573B4ED}">
      <dsp:nvSpPr>
        <dsp:cNvPr id="0" name=""/>
        <dsp:cNvSpPr/>
      </dsp:nvSpPr>
      <dsp:spPr>
        <a:xfrm>
          <a:off x="2195056" y="1730403"/>
          <a:ext cx="1365780" cy="647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Ccccccccccccccccccc</a:t>
          </a:r>
          <a:r>
            <a:rPr lang="en-US" sz="1100" kern="1200" dirty="0" smtClean="0"/>
            <a:t> c </a:t>
          </a:r>
          <a:r>
            <a:rPr lang="en-US" sz="1100" kern="1200" dirty="0" err="1" smtClean="0"/>
            <a:t>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c</a:t>
          </a:r>
          <a:endParaRPr lang="en-US" sz="1100" kern="1200" dirty="0"/>
        </a:p>
      </dsp:txBody>
      <dsp:txXfrm>
        <a:off x="2195056" y="1730403"/>
        <a:ext cx="1365780" cy="431556"/>
      </dsp:txXfrm>
    </dsp:sp>
    <dsp:sp modelId="{D95D6B93-B76A-4933-BA8B-6013B46C3C95}">
      <dsp:nvSpPr>
        <dsp:cNvPr id="0" name=""/>
        <dsp:cNvSpPr/>
      </dsp:nvSpPr>
      <dsp:spPr>
        <a:xfrm>
          <a:off x="2474794" y="2161959"/>
          <a:ext cx="136578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Dddd</a:t>
          </a:r>
          <a:r>
            <a:rPr lang="en-US" sz="1100" kern="1200" dirty="0" smtClean="0"/>
            <a:t> d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2474794" y="2161959"/>
        <a:ext cx="1365780" cy="633600"/>
      </dsp:txXfrm>
    </dsp:sp>
    <dsp:sp modelId="{89C4E9D2-5423-4D70-B3D3-D1A0A9C6EE14}">
      <dsp:nvSpPr>
        <dsp:cNvPr id="0" name=""/>
        <dsp:cNvSpPr/>
      </dsp:nvSpPr>
      <dsp:spPr>
        <a:xfrm>
          <a:off x="3767883" y="1776161"/>
          <a:ext cx="438940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767883" y="1776161"/>
        <a:ext cx="438940" cy="340039"/>
      </dsp:txXfrm>
    </dsp:sp>
    <dsp:sp modelId="{65F6F08D-AB65-4D8C-9F3F-A11D46E8500B}">
      <dsp:nvSpPr>
        <dsp:cNvPr id="0" name=""/>
        <dsp:cNvSpPr/>
      </dsp:nvSpPr>
      <dsp:spPr>
        <a:xfrm>
          <a:off x="4389025" y="1730403"/>
          <a:ext cx="1365780" cy="647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e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4389025" y="1730403"/>
        <a:ext cx="1365780" cy="431556"/>
      </dsp:txXfrm>
    </dsp:sp>
    <dsp:sp modelId="{ECA43BE9-B7B5-4487-AA3C-A943238BD5B3}">
      <dsp:nvSpPr>
        <dsp:cNvPr id="0" name=""/>
        <dsp:cNvSpPr/>
      </dsp:nvSpPr>
      <dsp:spPr>
        <a:xfrm>
          <a:off x="4668763" y="2161959"/>
          <a:ext cx="136578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</a:t>
          </a:r>
          <a:r>
            <a:rPr lang="en-US" sz="1100" kern="1200" dirty="0" smtClean="0"/>
            <a:t>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g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4668763" y="2161959"/>
        <a:ext cx="1365780" cy="633600"/>
      </dsp:txXfrm>
    </dsp:sp>
    <dsp:sp modelId="{F1973C7E-5C07-4801-9D4E-DCC3202C919D}">
      <dsp:nvSpPr>
        <dsp:cNvPr id="0" name=""/>
        <dsp:cNvSpPr/>
      </dsp:nvSpPr>
      <dsp:spPr>
        <a:xfrm>
          <a:off x="5961853" y="1776161"/>
          <a:ext cx="438940" cy="340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961853" y="1776161"/>
        <a:ext cx="438940" cy="340039"/>
      </dsp:txXfrm>
    </dsp:sp>
    <dsp:sp modelId="{284782DA-0A5B-4B89-B141-27F5A6DD3478}">
      <dsp:nvSpPr>
        <dsp:cNvPr id="0" name=""/>
        <dsp:cNvSpPr/>
      </dsp:nvSpPr>
      <dsp:spPr>
        <a:xfrm>
          <a:off x="6582994" y="1730403"/>
          <a:ext cx="1365780" cy="647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h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6582994" y="1730403"/>
        <a:ext cx="1365780" cy="431556"/>
      </dsp:txXfrm>
    </dsp:sp>
    <dsp:sp modelId="{E9DFE8BB-4A90-45B3-8D39-FDBB29737B60}">
      <dsp:nvSpPr>
        <dsp:cNvPr id="0" name=""/>
        <dsp:cNvSpPr/>
      </dsp:nvSpPr>
      <dsp:spPr>
        <a:xfrm>
          <a:off x="6858007" y="2194596"/>
          <a:ext cx="1365780" cy="6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6858007" y="2194596"/>
        <a:ext cx="1365780" cy="63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135D9-3327-4CD9-855C-2AB7A5A06C10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533B-20EF-4579-9071-F5DEE68B1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C130-B63F-45D3-AE00-1C9802B09283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831F6-49A0-4374-A491-C2FFF3E73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shows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This shows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 Schneider</dc:creator>
  <cp:lastModifiedBy>kirk Schneider</cp:lastModifiedBy>
  <cp:revision>5</cp:revision>
  <dcterms:created xsi:type="dcterms:W3CDTF">2011-11-05T19:00:04Z</dcterms:created>
  <dcterms:modified xsi:type="dcterms:W3CDTF">2011-11-06T16:24:18Z</dcterms:modified>
</cp:coreProperties>
</file>