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charts/chart1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b="1" sz="1725">
                <a:solidFill>
                  <a:srgbClr val="000000"/>
                </a:solidFill>
                <a:ea typeface="Arial"/>
              </a:rPr>
              <a:t>Table title</a:t>
            </a:r>
          </a:p>
        </c:rich>
      </c:tx>
    </c:title>
    <c:plotArea>
      <c:layout/>
      <c:scatterChart>
        <c:scatterStyle val="lineMarker"/>
        <c:ser>
          <c:idx val="0"/>
          <c:order val="0"/>
          <c:tx>
            <c:strRef>
              <c:f>label 1</c:f>
              <c:strCache>
                <c:ptCount val="1"/>
                <c:pt idx="0">
                  <c:v/>
                </c:pt>
              </c:strCache>
            </c:strRef>
          </c:tx>
          <c:spPr>
            <a:solidFill>
              <a:srgbClr val="4a7ebb"/>
            </a:solidFill>
            <a:ln w="28440">
              <a:solidFill>
                <a:srgbClr val="4a7ebb"/>
              </a:solidFill>
              <a:round/>
            </a:ln>
          </c:spPr>
          <c:marker/>
          <c:xVal>
            <c:numRef>
              <c:f>categories</c:f>
              <c:numCache>
                <c:formatCode>General</c:formatCode>
                <c:ptCount val="14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260</c:v>
                </c:pt>
                <c:pt idx="25">
                  <c:v>270</c:v>
                </c:pt>
                <c:pt idx="26">
                  <c:v>280</c:v>
                </c:pt>
                <c:pt idx="27">
                  <c:v>290</c:v>
                </c:pt>
                <c:pt idx="28">
                  <c:v>300</c:v>
                </c:pt>
                <c:pt idx="29">
                  <c:v>310</c:v>
                </c:pt>
                <c:pt idx="30">
                  <c:v>320</c:v>
                </c:pt>
                <c:pt idx="31">
                  <c:v>330</c:v>
                </c:pt>
                <c:pt idx="32">
                  <c:v>340</c:v>
                </c:pt>
                <c:pt idx="33">
                  <c:v>350</c:v>
                </c:pt>
                <c:pt idx="34">
                  <c:v>360</c:v>
                </c:pt>
                <c:pt idx="35">
                  <c:v>370</c:v>
                </c:pt>
                <c:pt idx="36">
                  <c:v>380</c:v>
                </c:pt>
                <c:pt idx="37">
                  <c:v>390</c:v>
                </c:pt>
                <c:pt idx="38">
                  <c:v>400</c:v>
                </c:pt>
                <c:pt idx="39">
                  <c:v>410</c:v>
                </c:pt>
                <c:pt idx="40">
                  <c:v>420</c:v>
                </c:pt>
                <c:pt idx="41">
                  <c:v>430</c:v>
                </c:pt>
                <c:pt idx="42">
                  <c:v>440</c:v>
                </c:pt>
                <c:pt idx="43">
                  <c:v>450</c:v>
                </c:pt>
                <c:pt idx="44">
                  <c:v>460</c:v>
                </c:pt>
                <c:pt idx="45">
                  <c:v>470</c:v>
                </c:pt>
                <c:pt idx="46">
                  <c:v>480</c:v>
                </c:pt>
                <c:pt idx="47">
                  <c:v>490</c:v>
                </c:pt>
                <c:pt idx="48">
                  <c:v>500</c:v>
                </c:pt>
                <c:pt idx="49">
                  <c:v>510</c:v>
                </c:pt>
                <c:pt idx="50">
                  <c:v>520</c:v>
                </c:pt>
                <c:pt idx="51">
                  <c:v>530</c:v>
                </c:pt>
                <c:pt idx="52">
                  <c:v>540</c:v>
                </c:pt>
                <c:pt idx="53">
                  <c:v>550</c:v>
                </c:pt>
                <c:pt idx="54">
                  <c:v>560</c:v>
                </c:pt>
                <c:pt idx="55">
                  <c:v>570</c:v>
                </c:pt>
                <c:pt idx="56">
                  <c:v>580</c:v>
                </c:pt>
                <c:pt idx="57">
                  <c:v>590</c:v>
                </c:pt>
                <c:pt idx="58">
                  <c:v>600</c:v>
                </c:pt>
                <c:pt idx="59">
                  <c:v>610</c:v>
                </c:pt>
                <c:pt idx="60">
                  <c:v>620</c:v>
                </c:pt>
                <c:pt idx="61">
                  <c:v>630</c:v>
                </c:pt>
                <c:pt idx="62">
                  <c:v>640</c:v>
                </c:pt>
                <c:pt idx="63">
                  <c:v>650</c:v>
                </c:pt>
                <c:pt idx="64">
                  <c:v>660</c:v>
                </c:pt>
                <c:pt idx="65">
                  <c:v>670</c:v>
                </c:pt>
                <c:pt idx="66">
                  <c:v>680</c:v>
                </c:pt>
                <c:pt idx="67">
                  <c:v>690</c:v>
                </c:pt>
                <c:pt idx="68">
                  <c:v>700</c:v>
                </c:pt>
                <c:pt idx="69">
                  <c:v>710</c:v>
                </c:pt>
                <c:pt idx="70">
                  <c:v>720</c:v>
                </c:pt>
                <c:pt idx="71">
                  <c:v>730</c:v>
                </c:pt>
                <c:pt idx="72">
                  <c:v>740</c:v>
                </c:pt>
                <c:pt idx="73">
                  <c:v>750</c:v>
                </c:pt>
                <c:pt idx="74">
                  <c:v>760</c:v>
                </c:pt>
                <c:pt idx="75">
                  <c:v>770</c:v>
                </c:pt>
                <c:pt idx="76">
                  <c:v>780</c:v>
                </c:pt>
                <c:pt idx="77">
                  <c:v>790</c:v>
                </c:pt>
                <c:pt idx="78">
                  <c:v>800</c:v>
                </c:pt>
                <c:pt idx="79">
                  <c:v>810</c:v>
                </c:pt>
                <c:pt idx="80">
                  <c:v>820</c:v>
                </c:pt>
                <c:pt idx="81">
                  <c:v>830</c:v>
                </c:pt>
                <c:pt idx="82">
                  <c:v>840</c:v>
                </c:pt>
                <c:pt idx="83">
                  <c:v>850</c:v>
                </c:pt>
                <c:pt idx="84">
                  <c:v>860</c:v>
                </c:pt>
                <c:pt idx="85">
                  <c:v>870</c:v>
                </c:pt>
                <c:pt idx="86">
                  <c:v>880</c:v>
                </c:pt>
                <c:pt idx="87">
                  <c:v>890</c:v>
                </c:pt>
                <c:pt idx="88">
                  <c:v>900</c:v>
                </c:pt>
                <c:pt idx="89">
                  <c:v>910</c:v>
                </c:pt>
                <c:pt idx="90">
                  <c:v>920</c:v>
                </c:pt>
                <c:pt idx="91">
                  <c:v>930</c:v>
                </c:pt>
                <c:pt idx="92">
                  <c:v>940</c:v>
                </c:pt>
                <c:pt idx="93">
                  <c:v>950</c:v>
                </c:pt>
                <c:pt idx="94">
                  <c:v>960</c:v>
                </c:pt>
                <c:pt idx="95">
                  <c:v>970</c:v>
                </c:pt>
                <c:pt idx="96">
                  <c:v>980</c:v>
                </c:pt>
                <c:pt idx="97">
                  <c:v>990</c:v>
                </c:pt>
                <c:pt idx="98">
                  <c:v>1000</c:v>
                </c:pt>
                <c:pt idx="99">
                  <c:v>1010</c:v>
                </c:pt>
                <c:pt idx="100">
                  <c:v>1020</c:v>
                </c:pt>
                <c:pt idx="101">
                  <c:v>1030</c:v>
                </c:pt>
                <c:pt idx="102">
                  <c:v>1040</c:v>
                </c:pt>
                <c:pt idx="103">
                  <c:v>1050</c:v>
                </c:pt>
                <c:pt idx="104">
                  <c:v>1060</c:v>
                </c:pt>
                <c:pt idx="105">
                  <c:v>1070</c:v>
                </c:pt>
                <c:pt idx="106">
                  <c:v>1080</c:v>
                </c:pt>
                <c:pt idx="107">
                  <c:v>1090</c:v>
                </c:pt>
                <c:pt idx="108">
                  <c:v>1100</c:v>
                </c:pt>
                <c:pt idx="109">
                  <c:v>1110</c:v>
                </c:pt>
                <c:pt idx="110">
                  <c:v>1120</c:v>
                </c:pt>
                <c:pt idx="111">
                  <c:v>1130</c:v>
                </c:pt>
                <c:pt idx="112">
                  <c:v>1140</c:v>
                </c:pt>
                <c:pt idx="113">
                  <c:v>1150</c:v>
                </c:pt>
                <c:pt idx="114">
                  <c:v>1160</c:v>
                </c:pt>
                <c:pt idx="115">
                  <c:v>1170</c:v>
                </c:pt>
                <c:pt idx="116">
                  <c:v>1180</c:v>
                </c:pt>
                <c:pt idx="117">
                  <c:v>1190</c:v>
                </c:pt>
                <c:pt idx="118">
                  <c:v>1200</c:v>
                </c:pt>
                <c:pt idx="119">
                  <c:v>1210</c:v>
                </c:pt>
                <c:pt idx="120">
                  <c:v>1220</c:v>
                </c:pt>
                <c:pt idx="121">
                  <c:v>1230</c:v>
                </c:pt>
                <c:pt idx="122">
                  <c:v>1240</c:v>
                </c:pt>
                <c:pt idx="123">
                  <c:v>1250</c:v>
                </c:pt>
                <c:pt idx="124">
                  <c:v>1260</c:v>
                </c:pt>
                <c:pt idx="125">
                  <c:v>1270</c:v>
                </c:pt>
                <c:pt idx="126">
                  <c:v>1280</c:v>
                </c:pt>
                <c:pt idx="127">
                  <c:v>1290</c:v>
                </c:pt>
                <c:pt idx="128">
                  <c:v>1300</c:v>
                </c:pt>
                <c:pt idx="129">
                  <c:v>1310</c:v>
                </c:pt>
                <c:pt idx="130">
                  <c:v>1320</c:v>
                </c:pt>
                <c:pt idx="131">
                  <c:v>1330</c:v>
                </c:pt>
                <c:pt idx="132">
                  <c:v>1340</c:v>
                </c:pt>
                <c:pt idx="133">
                  <c:v>1350</c:v>
                </c:pt>
                <c:pt idx="134">
                  <c:v>1360</c:v>
                </c:pt>
                <c:pt idx="135">
                  <c:v>1370</c:v>
                </c:pt>
                <c:pt idx="136">
                  <c:v>1380</c:v>
                </c:pt>
                <c:pt idx="137">
                  <c:v>1390</c:v>
                </c:pt>
                <c:pt idx="138">
                  <c:v>1400</c:v>
                </c:pt>
                <c:pt idx="139">
                  <c:v>1410</c:v>
                </c:pt>
                <c:pt idx="140">
                  <c:v>1420</c:v>
                </c:pt>
                <c:pt idx="141">
                  <c:v>1430</c:v>
                </c:pt>
                <c:pt idx="142">
                  <c:v>1440</c:v>
                </c:pt>
                <c:pt idx="143">
                  <c:v>1450</c:v>
                </c:pt>
                <c:pt idx="144">
                  <c:v>1460</c:v>
                </c:pt>
                <c:pt idx="145">
                  <c:v>1470</c:v>
                </c:pt>
                <c:pt idx="146">
                  <c:v>1480</c:v>
                </c:pt>
                <c:pt idx="147">
                  <c:v>1490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148"/>
                <c:pt idx="0">
                  <c:v>NaN</c:v>
                </c:pt>
                <c:pt idx="1">
                  <c:v>NaN</c:v>
                </c:pt>
                <c:pt idx="2">
                  <c:v>NaN</c:v>
                </c:pt>
                <c:pt idx="3">
                  <c:v>NaN</c:v>
                </c:pt>
                <c:pt idx="4">
                  <c:v>NaN</c:v>
                </c:pt>
                <c:pt idx="5">
                  <c:v>NaN</c:v>
                </c:pt>
                <c:pt idx="6">
                  <c:v>NaN</c:v>
                </c:pt>
                <c:pt idx="7">
                  <c:v>NaN</c:v>
                </c:pt>
                <c:pt idx="8">
                  <c:v>NaN</c:v>
                </c:pt>
                <c:pt idx="9">
                  <c:v>NaN</c:v>
                </c:pt>
                <c:pt idx="10">
                  <c:v>NaN</c:v>
                </c:pt>
                <c:pt idx="11">
                  <c:v>NaN</c:v>
                </c:pt>
                <c:pt idx="12">
                  <c:v>NaN</c:v>
                </c:pt>
                <c:pt idx="13">
                  <c:v>NaN</c:v>
                </c:pt>
                <c:pt idx="14">
                  <c:v>NaN</c:v>
                </c:pt>
                <c:pt idx="15">
                  <c:v>NaN</c:v>
                </c:pt>
                <c:pt idx="16">
                  <c:v>NaN</c:v>
                </c:pt>
                <c:pt idx="17">
                  <c:v>NaN</c:v>
                </c:pt>
                <c:pt idx="18">
                  <c:v>NaN</c:v>
                </c:pt>
                <c:pt idx="19">
                  <c:v>NaN</c:v>
                </c:pt>
                <c:pt idx="20">
                  <c:v>NaN</c:v>
                </c:pt>
                <c:pt idx="21">
                  <c:v>NaN</c:v>
                </c:pt>
                <c:pt idx="22">
                  <c:v>NaN</c:v>
                </c:pt>
                <c:pt idx="23">
                  <c:v>NaN</c:v>
                </c:pt>
                <c:pt idx="24">
                  <c:v>NaN</c:v>
                </c:pt>
                <c:pt idx="25">
                  <c:v>NaN</c:v>
                </c:pt>
                <c:pt idx="26">
                  <c:v>NaN</c:v>
                </c:pt>
                <c:pt idx="27">
                  <c:v>NaN</c:v>
                </c:pt>
                <c:pt idx="28">
                  <c:v>NaN</c:v>
                </c:pt>
                <c:pt idx="29">
                  <c:v>NaN</c:v>
                </c:pt>
                <c:pt idx="30">
                  <c:v>NaN</c:v>
                </c:pt>
                <c:pt idx="31">
                  <c:v>NaN</c:v>
                </c:pt>
                <c:pt idx="32">
                  <c:v>NaN</c:v>
                </c:pt>
                <c:pt idx="33">
                  <c:v>NaN</c:v>
                </c:pt>
                <c:pt idx="34">
                  <c:v>NaN</c:v>
                </c:pt>
                <c:pt idx="35">
                  <c:v>NaN</c:v>
                </c:pt>
                <c:pt idx="36">
                  <c:v>NaN</c:v>
                </c:pt>
                <c:pt idx="37">
                  <c:v>NaN</c:v>
                </c:pt>
                <c:pt idx="38">
                  <c:v>NaN</c:v>
                </c:pt>
                <c:pt idx="39">
                  <c:v>NaN</c:v>
                </c:pt>
                <c:pt idx="40">
                  <c:v>NaN</c:v>
                </c:pt>
                <c:pt idx="41">
                  <c:v>NaN</c:v>
                </c:pt>
                <c:pt idx="42">
                  <c:v>NaN</c:v>
                </c:pt>
                <c:pt idx="43">
                  <c:v>NaN</c:v>
                </c:pt>
                <c:pt idx="44">
                  <c:v>NaN</c:v>
                </c:pt>
                <c:pt idx="45">
                  <c:v>NaN</c:v>
                </c:pt>
                <c:pt idx="46">
                  <c:v>NaN</c:v>
                </c:pt>
                <c:pt idx="47">
                  <c:v>NaN</c:v>
                </c:pt>
                <c:pt idx="48">
                  <c:v>NaN</c:v>
                </c:pt>
                <c:pt idx="49">
                  <c:v>NaN</c:v>
                </c:pt>
                <c:pt idx="50">
                  <c:v>NaN</c:v>
                </c:pt>
                <c:pt idx="51">
                  <c:v>NaN</c:v>
                </c:pt>
                <c:pt idx="52">
                  <c:v>NaN</c:v>
                </c:pt>
                <c:pt idx="53">
                  <c:v>NaN</c:v>
                </c:pt>
                <c:pt idx="54">
                  <c:v>NaN</c:v>
                </c:pt>
                <c:pt idx="55">
                  <c:v>NaN</c:v>
                </c:pt>
                <c:pt idx="56">
                  <c:v>NaN</c:v>
                </c:pt>
                <c:pt idx="57">
                  <c:v>NaN</c:v>
                </c:pt>
                <c:pt idx="58">
                  <c:v>NaN</c:v>
                </c:pt>
                <c:pt idx="59">
                  <c:v>NaN</c:v>
                </c:pt>
                <c:pt idx="60">
                  <c:v>NaN</c:v>
                </c:pt>
                <c:pt idx="61">
                  <c:v>NaN</c:v>
                </c:pt>
                <c:pt idx="62">
                  <c:v>NaN</c:v>
                </c:pt>
                <c:pt idx="63">
                  <c:v>NaN</c:v>
                </c:pt>
                <c:pt idx="64">
                  <c:v>NaN</c:v>
                </c:pt>
                <c:pt idx="65">
                  <c:v>NaN</c:v>
                </c:pt>
                <c:pt idx="66">
                  <c:v>NaN</c:v>
                </c:pt>
                <c:pt idx="67">
                  <c:v>NaN</c:v>
                </c:pt>
                <c:pt idx="68">
                  <c:v>NaN</c:v>
                </c:pt>
                <c:pt idx="69">
                  <c:v>NaN</c:v>
                </c:pt>
                <c:pt idx="70">
                  <c:v>NaN</c:v>
                </c:pt>
                <c:pt idx="71">
                  <c:v>NaN</c:v>
                </c:pt>
                <c:pt idx="72">
                  <c:v>NaN</c:v>
                </c:pt>
                <c:pt idx="73">
                  <c:v>NaN</c:v>
                </c:pt>
                <c:pt idx="74">
                  <c:v>NaN</c:v>
                </c:pt>
                <c:pt idx="75">
                  <c:v>NaN</c:v>
                </c:pt>
                <c:pt idx="76">
                  <c:v>NaN</c:v>
                </c:pt>
                <c:pt idx="77">
                  <c:v>NaN</c:v>
                </c:pt>
                <c:pt idx="78">
                  <c:v>NaN</c:v>
                </c:pt>
                <c:pt idx="79">
                  <c:v>NaN</c:v>
                </c:pt>
                <c:pt idx="80">
                  <c:v>NaN</c:v>
                </c:pt>
                <c:pt idx="81">
                  <c:v>NaN</c:v>
                </c:pt>
                <c:pt idx="82">
                  <c:v>NaN</c:v>
                </c:pt>
                <c:pt idx="83">
                  <c:v>NaN</c:v>
                </c:pt>
                <c:pt idx="84">
                  <c:v>NaN</c:v>
                </c:pt>
                <c:pt idx="85">
                  <c:v>NaN</c:v>
                </c:pt>
                <c:pt idx="86">
                  <c:v>NaN</c:v>
                </c:pt>
                <c:pt idx="87">
                  <c:v>NaN</c:v>
                </c:pt>
                <c:pt idx="88">
                  <c:v>NaN</c:v>
                </c:pt>
                <c:pt idx="89">
                  <c:v>NaN</c:v>
                </c:pt>
                <c:pt idx="90">
                  <c:v>NaN</c:v>
                </c:pt>
                <c:pt idx="91">
                  <c:v>NaN</c:v>
                </c:pt>
                <c:pt idx="92">
                  <c:v>NaN</c:v>
                </c:pt>
                <c:pt idx="93">
                  <c:v>NaN</c:v>
                </c:pt>
                <c:pt idx="94">
                  <c:v>NaN</c:v>
                </c:pt>
                <c:pt idx="95">
                  <c:v>NaN</c:v>
                </c:pt>
                <c:pt idx="96">
                  <c:v>NaN</c:v>
                </c:pt>
                <c:pt idx="97">
                  <c:v>NaN</c:v>
                </c:pt>
                <c:pt idx="98">
                  <c:v>NaN</c:v>
                </c:pt>
                <c:pt idx="99">
                  <c:v>NaN</c:v>
                </c:pt>
                <c:pt idx="100">
                  <c:v>NaN</c:v>
                </c:pt>
                <c:pt idx="101">
                  <c:v>NaN</c:v>
                </c:pt>
                <c:pt idx="102">
                  <c:v>NaN</c:v>
                </c:pt>
                <c:pt idx="103">
                  <c:v>NaN</c:v>
                </c:pt>
                <c:pt idx="104">
                  <c:v>NaN</c:v>
                </c:pt>
                <c:pt idx="105">
                  <c:v>NaN</c:v>
                </c:pt>
                <c:pt idx="106">
                  <c:v>NaN</c:v>
                </c:pt>
                <c:pt idx="107">
                  <c:v>NaN</c:v>
                </c:pt>
                <c:pt idx="108">
                  <c:v>NaN</c:v>
                </c:pt>
                <c:pt idx="109">
                  <c:v>NaN</c:v>
                </c:pt>
                <c:pt idx="110">
                  <c:v>NaN</c:v>
                </c:pt>
                <c:pt idx="111">
                  <c:v>NaN</c:v>
                </c:pt>
                <c:pt idx="112">
                  <c:v>NaN</c:v>
                </c:pt>
                <c:pt idx="113">
                  <c:v>NaN</c:v>
                </c:pt>
                <c:pt idx="114">
                  <c:v>NaN</c:v>
                </c:pt>
                <c:pt idx="115">
                  <c:v>NaN</c:v>
                </c:pt>
                <c:pt idx="116">
                  <c:v>NaN</c:v>
                </c:pt>
                <c:pt idx="117">
                  <c:v>NaN</c:v>
                </c:pt>
                <c:pt idx="118">
                  <c:v>NaN</c:v>
                </c:pt>
                <c:pt idx="119">
                  <c:v>NaN</c:v>
                </c:pt>
                <c:pt idx="120">
                  <c:v>NaN</c:v>
                </c:pt>
                <c:pt idx="121">
                  <c:v>NaN</c:v>
                </c:pt>
                <c:pt idx="122">
                  <c:v>NaN</c:v>
                </c:pt>
                <c:pt idx="123">
                  <c:v>NaN</c:v>
                </c:pt>
                <c:pt idx="124">
                  <c:v>NaN</c:v>
                </c:pt>
                <c:pt idx="125">
                  <c:v>NaN</c:v>
                </c:pt>
                <c:pt idx="126">
                  <c:v>NaN</c:v>
                </c:pt>
                <c:pt idx="127">
                  <c:v>NaN</c:v>
                </c:pt>
                <c:pt idx="128">
                  <c:v>NaN</c:v>
                </c:pt>
                <c:pt idx="129">
                  <c:v>NaN</c:v>
                </c:pt>
                <c:pt idx="130">
                  <c:v>NaN</c:v>
                </c:pt>
                <c:pt idx="131">
                  <c:v>NaN</c:v>
                </c:pt>
                <c:pt idx="132">
                  <c:v>NaN</c:v>
                </c:pt>
                <c:pt idx="133">
                  <c:v>NaN</c:v>
                </c:pt>
                <c:pt idx="134">
                  <c:v>NaN</c:v>
                </c:pt>
                <c:pt idx="135">
                  <c:v>NaN</c:v>
                </c:pt>
                <c:pt idx="136">
                  <c:v>NaN</c:v>
                </c:pt>
                <c:pt idx="137">
                  <c:v>NaN</c:v>
                </c:pt>
                <c:pt idx="138">
                  <c:v>NaN</c:v>
                </c:pt>
                <c:pt idx="139">
                  <c:v>NaN</c:v>
                </c:pt>
                <c:pt idx="140">
                  <c:v>NaN</c:v>
                </c:pt>
                <c:pt idx="141">
                  <c:v>NaN</c:v>
                </c:pt>
                <c:pt idx="142">
                  <c:v>NaN</c:v>
                </c:pt>
                <c:pt idx="143">
                  <c:v>NaN</c:v>
                </c:pt>
                <c:pt idx="144">
                  <c:v>NaN</c:v>
                </c:pt>
                <c:pt idx="145">
                  <c:v>NaN</c:v>
                </c:pt>
                <c:pt idx="146">
                  <c:v>NaN</c:v>
                </c:pt>
                <c:pt idx="147">
                  <c:v>0</c:v>
                </c:pt>
              </c:numCache>
            </c:numRef>
          </c:y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One</c:v>
                </c:pt>
              </c:strCache>
            </c:strRef>
          </c:tx>
          <c:spPr>
            <a:solidFill>
              <a:srgbClr val="be4b48"/>
            </a:solidFill>
            <a:ln w="28440">
              <a:solidFill>
                <a:srgbClr val="be4b48"/>
              </a:solidFill>
              <a:round/>
            </a:ln>
          </c:spPr>
          <c:marker/>
          <c:xVal>
            <c:numRef>
              <c:f>categories</c:f>
              <c:numCache>
                <c:formatCode>General</c:formatCode>
                <c:ptCount val="14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260</c:v>
                </c:pt>
                <c:pt idx="25">
                  <c:v>270</c:v>
                </c:pt>
                <c:pt idx="26">
                  <c:v>280</c:v>
                </c:pt>
                <c:pt idx="27">
                  <c:v>290</c:v>
                </c:pt>
                <c:pt idx="28">
                  <c:v>300</c:v>
                </c:pt>
                <c:pt idx="29">
                  <c:v>310</c:v>
                </c:pt>
                <c:pt idx="30">
                  <c:v>320</c:v>
                </c:pt>
                <c:pt idx="31">
                  <c:v>330</c:v>
                </c:pt>
                <c:pt idx="32">
                  <c:v>340</c:v>
                </c:pt>
                <c:pt idx="33">
                  <c:v>350</c:v>
                </c:pt>
                <c:pt idx="34">
                  <c:v>360</c:v>
                </c:pt>
                <c:pt idx="35">
                  <c:v>370</c:v>
                </c:pt>
                <c:pt idx="36">
                  <c:v>380</c:v>
                </c:pt>
                <c:pt idx="37">
                  <c:v>390</c:v>
                </c:pt>
                <c:pt idx="38">
                  <c:v>400</c:v>
                </c:pt>
                <c:pt idx="39">
                  <c:v>410</c:v>
                </c:pt>
                <c:pt idx="40">
                  <c:v>420</c:v>
                </c:pt>
                <c:pt idx="41">
                  <c:v>430</c:v>
                </c:pt>
                <c:pt idx="42">
                  <c:v>440</c:v>
                </c:pt>
                <c:pt idx="43">
                  <c:v>450</c:v>
                </c:pt>
                <c:pt idx="44">
                  <c:v>460</c:v>
                </c:pt>
                <c:pt idx="45">
                  <c:v>470</c:v>
                </c:pt>
                <c:pt idx="46">
                  <c:v>480</c:v>
                </c:pt>
                <c:pt idx="47">
                  <c:v>490</c:v>
                </c:pt>
                <c:pt idx="48">
                  <c:v>500</c:v>
                </c:pt>
                <c:pt idx="49">
                  <c:v>510</c:v>
                </c:pt>
                <c:pt idx="50">
                  <c:v>520</c:v>
                </c:pt>
                <c:pt idx="51">
                  <c:v>530</c:v>
                </c:pt>
                <c:pt idx="52">
                  <c:v>540</c:v>
                </c:pt>
                <c:pt idx="53">
                  <c:v>550</c:v>
                </c:pt>
                <c:pt idx="54">
                  <c:v>560</c:v>
                </c:pt>
                <c:pt idx="55">
                  <c:v>570</c:v>
                </c:pt>
                <c:pt idx="56">
                  <c:v>580</c:v>
                </c:pt>
                <c:pt idx="57">
                  <c:v>590</c:v>
                </c:pt>
                <c:pt idx="58">
                  <c:v>600</c:v>
                </c:pt>
                <c:pt idx="59">
                  <c:v>610</c:v>
                </c:pt>
                <c:pt idx="60">
                  <c:v>620</c:v>
                </c:pt>
                <c:pt idx="61">
                  <c:v>630</c:v>
                </c:pt>
                <c:pt idx="62">
                  <c:v>640</c:v>
                </c:pt>
                <c:pt idx="63">
                  <c:v>650</c:v>
                </c:pt>
                <c:pt idx="64">
                  <c:v>660</c:v>
                </c:pt>
                <c:pt idx="65">
                  <c:v>670</c:v>
                </c:pt>
                <c:pt idx="66">
                  <c:v>680</c:v>
                </c:pt>
                <c:pt idx="67">
                  <c:v>690</c:v>
                </c:pt>
                <c:pt idx="68">
                  <c:v>700</c:v>
                </c:pt>
                <c:pt idx="69">
                  <c:v>710</c:v>
                </c:pt>
                <c:pt idx="70">
                  <c:v>720</c:v>
                </c:pt>
                <c:pt idx="71">
                  <c:v>730</c:v>
                </c:pt>
                <c:pt idx="72">
                  <c:v>740</c:v>
                </c:pt>
                <c:pt idx="73">
                  <c:v>750</c:v>
                </c:pt>
                <c:pt idx="74">
                  <c:v>760</c:v>
                </c:pt>
                <c:pt idx="75">
                  <c:v>770</c:v>
                </c:pt>
                <c:pt idx="76">
                  <c:v>780</c:v>
                </c:pt>
                <c:pt idx="77">
                  <c:v>790</c:v>
                </c:pt>
                <c:pt idx="78">
                  <c:v>800</c:v>
                </c:pt>
                <c:pt idx="79">
                  <c:v>810</c:v>
                </c:pt>
                <c:pt idx="80">
                  <c:v>820</c:v>
                </c:pt>
                <c:pt idx="81">
                  <c:v>830</c:v>
                </c:pt>
                <c:pt idx="82">
                  <c:v>840</c:v>
                </c:pt>
                <c:pt idx="83">
                  <c:v>850</c:v>
                </c:pt>
                <c:pt idx="84">
                  <c:v>860</c:v>
                </c:pt>
                <c:pt idx="85">
                  <c:v>870</c:v>
                </c:pt>
                <c:pt idx="86">
                  <c:v>880</c:v>
                </c:pt>
                <c:pt idx="87">
                  <c:v>890</c:v>
                </c:pt>
                <c:pt idx="88">
                  <c:v>900</c:v>
                </c:pt>
                <c:pt idx="89">
                  <c:v>910</c:v>
                </c:pt>
                <c:pt idx="90">
                  <c:v>920</c:v>
                </c:pt>
                <c:pt idx="91">
                  <c:v>930</c:v>
                </c:pt>
                <c:pt idx="92">
                  <c:v>940</c:v>
                </c:pt>
                <c:pt idx="93">
                  <c:v>950</c:v>
                </c:pt>
                <c:pt idx="94">
                  <c:v>960</c:v>
                </c:pt>
                <c:pt idx="95">
                  <c:v>970</c:v>
                </c:pt>
                <c:pt idx="96">
                  <c:v>980</c:v>
                </c:pt>
                <c:pt idx="97">
                  <c:v>990</c:v>
                </c:pt>
                <c:pt idx="98">
                  <c:v>1000</c:v>
                </c:pt>
                <c:pt idx="99">
                  <c:v>1010</c:v>
                </c:pt>
                <c:pt idx="100">
                  <c:v>1020</c:v>
                </c:pt>
                <c:pt idx="101">
                  <c:v>1030</c:v>
                </c:pt>
                <c:pt idx="102">
                  <c:v>1040</c:v>
                </c:pt>
                <c:pt idx="103">
                  <c:v>1050</c:v>
                </c:pt>
                <c:pt idx="104">
                  <c:v>1060</c:v>
                </c:pt>
                <c:pt idx="105">
                  <c:v>1070</c:v>
                </c:pt>
                <c:pt idx="106">
                  <c:v>1080</c:v>
                </c:pt>
                <c:pt idx="107">
                  <c:v>1090</c:v>
                </c:pt>
                <c:pt idx="108">
                  <c:v>1100</c:v>
                </c:pt>
                <c:pt idx="109">
                  <c:v>1110</c:v>
                </c:pt>
                <c:pt idx="110">
                  <c:v>1120</c:v>
                </c:pt>
                <c:pt idx="111">
                  <c:v>1130</c:v>
                </c:pt>
                <c:pt idx="112">
                  <c:v>1140</c:v>
                </c:pt>
                <c:pt idx="113">
                  <c:v>1150</c:v>
                </c:pt>
                <c:pt idx="114">
                  <c:v>1160</c:v>
                </c:pt>
                <c:pt idx="115">
                  <c:v>1170</c:v>
                </c:pt>
                <c:pt idx="116">
                  <c:v>1180</c:v>
                </c:pt>
                <c:pt idx="117">
                  <c:v>1190</c:v>
                </c:pt>
                <c:pt idx="118">
                  <c:v>1200</c:v>
                </c:pt>
                <c:pt idx="119">
                  <c:v>1210</c:v>
                </c:pt>
                <c:pt idx="120">
                  <c:v>1220</c:v>
                </c:pt>
                <c:pt idx="121">
                  <c:v>1230</c:v>
                </c:pt>
                <c:pt idx="122">
                  <c:v>1240</c:v>
                </c:pt>
                <c:pt idx="123">
                  <c:v>1250</c:v>
                </c:pt>
                <c:pt idx="124">
                  <c:v>1260</c:v>
                </c:pt>
                <c:pt idx="125">
                  <c:v>1270</c:v>
                </c:pt>
                <c:pt idx="126">
                  <c:v>1280</c:v>
                </c:pt>
                <c:pt idx="127">
                  <c:v>1290</c:v>
                </c:pt>
                <c:pt idx="128">
                  <c:v>1300</c:v>
                </c:pt>
                <c:pt idx="129">
                  <c:v>1310</c:v>
                </c:pt>
                <c:pt idx="130">
                  <c:v>1320</c:v>
                </c:pt>
                <c:pt idx="131">
                  <c:v>1330</c:v>
                </c:pt>
                <c:pt idx="132">
                  <c:v>1340</c:v>
                </c:pt>
                <c:pt idx="133">
                  <c:v>1350</c:v>
                </c:pt>
                <c:pt idx="134">
                  <c:v>1360</c:v>
                </c:pt>
                <c:pt idx="135">
                  <c:v>1370</c:v>
                </c:pt>
                <c:pt idx="136">
                  <c:v>1380</c:v>
                </c:pt>
                <c:pt idx="137">
                  <c:v>1390</c:v>
                </c:pt>
                <c:pt idx="138">
                  <c:v>1400</c:v>
                </c:pt>
                <c:pt idx="139">
                  <c:v>1410</c:v>
                </c:pt>
                <c:pt idx="140">
                  <c:v>1420</c:v>
                </c:pt>
                <c:pt idx="141">
                  <c:v>1430</c:v>
                </c:pt>
                <c:pt idx="142">
                  <c:v>1440</c:v>
                </c:pt>
                <c:pt idx="143">
                  <c:v>1450</c:v>
                </c:pt>
                <c:pt idx="144">
                  <c:v>1460</c:v>
                </c:pt>
                <c:pt idx="145">
                  <c:v>1470</c:v>
                </c:pt>
                <c:pt idx="146">
                  <c:v>1480</c:v>
                </c:pt>
                <c:pt idx="147">
                  <c:v>1490</c:v>
                </c:pt>
              </c:numCache>
            </c:numRef>
          </c:xVal>
          <c:yVal>
            <c:numRef>
              <c:f>1</c:f>
              <c:numCache>
                <c:formatCode>General</c:formatCode>
                <c:ptCount val="148"/>
                <c:pt idx="0">
                  <c:v>3.837</c:v>
                </c:pt>
                <c:pt idx="1">
                  <c:v>3.871</c:v>
                </c:pt>
                <c:pt idx="2">
                  <c:v>4.018</c:v>
                </c:pt>
                <c:pt idx="3">
                  <c:v>4.149</c:v>
                </c:pt>
                <c:pt idx="4">
                  <c:v>4.245</c:v>
                </c:pt>
                <c:pt idx="5">
                  <c:v>4.677</c:v>
                </c:pt>
                <c:pt idx="6">
                  <c:v>5.061</c:v>
                </c:pt>
                <c:pt idx="7">
                  <c:v>5.536</c:v>
                </c:pt>
                <c:pt idx="8">
                  <c:v>6.615</c:v>
                </c:pt>
                <c:pt idx="9">
                  <c:v>7.157</c:v>
                </c:pt>
                <c:pt idx="10">
                  <c:v>9.358</c:v>
                </c:pt>
                <c:pt idx="11">
                  <c:v>12.57</c:v>
                </c:pt>
                <c:pt idx="12">
                  <c:v>14.18</c:v>
                </c:pt>
                <c:pt idx="13">
                  <c:v>17.56</c:v>
                </c:pt>
                <c:pt idx="14">
                  <c:v>21.48</c:v>
                </c:pt>
                <c:pt idx="15">
                  <c:v>19.93</c:v>
                </c:pt>
                <c:pt idx="16">
                  <c:v>21.28</c:v>
                </c:pt>
                <c:pt idx="17">
                  <c:v>21.37</c:v>
                </c:pt>
                <c:pt idx="18">
                  <c:v>21.8</c:v>
                </c:pt>
                <c:pt idx="19">
                  <c:v>21.9</c:v>
                </c:pt>
                <c:pt idx="20">
                  <c:v>22.98</c:v>
                </c:pt>
                <c:pt idx="21">
                  <c:v>21.92</c:v>
                </c:pt>
                <c:pt idx="22">
                  <c:v>22.75</c:v>
                </c:pt>
                <c:pt idx="23">
                  <c:v>22.59</c:v>
                </c:pt>
                <c:pt idx="24">
                  <c:v>23.49</c:v>
                </c:pt>
                <c:pt idx="25">
                  <c:v>23.81</c:v>
                </c:pt>
                <c:pt idx="26">
                  <c:v>23.41</c:v>
                </c:pt>
                <c:pt idx="27">
                  <c:v>23.43</c:v>
                </c:pt>
                <c:pt idx="28">
                  <c:v>24.34</c:v>
                </c:pt>
                <c:pt idx="29">
                  <c:v>24.12</c:v>
                </c:pt>
                <c:pt idx="30">
                  <c:v>23.83</c:v>
                </c:pt>
                <c:pt idx="31">
                  <c:v>23.41</c:v>
                </c:pt>
                <c:pt idx="32">
                  <c:v>23.52</c:v>
                </c:pt>
                <c:pt idx="33">
                  <c:v>23.42</c:v>
                </c:pt>
                <c:pt idx="34">
                  <c:v>23.39</c:v>
                </c:pt>
                <c:pt idx="35">
                  <c:v>24.37</c:v>
                </c:pt>
                <c:pt idx="36">
                  <c:v>23.51</c:v>
                </c:pt>
                <c:pt idx="37">
                  <c:v>24.46</c:v>
                </c:pt>
                <c:pt idx="38">
                  <c:v>23.57</c:v>
                </c:pt>
                <c:pt idx="39">
                  <c:v>23.29</c:v>
                </c:pt>
                <c:pt idx="40">
                  <c:v>23.71</c:v>
                </c:pt>
                <c:pt idx="41">
                  <c:v>24.15</c:v>
                </c:pt>
                <c:pt idx="42">
                  <c:v>23.31</c:v>
                </c:pt>
                <c:pt idx="43">
                  <c:v>23.31</c:v>
                </c:pt>
                <c:pt idx="44">
                  <c:v>22.88</c:v>
                </c:pt>
                <c:pt idx="45">
                  <c:v>23.69</c:v>
                </c:pt>
                <c:pt idx="46">
                  <c:v>24.76</c:v>
                </c:pt>
                <c:pt idx="47">
                  <c:v>24.15</c:v>
                </c:pt>
                <c:pt idx="48">
                  <c:v>23.41</c:v>
                </c:pt>
                <c:pt idx="49">
                  <c:v>24.2</c:v>
                </c:pt>
                <c:pt idx="50">
                  <c:v>23.14</c:v>
                </c:pt>
                <c:pt idx="51">
                  <c:v>23.48</c:v>
                </c:pt>
                <c:pt idx="52">
                  <c:v>23.31</c:v>
                </c:pt>
                <c:pt idx="53">
                  <c:v>24.48</c:v>
                </c:pt>
                <c:pt idx="54">
                  <c:v>24.4</c:v>
                </c:pt>
                <c:pt idx="55">
                  <c:v>24.13</c:v>
                </c:pt>
                <c:pt idx="56">
                  <c:v>23.97</c:v>
                </c:pt>
                <c:pt idx="57">
                  <c:v>23.71</c:v>
                </c:pt>
                <c:pt idx="58">
                  <c:v>23.52</c:v>
                </c:pt>
                <c:pt idx="59">
                  <c:v>24.33</c:v>
                </c:pt>
                <c:pt idx="60">
                  <c:v>24.24</c:v>
                </c:pt>
                <c:pt idx="61">
                  <c:v>24.43</c:v>
                </c:pt>
                <c:pt idx="62">
                  <c:v>23.14</c:v>
                </c:pt>
                <c:pt idx="63">
                  <c:v>23.53</c:v>
                </c:pt>
                <c:pt idx="64">
                  <c:v>23.1</c:v>
                </c:pt>
                <c:pt idx="65">
                  <c:v>24.14</c:v>
                </c:pt>
                <c:pt idx="66">
                  <c:v>23.47</c:v>
                </c:pt>
                <c:pt idx="67">
                  <c:v>24.05</c:v>
                </c:pt>
                <c:pt idx="68">
                  <c:v>23.4</c:v>
                </c:pt>
                <c:pt idx="69">
                  <c:v>22.54</c:v>
                </c:pt>
                <c:pt idx="70">
                  <c:v>23.03</c:v>
                </c:pt>
                <c:pt idx="71">
                  <c:v>23.48</c:v>
                </c:pt>
                <c:pt idx="72">
                  <c:v>23.1</c:v>
                </c:pt>
                <c:pt idx="73">
                  <c:v>23.03</c:v>
                </c:pt>
                <c:pt idx="74">
                  <c:v>23.5</c:v>
                </c:pt>
                <c:pt idx="75">
                  <c:v>23.29</c:v>
                </c:pt>
                <c:pt idx="76">
                  <c:v>23.79</c:v>
                </c:pt>
                <c:pt idx="77">
                  <c:v>22.58</c:v>
                </c:pt>
                <c:pt idx="78">
                  <c:v>23.2</c:v>
                </c:pt>
                <c:pt idx="79">
                  <c:v>22.95</c:v>
                </c:pt>
                <c:pt idx="80">
                  <c:v>23.93</c:v>
                </c:pt>
                <c:pt idx="81">
                  <c:v>23.88</c:v>
                </c:pt>
                <c:pt idx="82">
                  <c:v>23.41</c:v>
                </c:pt>
                <c:pt idx="83">
                  <c:v>24.25</c:v>
                </c:pt>
                <c:pt idx="84">
                  <c:v>24.46</c:v>
                </c:pt>
                <c:pt idx="85">
                  <c:v>22.85</c:v>
                </c:pt>
                <c:pt idx="86">
                  <c:v>22.26</c:v>
                </c:pt>
                <c:pt idx="87">
                  <c:v>22.82</c:v>
                </c:pt>
                <c:pt idx="88">
                  <c:v>23.94</c:v>
                </c:pt>
                <c:pt idx="89">
                  <c:v>23.28</c:v>
                </c:pt>
                <c:pt idx="90">
                  <c:v>21.95</c:v>
                </c:pt>
                <c:pt idx="91">
                  <c:v>21.78</c:v>
                </c:pt>
                <c:pt idx="92">
                  <c:v>23</c:v>
                </c:pt>
                <c:pt idx="93">
                  <c:v>21.99</c:v>
                </c:pt>
                <c:pt idx="94">
                  <c:v>22.2</c:v>
                </c:pt>
                <c:pt idx="95">
                  <c:v>23.17</c:v>
                </c:pt>
                <c:pt idx="96">
                  <c:v>22.53</c:v>
                </c:pt>
                <c:pt idx="97">
                  <c:v>21.86</c:v>
                </c:pt>
                <c:pt idx="98">
                  <c:v>21.94</c:v>
                </c:pt>
                <c:pt idx="99">
                  <c:v>21.23</c:v>
                </c:pt>
                <c:pt idx="100">
                  <c:v>22.13</c:v>
                </c:pt>
                <c:pt idx="101">
                  <c:v>21.59</c:v>
                </c:pt>
                <c:pt idx="102">
                  <c:v>21.65</c:v>
                </c:pt>
                <c:pt idx="103">
                  <c:v>21.67</c:v>
                </c:pt>
                <c:pt idx="104">
                  <c:v>21.32</c:v>
                </c:pt>
                <c:pt idx="105">
                  <c:v>21.52</c:v>
                </c:pt>
                <c:pt idx="106">
                  <c:v>21.79</c:v>
                </c:pt>
                <c:pt idx="107">
                  <c:v>20.58</c:v>
                </c:pt>
                <c:pt idx="108">
                  <c:v>21.95</c:v>
                </c:pt>
                <c:pt idx="109">
                  <c:v>21.88</c:v>
                </c:pt>
                <c:pt idx="110">
                  <c:v>21.12</c:v>
                </c:pt>
                <c:pt idx="111">
                  <c:v>21.53</c:v>
                </c:pt>
                <c:pt idx="112">
                  <c:v>21.35</c:v>
                </c:pt>
                <c:pt idx="113">
                  <c:v>21.14</c:v>
                </c:pt>
                <c:pt idx="114">
                  <c:v>21.49</c:v>
                </c:pt>
                <c:pt idx="115">
                  <c:v>20.85</c:v>
                </c:pt>
                <c:pt idx="116">
                  <c:v>20.8</c:v>
                </c:pt>
                <c:pt idx="117">
                  <c:v>21.51</c:v>
                </c:pt>
                <c:pt idx="118">
                  <c:v>20.88</c:v>
                </c:pt>
                <c:pt idx="119">
                  <c:v>21.18</c:v>
                </c:pt>
                <c:pt idx="120">
                  <c:v>20.74</c:v>
                </c:pt>
                <c:pt idx="121">
                  <c:v>19.63</c:v>
                </c:pt>
                <c:pt idx="122">
                  <c:v>21.16</c:v>
                </c:pt>
                <c:pt idx="123">
                  <c:v>20.98</c:v>
                </c:pt>
                <c:pt idx="124">
                  <c:v>20.71</c:v>
                </c:pt>
                <c:pt idx="125">
                  <c:v>21.93</c:v>
                </c:pt>
                <c:pt idx="126">
                  <c:v>21.92</c:v>
                </c:pt>
                <c:pt idx="127">
                  <c:v>20.38</c:v>
                </c:pt>
                <c:pt idx="128">
                  <c:v>20.69</c:v>
                </c:pt>
                <c:pt idx="129">
                  <c:v>19.67</c:v>
                </c:pt>
                <c:pt idx="130">
                  <c:v>19.72</c:v>
                </c:pt>
                <c:pt idx="131">
                  <c:v>20.11</c:v>
                </c:pt>
                <c:pt idx="132">
                  <c:v>19.84</c:v>
                </c:pt>
                <c:pt idx="133">
                  <c:v>20.34</c:v>
                </c:pt>
                <c:pt idx="134">
                  <c:v>20.36</c:v>
                </c:pt>
                <c:pt idx="135">
                  <c:v>20.37</c:v>
                </c:pt>
                <c:pt idx="136">
                  <c:v>20.2</c:v>
                </c:pt>
                <c:pt idx="137">
                  <c:v>21.16</c:v>
                </c:pt>
                <c:pt idx="138">
                  <c:v>20.75</c:v>
                </c:pt>
                <c:pt idx="139">
                  <c:v>19.79</c:v>
                </c:pt>
                <c:pt idx="140">
                  <c:v>19.55</c:v>
                </c:pt>
                <c:pt idx="141">
                  <c:v>19.2</c:v>
                </c:pt>
                <c:pt idx="142">
                  <c:v>19.54</c:v>
                </c:pt>
                <c:pt idx="143">
                  <c:v>19.95</c:v>
                </c:pt>
                <c:pt idx="144">
                  <c:v>18.43</c:v>
                </c:pt>
                <c:pt idx="145">
                  <c:v>18.23</c:v>
                </c:pt>
                <c:pt idx="146">
                  <c:v>19.46</c:v>
                </c:pt>
                <c:pt idx="147">
                  <c:v>18.73</c:v>
                </c:pt>
              </c:numCache>
            </c:numRef>
          </c:y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Two</c:v>
                </c:pt>
              </c:strCache>
            </c:strRef>
          </c:tx>
          <c:spPr>
            <a:solidFill>
              <a:srgbClr val="98b855"/>
            </a:solidFill>
            <a:ln w="28440">
              <a:solidFill>
                <a:srgbClr val="98b855"/>
              </a:solidFill>
              <a:round/>
            </a:ln>
          </c:spPr>
          <c:marker/>
          <c:xVal>
            <c:numRef>
              <c:f>categories</c:f>
              <c:numCache>
                <c:formatCode>General</c:formatCode>
                <c:ptCount val="14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260</c:v>
                </c:pt>
                <c:pt idx="25">
                  <c:v>270</c:v>
                </c:pt>
                <c:pt idx="26">
                  <c:v>280</c:v>
                </c:pt>
                <c:pt idx="27">
                  <c:v>290</c:v>
                </c:pt>
                <c:pt idx="28">
                  <c:v>300</c:v>
                </c:pt>
                <c:pt idx="29">
                  <c:v>310</c:v>
                </c:pt>
                <c:pt idx="30">
                  <c:v>320</c:v>
                </c:pt>
                <c:pt idx="31">
                  <c:v>330</c:v>
                </c:pt>
                <c:pt idx="32">
                  <c:v>340</c:v>
                </c:pt>
                <c:pt idx="33">
                  <c:v>350</c:v>
                </c:pt>
                <c:pt idx="34">
                  <c:v>360</c:v>
                </c:pt>
                <c:pt idx="35">
                  <c:v>370</c:v>
                </c:pt>
                <c:pt idx="36">
                  <c:v>380</c:v>
                </c:pt>
                <c:pt idx="37">
                  <c:v>390</c:v>
                </c:pt>
                <c:pt idx="38">
                  <c:v>400</c:v>
                </c:pt>
                <c:pt idx="39">
                  <c:v>410</c:v>
                </c:pt>
                <c:pt idx="40">
                  <c:v>420</c:v>
                </c:pt>
                <c:pt idx="41">
                  <c:v>430</c:v>
                </c:pt>
                <c:pt idx="42">
                  <c:v>440</c:v>
                </c:pt>
                <c:pt idx="43">
                  <c:v>450</c:v>
                </c:pt>
                <c:pt idx="44">
                  <c:v>460</c:v>
                </c:pt>
                <c:pt idx="45">
                  <c:v>470</c:v>
                </c:pt>
                <c:pt idx="46">
                  <c:v>480</c:v>
                </c:pt>
                <c:pt idx="47">
                  <c:v>490</c:v>
                </c:pt>
                <c:pt idx="48">
                  <c:v>500</c:v>
                </c:pt>
                <c:pt idx="49">
                  <c:v>510</c:v>
                </c:pt>
                <c:pt idx="50">
                  <c:v>520</c:v>
                </c:pt>
                <c:pt idx="51">
                  <c:v>530</c:v>
                </c:pt>
                <c:pt idx="52">
                  <c:v>540</c:v>
                </c:pt>
                <c:pt idx="53">
                  <c:v>550</c:v>
                </c:pt>
                <c:pt idx="54">
                  <c:v>560</c:v>
                </c:pt>
                <c:pt idx="55">
                  <c:v>570</c:v>
                </c:pt>
                <c:pt idx="56">
                  <c:v>580</c:v>
                </c:pt>
                <c:pt idx="57">
                  <c:v>590</c:v>
                </c:pt>
                <c:pt idx="58">
                  <c:v>600</c:v>
                </c:pt>
                <c:pt idx="59">
                  <c:v>610</c:v>
                </c:pt>
                <c:pt idx="60">
                  <c:v>620</c:v>
                </c:pt>
                <c:pt idx="61">
                  <c:v>630</c:v>
                </c:pt>
                <c:pt idx="62">
                  <c:v>640</c:v>
                </c:pt>
                <c:pt idx="63">
                  <c:v>650</c:v>
                </c:pt>
                <c:pt idx="64">
                  <c:v>660</c:v>
                </c:pt>
                <c:pt idx="65">
                  <c:v>670</c:v>
                </c:pt>
                <c:pt idx="66">
                  <c:v>680</c:v>
                </c:pt>
                <c:pt idx="67">
                  <c:v>690</c:v>
                </c:pt>
                <c:pt idx="68">
                  <c:v>700</c:v>
                </c:pt>
                <c:pt idx="69">
                  <c:v>710</c:v>
                </c:pt>
                <c:pt idx="70">
                  <c:v>720</c:v>
                </c:pt>
                <c:pt idx="71">
                  <c:v>730</c:v>
                </c:pt>
                <c:pt idx="72">
                  <c:v>740</c:v>
                </c:pt>
                <c:pt idx="73">
                  <c:v>750</c:v>
                </c:pt>
                <c:pt idx="74">
                  <c:v>760</c:v>
                </c:pt>
                <c:pt idx="75">
                  <c:v>770</c:v>
                </c:pt>
                <c:pt idx="76">
                  <c:v>780</c:v>
                </c:pt>
                <c:pt idx="77">
                  <c:v>790</c:v>
                </c:pt>
                <c:pt idx="78">
                  <c:v>800</c:v>
                </c:pt>
                <c:pt idx="79">
                  <c:v>810</c:v>
                </c:pt>
                <c:pt idx="80">
                  <c:v>820</c:v>
                </c:pt>
                <c:pt idx="81">
                  <c:v>830</c:v>
                </c:pt>
                <c:pt idx="82">
                  <c:v>840</c:v>
                </c:pt>
                <c:pt idx="83">
                  <c:v>850</c:v>
                </c:pt>
                <c:pt idx="84">
                  <c:v>860</c:v>
                </c:pt>
                <c:pt idx="85">
                  <c:v>870</c:v>
                </c:pt>
                <c:pt idx="86">
                  <c:v>880</c:v>
                </c:pt>
                <c:pt idx="87">
                  <c:v>890</c:v>
                </c:pt>
                <c:pt idx="88">
                  <c:v>900</c:v>
                </c:pt>
                <c:pt idx="89">
                  <c:v>910</c:v>
                </c:pt>
                <c:pt idx="90">
                  <c:v>920</c:v>
                </c:pt>
                <c:pt idx="91">
                  <c:v>930</c:v>
                </c:pt>
                <c:pt idx="92">
                  <c:v>940</c:v>
                </c:pt>
                <c:pt idx="93">
                  <c:v>950</c:v>
                </c:pt>
                <c:pt idx="94">
                  <c:v>960</c:v>
                </c:pt>
                <c:pt idx="95">
                  <c:v>970</c:v>
                </c:pt>
                <c:pt idx="96">
                  <c:v>980</c:v>
                </c:pt>
                <c:pt idx="97">
                  <c:v>990</c:v>
                </c:pt>
                <c:pt idx="98">
                  <c:v>1000</c:v>
                </c:pt>
                <c:pt idx="99">
                  <c:v>1010</c:v>
                </c:pt>
                <c:pt idx="100">
                  <c:v>1020</c:v>
                </c:pt>
                <c:pt idx="101">
                  <c:v>1030</c:v>
                </c:pt>
                <c:pt idx="102">
                  <c:v>1040</c:v>
                </c:pt>
                <c:pt idx="103">
                  <c:v>1050</c:v>
                </c:pt>
                <c:pt idx="104">
                  <c:v>1060</c:v>
                </c:pt>
                <c:pt idx="105">
                  <c:v>1070</c:v>
                </c:pt>
                <c:pt idx="106">
                  <c:v>1080</c:v>
                </c:pt>
                <c:pt idx="107">
                  <c:v>1090</c:v>
                </c:pt>
                <c:pt idx="108">
                  <c:v>1100</c:v>
                </c:pt>
                <c:pt idx="109">
                  <c:v>1110</c:v>
                </c:pt>
                <c:pt idx="110">
                  <c:v>1120</c:v>
                </c:pt>
                <c:pt idx="111">
                  <c:v>1130</c:v>
                </c:pt>
                <c:pt idx="112">
                  <c:v>1140</c:v>
                </c:pt>
                <c:pt idx="113">
                  <c:v>1150</c:v>
                </c:pt>
                <c:pt idx="114">
                  <c:v>1160</c:v>
                </c:pt>
                <c:pt idx="115">
                  <c:v>1170</c:v>
                </c:pt>
                <c:pt idx="116">
                  <c:v>1180</c:v>
                </c:pt>
                <c:pt idx="117">
                  <c:v>1190</c:v>
                </c:pt>
                <c:pt idx="118">
                  <c:v>1200</c:v>
                </c:pt>
                <c:pt idx="119">
                  <c:v>1210</c:v>
                </c:pt>
                <c:pt idx="120">
                  <c:v>1220</c:v>
                </c:pt>
                <c:pt idx="121">
                  <c:v>1230</c:v>
                </c:pt>
                <c:pt idx="122">
                  <c:v>1240</c:v>
                </c:pt>
                <c:pt idx="123">
                  <c:v>1250</c:v>
                </c:pt>
                <c:pt idx="124">
                  <c:v>1260</c:v>
                </c:pt>
                <c:pt idx="125">
                  <c:v>1270</c:v>
                </c:pt>
                <c:pt idx="126">
                  <c:v>1280</c:v>
                </c:pt>
                <c:pt idx="127">
                  <c:v>1290</c:v>
                </c:pt>
                <c:pt idx="128">
                  <c:v>1300</c:v>
                </c:pt>
                <c:pt idx="129">
                  <c:v>1310</c:v>
                </c:pt>
                <c:pt idx="130">
                  <c:v>1320</c:v>
                </c:pt>
                <c:pt idx="131">
                  <c:v>1330</c:v>
                </c:pt>
                <c:pt idx="132">
                  <c:v>1340</c:v>
                </c:pt>
                <c:pt idx="133">
                  <c:v>1350</c:v>
                </c:pt>
                <c:pt idx="134">
                  <c:v>1360</c:v>
                </c:pt>
                <c:pt idx="135">
                  <c:v>1370</c:v>
                </c:pt>
                <c:pt idx="136">
                  <c:v>1380</c:v>
                </c:pt>
                <c:pt idx="137">
                  <c:v>1390</c:v>
                </c:pt>
                <c:pt idx="138">
                  <c:v>1400</c:v>
                </c:pt>
                <c:pt idx="139">
                  <c:v>1410</c:v>
                </c:pt>
                <c:pt idx="140">
                  <c:v>1420</c:v>
                </c:pt>
                <c:pt idx="141">
                  <c:v>1430</c:v>
                </c:pt>
                <c:pt idx="142">
                  <c:v>1440</c:v>
                </c:pt>
                <c:pt idx="143">
                  <c:v>1450</c:v>
                </c:pt>
                <c:pt idx="144">
                  <c:v>1460</c:v>
                </c:pt>
                <c:pt idx="145">
                  <c:v>1470</c:v>
                </c:pt>
                <c:pt idx="146">
                  <c:v>1480</c:v>
                </c:pt>
                <c:pt idx="147">
                  <c:v>1490</c:v>
                </c:pt>
              </c:numCache>
            </c:numRef>
          </c:xVal>
          <c:yVal>
            <c:numRef>
              <c:f>2</c:f>
              <c:numCache>
                <c:formatCode>General</c:formatCode>
                <c:ptCount val="148"/>
                <c:pt idx="0">
                  <c:v>3.49</c:v>
                </c:pt>
                <c:pt idx="1">
                  <c:v>3.499</c:v>
                </c:pt>
                <c:pt idx="2">
                  <c:v>3.485</c:v>
                </c:pt>
                <c:pt idx="3">
                  <c:v>3.464</c:v>
                </c:pt>
                <c:pt idx="4">
                  <c:v>3.835</c:v>
                </c:pt>
                <c:pt idx="5">
                  <c:v>4.287</c:v>
                </c:pt>
                <c:pt idx="6">
                  <c:v>5.336</c:v>
                </c:pt>
                <c:pt idx="7">
                  <c:v>6.184</c:v>
                </c:pt>
                <c:pt idx="8">
                  <c:v>8.011</c:v>
                </c:pt>
                <c:pt idx="9">
                  <c:v>10.32</c:v>
                </c:pt>
                <c:pt idx="10">
                  <c:v>12.41</c:v>
                </c:pt>
                <c:pt idx="11">
                  <c:v>14.89</c:v>
                </c:pt>
                <c:pt idx="12">
                  <c:v>16.39</c:v>
                </c:pt>
                <c:pt idx="13">
                  <c:v>15.45</c:v>
                </c:pt>
                <c:pt idx="14">
                  <c:v>20.51</c:v>
                </c:pt>
                <c:pt idx="15">
                  <c:v>22.96</c:v>
                </c:pt>
                <c:pt idx="16">
                  <c:v>23.93</c:v>
                </c:pt>
                <c:pt idx="17">
                  <c:v>24.3</c:v>
                </c:pt>
                <c:pt idx="18">
                  <c:v>24.18</c:v>
                </c:pt>
                <c:pt idx="19">
                  <c:v>25.88</c:v>
                </c:pt>
                <c:pt idx="20">
                  <c:v>25.78</c:v>
                </c:pt>
                <c:pt idx="21">
                  <c:v>24.13</c:v>
                </c:pt>
                <c:pt idx="22">
                  <c:v>25.86</c:v>
                </c:pt>
                <c:pt idx="23">
                  <c:v>27.02</c:v>
                </c:pt>
                <c:pt idx="24">
                  <c:v>28.41</c:v>
                </c:pt>
                <c:pt idx="25">
                  <c:v>29.83</c:v>
                </c:pt>
                <c:pt idx="26">
                  <c:v>31.2</c:v>
                </c:pt>
                <c:pt idx="27">
                  <c:v>31.84</c:v>
                </c:pt>
                <c:pt idx="28">
                  <c:v>30.1</c:v>
                </c:pt>
                <c:pt idx="29">
                  <c:v>28.71</c:v>
                </c:pt>
                <c:pt idx="30">
                  <c:v>29.13</c:v>
                </c:pt>
                <c:pt idx="31">
                  <c:v>28.77</c:v>
                </c:pt>
                <c:pt idx="32">
                  <c:v>29.36</c:v>
                </c:pt>
                <c:pt idx="33">
                  <c:v>31.56</c:v>
                </c:pt>
                <c:pt idx="34">
                  <c:v>31.31</c:v>
                </c:pt>
                <c:pt idx="35">
                  <c:v>34.62</c:v>
                </c:pt>
                <c:pt idx="36">
                  <c:v>31.53</c:v>
                </c:pt>
                <c:pt idx="37">
                  <c:v>30.72</c:v>
                </c:pt>
                <c:pt idx="38">
                  <c:v>30.72</c:v>
                </c:pt>
                <c:pt idx="39">
                  <c:v>31.58</c:v>
                </c:pt>
                <c:pt idx="40">
                  <c:v>28.05</c:v>
                </c:pt>
                <c:pt idx="41">
                  <c:v>30.91</c:v>
                </c:pt>
                <c:pt idx="42">
                  <c:v>33.98</c:v>
                </c:pt>
                <c:pt idx="43">
                  <c:v>32.15</c:v>
                </c:pt>
                <c:pt idx="44">
                  <c:v>31.53</c:v>
                </c:pt>
                <c:pt idx="45">
                  <c:v>32.2</c:v>
                </c:pt>
                <c:pt idx="46">
                  <c:v>29.71</c:v>
                </c:pt>
                <c:pt idx="47">
                  <c:v>33.78</c:v>
                </c:pt>
                <c:pt idx="48">
                  <c:v>32.83</c:v>
                </c:pt>
                <c:pt idx="49">
                  <c:v>31.26</c:v>
                </c:pt>
                <c:pt idx="50">
                  <c:v>32.69</c:v>
                </c:pt>
                <c:pt idx="51">
                  <c:v>30.09</c:v>
                </c:pt>
                <c:pt idx="52">
                  <c:v>31.22</c:v>
                </c:pt>
                <c:pt idx="53">
                  <c:v>31.86</c:v>
                </c:pt>
                <c:pt idx="54">
                  <c:v>32.47</c:v>
                </c:pt>
                <c:pt idx="55">
                  <c:v>32.57</c:v>
                </c:pt>
                <c:pt idx="56">
                  <c:v>31.76</c:v>
                </c:pt>
                <c:pt idx="57">
                  <c:v>34.55</c:v>
                </c:pt>
                <c:pt idx="58">
                  <c:v>31.36</c:v>
                </c:pt>
                <c:pt idx="59">
                  <c:v>32.55</c:v>
                </c:pt>
                <c:pt idx="60">
                  <c:v>32.01</c:v>
                </c:pt>
                <c:pt idx="61">
                  <c:v>30.99</c:v>
                </c:pt>
                <c:pt idx="62">
                  <c:v>33.09</c:v>
                </c:pt>
                <c:pt idx="63">
                  <c:v>33.96</c:v>
                </c:pt>
                <c:pt idx="64">
                  <c:v>32.25</c:v>
                </c:pt>
                <c:pt idx="65">
                  <c:v>33.38</c:v>
                </c:pt>
                <c:pt idx="66">
                  <c:v>31.3</c:v>
                </c:pt>
                <c:pt idx="67">
                  <c:v>32.42</c:v>
                </c:pt>
                <c:pt idx="68">
                  <c:v>32.97</c:v>
                </c:pt>
                <c:pt idx="69">
                  <c:v>34.16</c:v>
                </c:pt>
                <c:pt idx="70">
                  <c:v>33.13</c:v>
                </c:pt>
                <c:pt idx="71">
                  <c:v>31.87</c:v>
                </c:pt>
                <c:pt idx="72">
                  <c:v>32.5</c:v>
                </c:pt>
                <c:pt idx="73">
                  <c:v>33.28</c:v>
                </c:pt>
                <c:pt idx="74">
                  <c:v>32.58</c:v>
                </c:pt>
                <c:pt idx="75">
                  <c:v>33.11</c:v>
                </c:pt>
                <c:pt idx="76">
                  <c:v>33.37</c:v>
                </c:pt>
                <c:pt idx="77">
                  <c:v>31.63</c:v>
                </c:pt>
                <c:pt idx="78">
                  <c:v>33.37</c:v>
                </c:pt>
                <c:pt idx="79">
                  <c:v>34.19</c:v>
                </c:pt>
                <c:pt idx="80">
                  <c:v>33.96</c:v>
                </c:pt>
                <c:pt idx="81">
                  <c:v>33.74</c:v>
                </c:pt>
                <c:pt idx="82">
                  <c:v>33.37</c:v>
                </c:pt>
                <c:pt idx="83">
                  <c:v>32.41</c:v>
                </c:pt>
                <c:pt idx="84">
                  <c:v>31.94</c:v>
                </c:pt>
                <c:pt idx="85">
                  <c:v>32.19</c:v>
                </c:pt>
                <c:pt idx="86">
                  <c:v>31.61</c:v>
                </c:pt>
                <c:pt idx="87">
                  <c:v>31.06</c:v>
                </c:pt>
                <c:pt idx="88">
                  <c:v>31.08</c:v>
                </c:pt>
                <c:pt idx="89">
                  <c:v>33</c:v>
                </c:pt>
                <c:pt idx="90">
                  <c:v>35.02</c:v>
                </c:pt>
                <c:pt idx="91">
                  <c:v>34.37</c:v>
                </c:pt>
                <c:pt idx="92">
                  <c:v>31.88</c:v>
                </c:pt>
                <c:pt idx="93">
                  <c:v>32.82</c:v>
                </c:pt>
                <c:pt idx="94">
                  <c:v>33.6</c:v>
                </c:pt>
                <c:pt idx="95">
                  <c:v>35.43</c:v>
                </c:pt>
                <c:pt idx="96">
                  <c:v>30.5</c:v>
                </c:pt>
                <c:pt idx="97">
                  <c:v>34.38</c:v>
                </c:pt>
                <c:pt idx="98">
                  <c:v>32.97</c:v>
                </c:pt>
                <c:pt idx="99">
                  <c:v>32.07</c:v>
                </c:pt>
                <c:pt idx="100">
                  <c:v>30.35</c:v>
                </c:pt>
                <c:pt idx="101">
                  <c:v>32.28</c:v>
                </c:pt>
                <c:pt idx="102">
                  <c:v>32.37</c:v>
                </c:pt>
                <c:pt idx="103">
                  <c:v>32.42</c:v>
                </c:pt>
                <c:pt idx="104">
                  <c:v>33</c:v>
                </c:pt>
                <c:pt idx="105">
                  <c:v>31.63</c:v>
                </c:pt>
                <c:pt idx="106">
                  <c:v>29.46</c:v>
                </c:pt>
                <c:pt idx="107">
                  <c:v>32.57</c:v>
                </c:pt>
                <c:pt idx="108">
                  <c:v>30.64</c:v>
                </c:pt>
                <c:pt idx="109">
                  <c:v>32.43</c:v>
                </c:pt>
                <c:pt idx="110">
                  <c:v>34.55</c:v>
                </c:pt>
                <c:pt idx="111">
                  <c:v>32.86</c:v>
                </c:pt>
                <c:pt idx="112">
                  <c:v>32.31</c:v>
                </c:pt>
                <c:pt idx="113">
                  <c:v>30.87</c:v>
                </c:pt>
                <c:pt idx="114">
                  <c:v>31.94</c:v>
                </c:pt>
                <c:pt idx="115">
                  <c:v>32.25</c:v>
                </c:pt>
                <c:pt idx="116">
                  <c:v>35.49</c:v>
                </c:pt>
                <c:pt idx="117">
                  <c:v>31.76</c:v>
                </c:pt>
                <c:pt idx="118">
                  <c:v>36.11</c:v>
                </c:pt>
                <c:pt idx="119">
                  <c:v>33.28</c:v>
                </c:pt>
                <c:pt idx="120">
                  <c:v>30.42</c:v>
                </c:pt>
                <c:pt idx="121">
                  <c:v>33.06</c:v>
                </c:pt>
                <c:pt idx="122">
                  <c:v>30.95</c:v>
                </c:pt>
                <c:pt idx="123">
                  <c:v>33.89</c:v>
                </c:pt>
                <c:pt idx="124">
                  <c:v>33.82</c:v>
                </c:pt>
                <c:pt idx="125">
                  <c:v>33.06</c:v>
                </c:pt>
                <c:pt idx="126">
                  <c:v>32.99</c:v>
                </c:pt>
                <c:pt idx="127">
                  <c:v>31.51</c:v>
                </c:pt>
                <c:pt idx="128">
                  <c:v>31.26</c:v>
                </c:pt>
                <c:pt idx="129">
                  <c:v>32.52</c:v>
                </c:pt>
                <c:pt idx="130">
                  <c:v>30.79</c:v>
                </c:pt>
                <c:pt idx="131">
                  <c:v>31</c:v>
                </c:pt>
                <c:pt idx="132">
                  <c:v>32.39</c:v>
                </c:pt>
                <c:pt idx="133">
                  <c:v>29.89</c:v>
                </c:pt>
                <c:pt idx="134">
                  <c:v>31.79</c:v>
                </c:pt>
                <c:pt idx="135">
                  <c:v>28.86</c:v>
                </c:pt>
                <c:pt idx="136">
                  <c:v>32.77</c:v>
                </c:pt>
                <c:pt idx="137">
                  <c:v>30.77</c:v>
                </c:pt>
                <c:pt idx="138">
                  <c:v>30.23</c:v>
                </c:pt>
                <c:pt idx="139">
                  <c:v>32.24</c:v>
                </c:pt>
                <c:pt idx="140">
                  <c:v>32.59</c:v>
                </c:pt>
                <c:pt idx="141">
                  <c:v>30.06</c:v>
                </c:pt>
                <c:pt idx="142">
                  <c:v>29.78</c:v>
                </c:pt>
                <c:pt idx="143">
                  <c:v>29.68</c:v>
                </c:pt>
                <c:pt idx="144">
                  <c:v>32.01</c:v>
                </c:pt>
                <c:pt idx="145">
                  <c:v>30.06</c:v>
                </c:pt>
                <c:pt idx="146">
                  <c:v>31.2</c:v>
                </c:pt>
                <c:pt idx="147">
                  <c:v>31.06</c:v>
                </c:pt>
              </c:numCache>
            </c:numRef>
          </c:y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Three</c:v>
                </c:pt>
              </c:strCache>
            </c:strRef>
          </c:tx>
          <c:spPr>
            <a:solidFill>
              <a:srgbClr val="7d5fa0"/>
            </a:solidFill>
            <a:ln w="28440">
              <a:solidFill>
                <a:srgbClr val="7d5fa0"/>
              </a:solidFill>
              <a:round/>
            </a:ln>
          </c:spPr>
          <c:marker/>
          <c:xVal>
            <c:numRef>
              <c:f>categories</c:f>
              <c:numCache>
                <c:formatCode>General</c:formatCode>
                <c:ptCount val="14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260</c:v>
                </c:pt>
                <c:pt idx="25">
                  <c:v>270</c:v>
                </c:pt>
                <c:pt idx="26">
                  <c:v>280</c:v>
                </c:pt>
                <c:pt idx="27">
                  <c:v>290</c:v>
                </c:pt>
                <c:pt idx="28">
                  <c:v>300</c:v>
                </c:pt>
                <c:pt idx="29">
                  <c:v>310</c:v>
                </c:pt>
                <c:pt idx="30">
                  <c:v>320</c:v>
                </c:pt>
                <c:pt idx="31">
                  <c:v>330</c:v>
                </c:pt>
                <c:pt idx="32">
                  <c:v>340</c:v>
                </c:pt>
                <c:pt idx="33">
                  <c:v>350</c:v>
                </c:pt>
                <c:pt idx="34">
                  <c:v>360</c:v>
                </c:pt>
                <c:pt idx="35">
                  <c:v>370</c:v>
                </c:pt>
                <c:pt idx="36">
                  <c:v>380</c:v>
                </c:pt>
                <c:pt idx="37">
                  <c:v>390</c:v>
                </c:pt>
                <c:pt idx="38">
                  <c:v>400</c:v>
                </c:pt>
                <c:pt idx="39">
                  <c:v>410</c:v>
                </c:pt>
                <c:pt idx="40">
                  <c:v>420</c:v>
                </c:pt>
                <c:pt idx="41">
                  <c:v>430</c:v>
                </c:pt>
                <c:pt idx="42">
                  <c:v>440</c:v>
                </c:pt>
                <c:pt idx="43">
                  <c:v>450</c:v>
                </c:pt>
                <c:pt idx="44">
                  <c:v>460</c:v>
                </c:pt>
                <c:pt idx="45">
                  <c:v>470</c:v>
                </c:pt>
                <c:pt idx="46">
                  <c:v>480</c:v>
                </c:pt>
                <c:pt idx="47">
                  <c:v>490</c:v>
                </c:pt>
                <c:pt idx="48">
                  <c:v>500</c:v>
                </c:pt>
                <c:pt idx="49">
                  <c:v>510</c:v>
                </c:pt>
                <c:pt idx="50">
                  <c:v>520</c:v>
                </c:pt>
                <c:pt idx="51">
                  <c:v>530</c:v>
                </c:pt>
                <c:pt idx="52">
                  <c:v>540</c:v>
                </c:pt>
                <c:pt idx="53">
                  <c:v>550</c:v>
                </c:pt>
                <c:pt idx="54">
                  <c:v>560</c:v>
                </c:pt>
                <c:pt idx="55">
                  <c:v>570</c:v>
                </c:pt>
                <c:pt idx="56">
                  <c:v>580</c:v>
                </c:pt>
                <c:pt idx="57">
                  <c:v>590</c:v>
                </c:pt>
                <c:pt idx="58">
                  <c:v>600</c:v>
                </c:pt>
                <c:pt idx="59">
                  <c:v>610</c:v>
                </c:pt>
                <c:pt idx="60">
                  <c:v>620</c:v>
                </c:pt>
                <c:pt idx="61">
                  <c:v>630</c:v>
                </c:pt>
                <c:pt idx="62">
                  <c:v>640</c:v>
                </c:pt>
                <c:pt idx="63">
                  <c:v>650</c:v>
                </c:pt>
                <c:pt idx="64">
                  <c:v>660</c:v>
                </c:pt>
                <c:pt idx="65">
                  <c:v>670</c:v>
                </c:pt>
                <c:pt idx="66">
                  <c:v>680</c:v>
                </c:pt>
                <c:pt idx="67">
                  <c:v>690</c:v>
                </c:pt>
                <c:pt idx="68">
                  <c:v>700</c:v>
                </c:pt>
                <c:pt idx="69">
                  <c:v>710</c:v>
                </c:pt>
                <c:pt idx="70">
                  <c:v>720</c:v>
                </c:pt>
                <c:pt idx="71">
                  <c:v>730</c:v>
                </c:pt>
                <c:pt idx="72">
                  <c:v>740</c:v>
                </c:pt>
                <c:pt idx="73">
                  <c:v>750</c:v>
                </c:pt>
                <c:pt idx="74">
                  <c:v>760</c:v>
                </c:pt>
                <c:pt idx="75">
                  <c:v>770</c:v>
                </c:pt>
                <c:pt idx="76">
                  <c:v>780</c:v>
                </c:pt>
                <c:pt idx="77">
                  <c:v>790</c:v>
                </c:pt>
                <c:pt idx="78">
                  <c:v>800</c:v>
                </c:pt>
                <c:pt idx="79">
                  <c:v>810</c:v>
                </c:pt>
                <c:pt idx="80">
                  <c:v>820</c:v>
                </c:pt>
                <c:pt idx="81">
                  <c:v>830</c:v>
                </c:pt>
                <c:pt idx="82">
                  <c:v>840</c:v>
                </c:pt>
                <c:pt idx="83">
                  <c:v>850</c:v>
                </c:pt>
                <c:pt idx="84">
                  <c:v>860</c:v>
                </c:pt>
                <c:pt idx="85">
                  <c:v>870</c:v>
                </c:pt>
                <c:pt idx="86">
                  <c:v>880</c:v>
                </c:pt>
                <c:pt idx="87">
                  <c:v>890</c:v>
                </c:pt>
                <c:pt idx="88">
                  <c:v>900</c:v>
                </c:pt>
                <c:pt idx="89">
                  <c:v>910</c:v>
                </c:pt>
                <c:pt idx="90">
                  <c:v>920</c:v>
                </c:pt>
                <c:pt idx="91">
                  <c:v>930</c:v>
                </c:pt>
                <c:pt idx="92">
                  <c:v>940</c:v>
                </c:pt>
                <c:pt idx="93">
                  <c:v>950</c:v>
                </c:pt>
                <c:pt idx="94">
                  <c:v>960</c:v>
                </c:pt>
                <c:pt idx="95">
                  <c:v>970</c:v>
                </c:pt>
                <c:pt idx="96">
                  <c:v>980</c:v>
                </c:pt>
                <c:pt idx="97">
                  <c:v>990</c:v>
                </c:pt>
                <c:pt idx="98">
                  <c:v>1000</c:v>
                </c:pt>
                <c:pt idx="99">
                  <c:v>1010</c:v>
                </c:pt>
                <c:pt idx="100">
                  <c:v>1020</c:v>
                </c:pt>
                <c:pt idx="101">
                  <c:v>1030</c:v>
                </c:pt>
                <c:pt idx="102">
                  <c:v>1040</c:v>
                </c:pt>
                <c:pt idx="103">
                  <c:v>1050</c:v>
                </c:pt>
                <c:pt idx="104">
                  <c:v>1060</c:v>
                </c:pt>
                <c:pt idx="105">
                  <c:v>1070</c:v>
                </c:pt>
                <c:pt idx="106">
                  <c:v>1080</c:v>
                </c:pt>
                <c:pt idx="107">
                  <c:v>1090</c:v>
                </c:pt>
                <c:pt idx="108">
                  <c:v>1100</c:v>
                </c:pt>
                <c:pt idx="109">
                  <c:v>1110</c:v>
                </c:pt>
                <c:pt idx="110">
                  <c:v>1120</c:v>
                </c:pt>
                <c:pt idx="111">
                  <c:v>1130</c:v>
                </c:pt>
                <c:pt idx="112">
                  <c:v>1140</c:v>
                </c:pt>
                <c:pt idx="113">
                  <c:v>1150</c:v>
                </c:pt>
                <c:pt idx="114">
                  <c:v>1160</c:v>
                </c:pt>
                <c:pt idx="115">
                  <c:v>1170</c:v>
                </c:pt>
                <c:pt idx="116">
                  <c:v>1180</c:v>
                </c:pt>
                <c:pt idx="117">
                  <c:v>1190</c:v>
                </c:pt>
                <c:pt idx="118">
                  <c:v>1200</c:v>
                </c:pt>
                <c:pt idx="119">
                  <c:v>1210</c:v>
                </c:pt>
                <c:pt idx="120">
                  <c:v>1220</c:v>
                </c:pt>
                <c:pt idx="121">
                  <c:v>1230</c:v>
                </c:pt>
                <c:pt idx="122">
                  <c:v>1240</c:v>
                </c:pt>
                <c:pt idx="123">
                  <c:v>1250</c:v>
                </c:pt>
                <c:pt idx="124">
                  <c:v>1260</c:v>
                </c:pt>
                <c:pt idx="125">
                  <c:v>1270</c:v>
                </c:pt>
                <c:pt idx="126">
                  <c:v>1280</c:v>
                </c:pt>
                <c:pt idx="127">
                  <c:v>1290</c:v>
                </c:pt>
                <c:pt idx="128">
                  <c:v>1300</c:v>
                </c:pt>
                <c:pt idx="129">
                  <c:v>1310</c:v>
                </c:pt>
                <c:pt idx="130">
                  <c:v>1320</c:v>
                </c:pt>
                <c:pt idx="131">
                  <c:v>1330</c:v>
                </c:pt>
                <c:pt idx="132">
                  <c:v>1340</c:v>
                </c:pt>
                <c:pt idx="133">
                  <c:v>1350</c:v>
                </c:pt>
                <c:pt idx="134">
                  <c:v>1360</c:v>
                </c:pt>
                <c:pt idx="135">
                  <c:v>1370</c:v>
                </c:pt>
                <c:pt idx="136">
                  <c:v>1380</c:v>
                </c:pt>
                <c:pt idx="137">
                  <c:v>1390</c:v>
                </c:pt>
                <c:pt idx="138">
                  <c:v>1400</c:v>
                </c:pt>
                <c:pt idx="139">
                  <c:v>1410</c:v>
                </c:pt>
                <c:pt idx="140">
                  <c:v>1420</c:v>
                </c:pt>
                <c:pt idx="141">
                  <c:v>1430</c:v>
                </c:pt>
                <c:pt idx="142">
                  <c:v>1440</c:v>
                </c:pt>
                <c:pt idx="143">
                  <c:v>1450</c:v>
                </c:pt>
                <c:pt idx="144">
                  <c:v>1460</c:v>
                </c:pt>
                <c:pt idx="145">
                  <c:v>1470</c:v>
                </c:pt>
                <c:pt idx="146">
                  <c:v>1480</c:v>
                </c:pt>
                <c:pt idx="147">
                  <c:v>1490</c:v>
                </c:pt>
              </c:numCache>
            </c:numRef>
          </c:xVal>
          <c:yVal>
            <c:numRef>
              <c:f>3</c:f>
              <c:numCache>
                <c:formatCode>General</c:formatCode>
                <c:ptCount val="148"/>
                <c:pt idx="0">
                  <c:v>3.503</c:v>
                </c:pt>
                <c:pt idx="1">
                  <c:v>3.474</c:v>
                </c:pt>
                <c:pt idx="2">
                  <c:v>3.434</c:v>
                </c:pt>
                <c:pt idx="3">
                  <c:v>3.374</c:v>
                </c:pt>
                <c:pt idx="4">
                  <c:v>3.348</c:v>
                </c:pt>
                <c:pt idx="5">
                  <c:v>3.316</c:v>
                </c:pt>
                <c:pt idx="6">
                  <c:v>3.314</c:v>
                </c:pt>
                <c:pt idx="7">
                  <c:v>3.287</c:v>
                </c:pt>
                <c:pt idx="8">
                  <c:v>3.304</c:v>
                </c:pt>
                <c:pt idx="9">
                  <c:v>3.447</c:v>
                </c:pt>
                <c:pt idx="10">
                  <c:v>3.255</c:v>
                </c:pt>
                <c:pt idx="11">
                  <c:v>3.43</c:v>
                </c:pt>
                <c:pt idx="12">
                  <c:v>3.331</c:v>
                </c:pt>
                <c:pt idx="13">
                  <c:v>3.363</c:v>
                </c:pt>
                <c:pt idx="14">
                  <c:v>3.485</c:v>
                </c:pt>
                <c:pt idx="15">
                  <c:v>3.334</c:v>
                </c:pt>
                <c:pt idx="16">
                  <c:v>3.282</c:v>
                </c:pt>
                <c:pt idx="17">
                  <c:v>3.35</c:v>
                </c:pt>
                <c:pt idx="18">
                  <c:v>3.478</c:v>
                </c:pt>
                <c:pt idx="19">
                  <c:v>3.474</c:v>
                </c:pt>
                <c:pt idx="20">
                  <c:v>3.682</c:v>
                </c:pt>
                <c:pt idx="21">
                  <c:v>3.587</c:v>
                </c:pt>
                <c:pt idx="22">
                  <c:v>3.252</c:v>
                </c:pt>
                <c:pt idx="23">
                  <c:v>3.252</c:v>
                </c:pt>
                <c:pt idx="24">
                  <c:v>3.279</c:v>
                </c:pt>
                <c:pt idx="25">
                  <c:v>3.19</c:v>
                </c:pt>
                <c:pt idx="26">
                  <c:v>3.339</c:v>
                </c:pt>
                <c:pt idx="27">
                  <c:v>3.321</c:v>
                </c:pt>
                <c:pt idx="28">
                  <c:v>3.284</c:v>
                </c:pt>
                <c:pt idx="29">
                  <c:v>3.234</c:v>
                </c:pt>
                <c:pt idx="30">
                  <c:v>3.262</c:v>
                </c:pt>
                <c:pt idx="31">
                  <c:v>3.304</c:v>
                </c:pt>
                <c:pt idx="32">
                  <c:v>3.277</c:v>
                </c:pt>
                <c:pt idx="33">
                  <c:v>3.373</c:v>
                </c:pt>
                <c:pt idx="34">
                  <c:v>3.277</c:v>
                </c:pt>
                <c:pt idx="35">
                  <c:v>3.262</c:v>
                </c:pt>
                <c:pt idx="36">
                  <c:v>3.238</c:v>
                </c:pt>
                <c:pt idx="37">
                  <c:v>3.205</c:v>
                </c:pt>
                <c:pt idx="38">
                  <c:v>3.255</c:v>
                </c:pt>
                <c:pt idx="39">
                  <c:v>3.203</c:v>
                </c:pt>
                <c:pt idx="40">
                  <c:v>3.217</c:v>
                </c:pt>
                <c:pt idx="41">
                  <c:v>3.218</c:v>
                </c:pt>
                <c:pt idx="42">
                  <c:v>3.296</c:v>
                </c:pt>
                <c:pt idx="43">
                  <c:v>3.22</c:v>
                </c:pt>
                <c:pt idx="44">
                  <c:v>3.245</c:v>
                </c:pt>
                <c:pt idx="45">
                  <c:v>3.253</c:v>
                </c:pt>
                <c:pt idx="46">
                  <c:v>3.212</c:v>
                </c:pt>
                <c:pt idx="47">
                  <c:v>3.331</c:v>
                </c:pt>
                <c:pt idx="48">
                  <c:v>3.499</c:v>
                </c:pt>
                <c:pt idx="49">
                  <c:v>3.297</c:v>
                </c:pt>
                <c:pt idx="50">
                  <c:v>3.201</c:v>
                </c:pt>
                <c:pt idx="51">
                  <c:v>3.223</c:v>
                </c:pt>
                <c:pt idx="52">
                  <c:v>3.217</c:v>
                </c:pt>
                <c:pt idx="53">
                  <c:v>3.334</c:v>
                </c:pt>
                <c:pt idx="54">
                  <c:v>3.361</c:v>
                </c:pt>
                <c:pt idx="55">
                  <c:v>3.257</c:v>
                </c:pt>
                <c:pt idx="56">
                  <c:v>3.412</c:v>
                </c:pt>
                <c:pt idx="57">
                  <c:v>3.209</c:v>
                </c:pt>
                <c:pt idx="58">
                  <c:v>3.262</c:v>
                </c:pt>
                <c:pt idx="59">
                  <c:v>3.221</c:v>
                </c:pt>
                <c:pt idx="60">
                  <c:v>3.406</c:v>
                </c:pt>
                <c:pt idx="61">
                  <c:v>3.334</c:v>
                </c:pt>
                <c:pt idx="62">
                  <c:v>4.038</c:v>
                </c:pt>
                <c:pt idx="63">
                  <c:v>3.629</c:v>
                </c:pt>
                <c:pt idx="64">
                  <c:v>3.302</c:v>
                </c:pt>
                <c:pt idx="65">
                  <c:v>3.242</c:v>
                </c:pt>
                <c:pt idx="66">
                  <c:v>3.295</c:v>
                </c:pt>
                <c:pt idx="67">
                  <c:v>3.214</c:v>
                </c:pt>
                <c:pt idx="68">
                  <c:v>3.217</c:v>
                </c:pt>
                <c:pt idx="69">
                  <c:v>3.274</c:v>
                </c:pt>
                <c:pt idx="70">
                  <c:v>3.281</c:v>
                </c:pt>
                <c:pt idx="71">
                  <c:v>3.238</c:v>
                </c:pt>
                <c:pt idx="72">
                  <c:v>3.206</c:v>
                </c:pt>
                <c:pt idx="73">
                  <c:v>3.355</c:v>
                </c:pt>
                <c:pt idx="74">
                  <c:v>3.259</c:v>
                </c:pt>
                <c:pt idx="75">
                  <c:v>3.287</c:v>
                </c:pt>
                <c:pt idx="76">
                  <c:v>3.267</c:v>
                </c:pt>
                <c:pt idx="77">
                  <c:v>3.293</c:v>
                </c:pt>
                <c:pt idx="78">
                  <c:v>3.29</c:v>
                </c:pt>
                <c:pt idx="79">
                  <c:v>3.375</c:v>
                </c:pt>
                <c:pt idx="80">
                  <c:v>3.259</c:v>
                </c:pt>
                <c:pt idx="81">
                  <c:v>3.295</c:v>
                </c:pt>
                <c:pt idx="82">
                  <c:v>3.375</c:v>
                </c:pt>
                <c:pt idx="83">
                  <c:v>3.335</c:v>
                </c:pt>
                <c:pt idx="84">
                  <c:v>3.354</c:v>
                </c:pt>
                <c:pt idx="85">
                  <c:v>3.248</c:v>
                </c:pt>
                <c:pt idx="86">
                  <c:v>3.342</c:v>
                </c:pt>
                <c:pt idx="87">
                  <c:v>3.254</c:v>
                </c:pt>
                <c:pt idx="88">
                  <c:v>3.211</c:v>
                </c:pt>
                <c:pt idx="89">
                  <c:v>3.397</c:v>
                </c:pt>
                <c:pt idx="90">
                  <c:v>3.28</c:v>
                </c:pt>
                <c:pt idx="91">
                  <c:v>3.457</c:v>
                </c:pt>
                <c:pt idx="92">
                  <c:v>3.216</c:v>
                </c:pt>
                <c:pt idx="93">
                  <c:v>3.418</c:v>
                </c:pt>
                <c:pt idx="94">
                  <c:v>3.291</c:v>
                </c:pt>
                <c:pt idx="95">
                  <c:v>3.479</c:v>
                </c:pt>
                <c:pt idx="96">
                  <c:v>3.368</c:v>
                </c:pt>
                <c:pt idx="97">
                  <c:v>3.417</c:v>
                </c:pt>
                <c:pt idx="98">
                  <c:v>3.303</c:v>
                </c:pt>
                <c:pt idx="99">
                  <c:v>3.712</c:v>
                </c:pt>
                <c:pt idx="100">
                  <c:v>3.243</c:v>
                </c:pt>
                <c:pt idx="101">
                  <c:v>3.268</c:v>
                </c:pt>
                <c:pt idx="102">
                  <c:v>3.785</c:v>
                </c:pt>
                <c:pt idx="103">
                  <c:v>3.634</c:v>
                </c:pt>
                <c:pt idx="104">
                  <c:v>3.551</c:v>
                </c:pt>
                <c:pt idx="105">
                  <c:v>3.551</c:v>
                </c:pt>
                <c:pt idx="106">
                  <c:v>3.321</c:v>
                </c:pt>
                <c:pt idx="107">
                  <c:v>3.522</c:v>
                </c:pt>
                <c:pt idx="108">
                  <c:v>3.814</c:v>
                </c:pt>
                <c:pt idx="109">
                  <c:v>3.271</c:v>
                </c:pt>
                <c:pt idx="110">
                  <c:v>3.252</c:v>
                </c:pt>
                <c:pt idx="111">
                  <c:v>3.261</c:v>
                </c:pt>
                <c:pt idx="112">
                  <c:v>3.343</c:v>
                </c:pt>
                <c:pt idx="113">
                  <c:v>3.274</c:v>
                </c:pt>
                <c:pt idx="114">
                  <c:v>3.35</c:v>
                </c:pt>
                <c:pt idx="115">
                  <c:v>3.335</c:v>
                </c:pt>
                <c:pt idx="116">
                  <c:v>3.305</c:v>
                </c:pt>
                <c:pt idx="117">
                  <c:v>3.271</c:v>
                </c:pt>
                <c:pt idx="118">
                  <c:v>3.256</c:v>
                </c:pt>
                <c:pt idx="119">
                  <c:v>3.371</c:v>
                </c:pt>
                <c:pt idx="120">
                  <c:v>3.319</c:v>
                </c:pt>
                <c:pt idx="121">
                  <c:v>3.246</c:v>
                </c:pt>
                <c:pt idx="122">
                  <c:v>3.355</c:v>
                </c:pt>
                <c:pt idx="123">
                  <c:v>3.414</c:v>
                </c:pt>
                <c:pt idx="124">
                  <c:v>3.3</c:v>
                </c:pt>
                <c:pt idx="125">
                  <c:v>3.295</c:v>
                </c:pt>
                <c:pt idx="126">
                  <c:v>3.281</c:v>
                </c:pt>
                <c:pt idx="127">
                  <c:v>3.424</c:v>
                </c:pt>
                <c:pt idx="128">
                  <c:v>3.374</c:v>
                </c:pt>
                <c:pt idx="129">
                  <c:v>3.272</c:v>
                </c:pt>
                <c:pt idx="130">
                  <c:v>NaN</c:v>
                </c:pt>
                <c:pt idx="131">
                  <c:v>NaN</c:v>
                </c:pt>
                <c:pt idx="132">
                  <c:v>NaN</c:v>
                </c:pt>
                <c:pt idx="133">
                  <c:v>NaN</c:v>
                </c:pt>
                <c:pt idx="134">
                  <c:v>NaN</c:v>
                </c:pt>
                <c:pt idx="135">
                  <c:v>NaN</c:v>
                </c:pt>
                <c:pt idx="136">
                  <c:v>NaN</c:v>
                </c:pt>
                <c:pt idx="137">
                  <c:v>NaN</c:v>
                </c:pt>
                <c:pt idx="138">
                  <c:v>NaN</c:v>
                </c:pt>
                <c:pt idx="139">
                  <c:v>NaN</c:v>
                </c:pt>
                <c:pt idx="140">
                  <c:v>NaN</c:v>
                </c:pt>
                <c:pt idx="141">
                  <c:v>NaN</c:v>
                </c:pt>
                <c:pt idx="142">
                  <c:v>NaN</c:v>
                </c:pt>
                <c:pt idx="143">
                  <c:v>NaN</c:v>
                </c:pt>
                <c:pt idx="144">
                  <c:v>NaN</c:v>
                </c:pt>
                <c:pt idx="145">
                  <c:v>NaN</c:v>
                </c:pt>
                <c:pt idx="146">
                  <c:v>NaN</c:v>
                </c:pt>
                <c:pt idx="147">
                  <c:v>0</c:v>
                </c:pt>
              </c:numCache>
            </c:numRef>
          </c:y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Four</c:v>
                </c:pt>
              </c:strCache>
            </c:strRef>
          </c:tx>
          <c:spPr>
            <a:solidFill>
              <a:srgbClr val="46aac4"/>
            </a:solidFill>
            <a:ln w="28440">
              <a:solidFill>
                <a:srgbClr val="46aac4"/>
              </a:solidFill>
              <a:round/>
            </a:ln>
          </c:spPr>
          <c:marker/>
          <c:xVal>
            <c:numRef>
              <c:f>categories</c:f>
              <c:numCache>
                <c:formatCode>General</c:formatCode>
                <c:ptCount val="14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  <c:pt idx="15">
                  <c:v>160</c:v>
                </c:pt>
                <c:pt idx="16">
                  <c:v>170</c:v>
                </c:pt>
                <c:pt idx="17">
                  <c:v>180</c:v>
                </c:pt>
                <c:pt idx="18">
                  <c:v>190</c:v>
                </c:pt>
                <c:pt idx="19">
                  <c:v>200</c:v>
                </c:pt>
                <c:pt idx="20">
                  <c:v>210</c:v>
                </c:pt>
                <c:pt idx="21">
                  <c:v>220</c:v>
                </c:pt>
                <c:pt idx="22">
                  <c:v>230</c:v>
                </c:pt>
                <c:pt idx="23">
                  <c:v>240</c:v>
                </c:pt>
                <c:pt idx="24">
                  <c:v>260</c:v>
                </c:pt>
                <c:pt idx="25">
                  <c:v>270</c:v>
                </c:pt>
                <c:pt idx="26">
                  <c:v>280</c:v>
                </c:pt>
                <c:pt idx="27">
                  <c:v>290</c:v>
                </c:pt>
                <c:pt idx="28">
                  <c:v>300</c:v>
                </c:pt>
                <c:pt idx="29">
                  <c:v>310</c:v>
                </c:pt>
                <c:pt idx="30">
                  <c:v>320</c:v>
                </c:pt>
                <c:pt idx="31">
                  <c:v>330</c:v>
                </c:pt>
                <c:pt idx="32">
                  <c:v>340</c:v>
                </c:pt>
                <c:pt idx="33">
                  <c:v>350</c:v>
                </c:pt>
                <c:pt idx="34">
                  <c:v>360</c:v>
                </c:pt>
                <c:pt idx="35">
                  <c:v>370</c:v>
                </c:pt>
                <c:pt idx="36">
                  <c:v>380</c:v>
                </c:pt>
                <c:pt idx="37">
                  <c:v>390</c:v>
                </c:pt>
                <c:pt idx="38">
                  <c:v>400</c:v>
                </c:pt>
                <c:pt idx="39">
                  <c:v>410</c:v>
                </c:pt>
                <c:pt idx="40">
                  <c:v>420</c:v>
                </c:pt>
                <c:pt idx="41">
                  <c:v>430</c:v>
                </c:pt>
                <c:pt idx="42">
                  <c:v>440</c:v>
                </c:pt>
                <c:pt idx="43">
                  <c:v>450</c:v>
                </c:pt>
                <c:pt idx="44">
                  <c:v>460</c:v>
                </c:pt>
                <c:pt idx="45">
                  <c:v>470</c:v>
                </c:pt>
                <c:pt idx="46">
                  <c:v>480</c:v>
                </c:pt>
                <c:pt idx="47">
                  <c:v>490</c:v>
                </c:pt>
                <c:pt idx="48">
                  <c:v>500</c:v>
                </c:pt>
                <c:pt idx="49">
                  <c:v>510</c:v>
                </c:pt>
                <c:pt idx="50">
                  <c:v>520</c:v>
                </c:pt>
                <c:pt idx="51">
                  <c:v>530</c:v>
                </c:pt>
                <c:pt idx="52">
                  <c:v>540</c:v>
                </c:pt>
                <c:pt idx="53">
                  <c:v>550</c:v>
                </c:pt>
                <c:pt idx="54">
                  <c:v>560</c:v>
                </c:pt>
                <c:pt idx="55">
                  <c:v>570</c:v>
                </c:pt>
                <c:pt idx="56">
                  <c:v>580</c:v>
                </c:pt>
                <c:pt idx="57">
                  <c:v>590</c:v>
                </c:pt>
                <c:pt idx="58">
                  <c:v>600</c:v>
                </c:pt>
                <c:pt idx="59">
                  <c:v>610</c:v>
                </c:pt>
                <c:pt idx="60">
                  <c:v>620</c:v>
                </c:pt>
                <c:pt idx="61">
                  <c:v>630</c:v>
                </c:pt>
                <c:pt idx="62">
                  <c:v>640</c:v>
                </c:pt>
                <c:pt idx="63">
                  <c:v>650</c:v>
                </c:pt>
                <c:pt idx="64">
                  <c:v>660</c:v>
                </c:pt>
                <c:pt idx="65">
                  <c:v>670</c:v>
                </c:pt>
                <c:pt idx="66">
                  <c:v>680</c:v>
                </c:pt>
                <c:pt idx="67">
                  <c:v>690</c:v>
                </c:pt>
                <c:pt idx="68">
                  <c:v>700</c:v>
                </c:pt>
                <c:pt idx="69">
                  <c:v>710</c:v>
                </c:pt>
                <c:pt idx="70">
                  <c:v>720</c:v>
                </c:pt>
                <c:pt idx="71">
                  <c:v>730</c:v>
                </c:pt>
                <c:pt idx="72">
                  <c:v>740</c:v>
                </c:pt>
                <c:pt idx="73">
                  <c:v>750</c:v>
                </c:pt>
                <c:pt idx="74">
                  <c:v>760</c:v>
                </c:pt>
                <c:pt idx="75">
                  <c:v>770</c:v>
                </c:pt>
                <c:pt idx="76">
                  <c:v>780</c:v>
                </c:pt>
                <c:pt idx="77">
                  <c:v>790</c:v>
                </c:pt>
                <c:pt idx="78">
                  <c:v>800</c:v>
                </c:pt>
                <c:pt idx="79">
                  <c:v>810</c:v>
                </c:pt>
                <c:pt idx="80">
                  <c:v>820</c:v>
                </c:pt>
                <c:pt idx="81">
                  <c:v>830</c:v>
                </c:pt>
                <c:pt idx="82">
                  <c:v>840</c:v>
                </c:pt>
                <c:pt idx="83">
                  <c:v>850</c:v>
                </c:pt>
                <c:pt idx="84">
                  <c:v>860</c:v>
                </c:pt>
                <c:pt idx="85">
                  <c:v>870</c:v>
                </c:pt>
                <c:pt idx="86">
                  <c:v>880</c:v>
                </c:pt>
                <c:pt idx="87">
                  <c:v>890</c:v>
                </c:pt>
                <c:pt idx="88">
                  <c:v>900</c:v>
                </c:pt>
                <c:pt idx="89">
                  <c:v>910</c:v>
                </c:pt>
                <c:pt idx="90">
                  <c:v>920</c:v>
                </c:pt>
                <c:pt idx="91">
                  <c:v>930</c:v>
                </c:pt>
                <c:pt idx="92">
                  <c:v>940</c:v>
                </c:pt>
                <c:pt idx="93">
                  <c:v>950</c:v>
                </c:pt>
                <c:pt idx="94">
                  <c:v>960</c:v>
                </c:pt>
                <c:pt idx="95">
                  <c:v>970</c:v>
                </c:pt>
                <c:pt idx="96">
                  <c:v>980</c:v>
                </c:pt>
                <c:pt idx="97">
                  <c:v>990</c:v>
                </c:pt>
                <c:pt idx="98">
                  <c:v>1000</c:v>
                </c:pt>
                <c:pt idx="99">
                  <c:v>1010</c:v>
                </c:pt>
                <c:pt idx="100">
                  <c:v>1020</c:v>
                </c:pt>
                <c:pt idx="101">
                  <c:v>1030</c:v>
                </c:pt>
                <c:pt idx="102">
                  <c:v>1040</c:v>
                </c:pt>
                <c:pt idx="103">
                  <c:v>1050</c:v>
                </c:pt>
                <c:pt idx="104">
                  <c:v>1060</c:v>
                </c:pt>
                <c:pt idx="105">
                  <c:v>1070</c:v>
                </c:pt>
                <c:pt idx="106">
                  <c:v>1080</c:v>
                </c:pt>
                <c:pt idx="107">
                  <c:v>1090</c:v>
                </c:pt>
                <c:pt idx="108">
                  <c:v>1100</c:v>
                </c:pt>
                <c:pt idx="109">
                  <c:v>1110</c:v>
                </c:pt>
                <c:pt idx="110">
                  <c:v>1120</c:v>
                </c:pt>
                <c:pt idx="111">
                  <c:v>1130</c:v>
                </c:pt>
                <c:pt idx="112">
                  <c:v>1140</c:v>
                </c:pt>
                <c:pt idx="113">
                  <c:v>1150</c:v>
                </c:pt>
                <c:pt idx="114">
                  <c:v>1160</c:v>
                </c:pt>
                <c:pt idx="115">
                  <c:v>1170</c:v>
                </c:pt>
                <c:pt idx="116">
                  <c:v>1180</c:v>
                </c:pt>
                <c:pt idx="117">
                  <c:v>1190</c:v>
                </c:pt>
                <c:pt idx="118">
                  <c:v>1200</c:v>
                </c:pt>
                <c:pt idx="119">
                  <c:v>1210</c:v>
                </c:pt>
                <c:pt idx="120">
                  <c:v>1220</c:v>
                </c:pt>
                <c:pt idx="121">
                  <c:v>1230</c:v>
                </c:pt>
                <c:pt idx="122">
                  <c:v>1240</c:v>
                </c:pt>
                <c:pt idx="123">
                  <c:v>1250</c:v>
                </c:pt>
                <c:pt idx="124">
                  <c:v>1260</c:v>
                </c:pt>
                <c:pt idx="125">
                  <c:v>1270</c:v>
                </c:pt>
                <c:pt idx="126">
                  <c:v>1280</c:v>
                </c:pt>
                <c:pt idx="127">
                  <c:v>1290</c:v>
                </c:pt>
                <c:pt idx="128">
                  <c:v>1300</c:v>
                </c:pt>
                <c:pt idx="129">
                  <c:v>1310</c:v>
                </c:pt>
                <c:pt idx="130">
                  <c:v>1320</c:v>
                </c:pt>
                <c:pt idx="131">
                  <c:v>1330</c:v>
                </c:pt>
                <c:pt idx="132">
                  <c:v>1340</c:v>
                </c:pt>
                <c:pt idx="133">
                  <c:v>1350</c:v>
                </c:pt>
                <c:pt idx="134">
                  <c:v>1360</c:v>
                </c:pt>
                <c:pt idx="135">
                  <c:v>1370</c:v>
                </c:pt>
                <c:pt idx="136">
                  <c:v>1380</c:v>
                </c:pt>
                <c:pt idx="137">
                  <c:v>1390</c:v>
                </c:pt>
                <c:pt idx="138">
                  <c:v>1400</c:v>
                </c:pt>
                <c:pt idx="139">
                  <c:v>1410</c:v>
                </c:pt>
                <c:pt idx="140">
                  <c:v>1420</c:v>
                </c:pt>
                <c:pt idx="141">
                  <c:v>1430</c:v>
                </c:pt>
                <c:pt idx="142">
                  <c:v>1440</c:v>
                </c:pt>
                <c:pt idx="143">
                  <c:v>1450</c:v>
                </c:pt>
                <c:pt idx="144">
                  <c:v>1460</c:v>
                </c:pt>
                <c:pt idx="145">
                  <c:v>1470</c:v>
                </c:pt>
                <c:pt idx="146">
                  <c:v>1480</c:v>
                </c:pt>
                <c:pt idx="147">
                  <c:v>1490</c:v>
                </c:pt>
              </c:numCache>
            </c:numRef>
          </c:xVal>
          <c:yVal>
            <c:numRef>
              <c:f>4</c:f>
              <c:numCache>
                <c:formatCode>General</c:formatCode>
                <c:ptCount val="148"/>
                <c:pt idx="0">
                  <c:v>3.894</c:v>
                </c:pt>
                <c:pt idx="1">
                  <c:v>4.03</c:v>
                </c:pt>
                <c:pt idx="2">
                  <c:v>4.02</c:v>
                </c:pt>
                <c:pt idx="3">
                  <c:v>4.064</c:v>
                </c:pt>
                <c:pt idx="4">
                  <c:v>4.259</c:v>
                </c:pt>
                <c:pt idx="5">
                  <c:v>5.1</c:v>
                </c:pt>
                <c:pt idx="6">
                  <c:v>5.176</c:v>
                </c:pt>
                <c:pt idx="7">
                  <c:v>4.778</c:v>
                </c:pt>
                <c:pt idx="8">
                  <c:v>4.893</c:v>
                </c:pt>
                <c:pt idx="9">
                  <c:v>5.061</c:v>
                </c:pt>
                <c:pt idx="10">
                  <c:v>5.343</c:v>
                </c:pt>
                <c:pt idx="11">
                  <c:v>5.523</c:v>
                </c:pt>
                <c:pt idx="12">
                  <c:v>6.343</c:v>
                </c:pt>
                <c:pt idx="13">
                  <c:v>6.379</c:v>
                </c:pt>
                <c:pt idx="14">
                  <c:v>6.725</c:v>
                </c:pt>
                <c:pt idx="15">
                  <c:v>6.882</c:v>
                </c:pt>
                <c:pt idx="16">
                  <c:v>6.576</c:v>
                </c:pt>
                <c:pt idx="17">
                  <c:v>7.018</c:v>
                </c:pt>
                <c:pt idx="18">
                  <c:v>6.883</c:v>
                </c:pt>
                <c:pt idx="19">
                  <c:v>6.736</c:v>
                </c:pt>
                <c:pt idx="20">
                  <c:v>7.06</c:v>
                </c:pt>
                <c:pt idx="21">
                  <c:v>8.509</c:v>
                </c:pt>
                <c:pt idx="22">
                  <c:v>7.133</c:v>
                </c:pt>
                <c:pt idx="23">
                  <c:v>7.202</c:v>
                </c:pt>
                <c:pt idx="24">
                  <c:v>7.163</c:v>
                </c:pt>
                <c:pt idx="25">
                  <c:v>7.292</c:v>
                </c:pt>
                <c:pt idx="26">
                  <c:v>7.522</c:v>
                </c:pt>
                <c:pt idx="27">
                  <c:v>7.911</c:v>
                </c:pt>
                <c:pt idx="28">
                  <c:v>7.438</c:v>
                </c:pt>
                <c:pt idx="29">
                  <c:v>7.509</c:v>
                </c:pt>
                <c:pt idx="30">
                  <c:v>7.943</c:v>
                </c:pt>
                <c:pt idx="31">
                  <c:v>7.686</c:v>
                </c:pt>
                <c:pt idx="32">
                  <c:v>7.779</c:v>
                </c:pt>
                <c:pt idx="33">
                  <c:v>7.454</c:v>
                </c:pt>
                <c:pt idx="34">
                  <c:v>7.541</c:v>
                </c:pt>
                <c:pt idx="35">
                  <c:v>7.479</c:v>
                </c:pt>
                <c:pt idx="36">
                  <c:v>8.151</c:v>
                </c:pt>
                <c:pt idx="37">
                  <c:v>7.647</c:v>
                </c:pt>
                <c:pt idx="38">
                  <c:v>7.627</c:v>
                </c:pt>
                <c:pt idx="39">
                  <c:v>7.764</c:v>
                </c:pt>
                <c:pt idx="40">
                  <c:v>7.729</c:v>
                </c:pt>
                <c:pt idx="41">
                  <c:v>7.613</c:v>
                </c:pt>
                <c:pt idx="42">
                  <c:v>7.736</c:v>
                </c:pt>
                <c:pt idx="43">
                  <c:v>7.527</c:v>
                </c:pt>
                <c:pt idx="44">
                  <c:v>7.592</c:v>
                </c:pt>
                <c:pt idx="45">
                  <c:v>7.583</c:v>
                </c:pt>
                <c:pt idx="46">
                  <c:v>7.488</c:v>
                </c:pt>
                <c:pt idx="47">
                  <c:v>7.523</c:v>
                </c:pt>
                <c:pt idx="48">
                  <c:v>7.584</c:v>
                </c:pt>
                <c:pt idx="49">
                  <c:v>7.649</c:v>
                </c:pt>
                <c:pt idx="50">
                  <c:v>7.628</c:v>
                </c:pt>
                <c:pt idx="51">
                  <c:v>7.492</c:v>
                </c:pt>
                <c:pt idx="52">
                  <c:v>7.529</c:v>
                </c:pt>
                <c:pt idx="53">
                  <c:v>7.492</c:v>
                </c:pt>
                <c:pt idx="54">
                  <c:v>7.613</c:v>
                </c:pt>
                <c:pt idx="55">
                  <c:v>7.431</c:v>
                </c:pt>
                <c:pt idx="56">
                  <c:v>7.611</c:v>
                </c:pt>
                <c:pt idx="57">
                  <c:v>7.217</c:v>
                </c:pt>
                <c:pt idx="58">
                  <c:v>7.384</c:v>
                </c:pt>
                <c:pt idx="59">
                  <c:v>7.251</c:v>
                </c:pt>
                <c:pt idx="60">
                  <c:v>7.393</c:v>
                </c:pt>
                <c:pt idx="61">
                  <c:v>7.698</c:v>
                </c:pt>
                <c:pt idx="62">
                  <c:v>7.69</c:v>
                </c:pt>
                <c:pt idx="63">
                  <c:v>8.027</c:v>
                </c:pt>
                <c:pt idx="64">
                  <c:v>7.557</c:v>
                </c:pt>
                <c:pt idx="65">
                  <c:v>7.387</c:v>
                </c:pt>
                <c:pt idx="66">
                  <c:v>7.317</c:v>
                </c:pt>
                <c:pt idx="67">
                  <c:v>7.438</c:v>
                </c:pt>
                <c:pt idx="68">
                  <c:v>7.483</c:v>
                </c:pt>
                <c:pt idx="69">
                  <c:v>7.36</c:v>
                </c:pt>
                <c:pt idx="70">
                  <c:v>7.199</c:v>
                </c:pt>
                <c:pt idx="71">
                  <c:v>7.462</c:v>
                </c:pt>
                <c:pt idx="72">
                  <c:v>7.478</c:v>
                </c:pt>
                <c:pt idx="73">
                  <c:v>7.349</c:v>
                </c:pt>
                <c:pt idx="74">
                  <c:v>7.476</c:v>
                </c:pt>
                <c:pt idx="75">
                  <c:v>7.55</c:v>
                </c:pt>
                <c:pt idx="76">
                  <c:v>7.571</c:v>
                </c:pt>
                <c:pt idx="77">
                  <c:v>7.32</c:v>
                </c:pt>
                <c:pt idx="78">
                  <c:v>7.341</c:v>
                </c:pt>
                <c:pt idx="79">
                  <c:v>7.478</c:v>
                </c:pt>
                <c:pt idx="80">
                  <c:v>7.077</c:v>
                </c:pt>
                <c:pt idx="81">
                  <c:v>7.224</c:v>
                </c:pt>
                <c:pt idx="82">
                  <c:v>7.15</c:v>
                </c:pt>
                <c:pt idx="83">
                  <c:v>7.141</c:v>
                </c:pt>
                <c:pt idx="84">
                  <c:v>7.165</c:v>
                </c:pt>
                <c:pt idx="85">
                  <c:v>7.089</c:v>
                </c:pt>
                <c:pt idx="86">
                  <c:v>7.203</c:v>
                </c:pt>
                <c:pt idx="87">
                  <c:v>7.418</c:v>
                </c:pt>
                <c:pt idx="88">
                  <c:v>7.354</c:v>
                </c:pt>
                <c:pt idx="89">
                  <c:v>7.217</c:v>
                </c:pt>
                <c:pt idx="90">
                  <c:v>7.329</c:v>
                </c:pt>
                <c:pt idx="91">
                  <c:v>7.272</c:v>
                </c:pt>
                <c:pt idx="92">
                  <c:v>7.221</c:v>
                </c:pt>
                <c:pt idx="93">
                  <c:v>7.228</c:v>
                </c:pt>
                <c:pt idx="94">
                  <c:v>7.019</c:v>
                </c:pt>
                <c:pt idx="95">
                  <c:v>7.157</c:v>
                </c:pt>
                <c:pt idx="96">
                  <c:v>7.184</c:v>
                </c:pt>
                <c:pt idx="97">
                  <c:v>7.241</c:v>
                </c:pt>
                <c:pt idx="98">
                  <c:v>6.978</c:v>
                </c:pt>
                <c:pt idx="99">
                  <c:v>7.191</c:v>
                </c:pt>
                <c:pt idx="100">
                  <c:v>7.922</c:v>
                </c:pt>
                <c:pt idx="101">
                  <c:v>7.284</c:v>
                </c:pt>
                <c:pt idx="102">
                  <c:v>7.183</c:v>
                </c:pt>
                <c:pt idx="103">
                  <c:v>7.352</c:v>
                </c:pt>
                <c:pt idx="104">
                  <c:v>7.509</c:v>
                </c:pt>
                <c:pt idx="105">
                  <c:v>7.571</c:v>
                </c:pt>
                <c:pt idx="106">
                  <c:v>7.066</c:v>
                </c:pt>
                <c:pt idx="107">
                  <c:v>7.219</c:v>
                </c:pt>
                <c:pt idx="108">
                  <c:v>7.548</c:v>
                </c:pt>
                <c:pt idx="109">
                  <c:v>7.362</c:v>
                </c:pt>
                <c:pt idx="110">
                  <c:v>8.285</c:v>
                </c:pt>
                <c:pt idx="111">
                  <c:v>7.503</c:v>
                </c:pt>
                <c:pt idx="112">
                  <c:v>7.911</c:v>
                </c:pt>
                <c:pt idx="113">
                  <c:v>10.66</c:v>
                </c:pt>
                <c:pt idx="114">
                  <c:v>7.653</c:v>
                </c:pt>
                <c:pt idx="115">
                  <c:v>7.449</c:v>
                </c:pt>
                <c:pt idx="116">
                  <c:v>7.327</c:v>
                </c:pt>
                <c:pt idx="117">
                  <c:v>7.19</c:v>
                </c:pt>
                <c:pt idx="118">
                  <c:v>7.123</c:v>
                </c:pt>
                <c:pt idx="119">
                  <c:v>8.297</c:v>
                </c:pt>
                <c:pt idx="120">
                  <c:v>7.608</c:v>
                </c:pt>
                <c:pt idx="121">
                  <c:v>7.311</c:v>
                </c:pt>
                <c:pt idx="122">
                  <c:v>7.08</c:v>
                </c:pt>
                <c:pt idx="123">
                  <c:v>7.059</c:v>
                </c:pt>
                <c:pt idx="124">
                  <c:v>6.754</c:v>
                </c:pt>
                <c:pt idx="125">
                  <c:v>7.037</c:v>
                </c:pt>
                <c:pt idx="126">
                  <c:v>6.803</c:v>
                </c:pt>
                <c:pt idx="127">
                  <c:v>6.939</c:v>
                </c:pt>
                <c:pt idx="128">
                  <c:v>6.838</c:v>
                </c:pt>
                <c:pt idx="129">
                  <c:v>7.166</c:v>
                </c:pt>
                <c:pt idx="130">
                  <c:v>NaN</c:v>
                </c:pt>
                <c:pt idx="131">
                  <c:v>NaN</c:v>
                </c:pt>
                <c:pt idx="132">
                  <c:v>NaN</c:v>
                </c:pt>
                <c:pt idx="133">
                  <c:v>NaN</c:v>
                </c:pt>
                <c:pt idx="134">
                  <c:v>NaN</c:v>
                </c:pt>
                <c:pt idx="135">
                  <c:v>NaN</c:v>
                </c:pt>
                <c:pt idx="136">
                  <c:v>NaN</c:v>
                </c:pt>
                <c:pt idx="137">
                  <c:v>NaN</c:v>
                </c:pt>
                <c:pt idx="138">
                  <c:v>NaN</c:v>
                </c:pt>
                <c:pt idx="139">
                  <c:v>NaN</c:v>
                </c:pt>
                <c:pt idx="140">
                  <c:v>NaN</c:v>
                </c:pt>
                <c:pt idx="141">
                  <c:v>NaN</c:v>
                </c:pt>
                <c:pt idx="142">
                  <c:v>NaN</c:v>
                </c:pt>
                <c:pt idx="143">
                  <c:v>NaN</c:v>
                </c:pt>
                <c:pt idx="144">
                  <c:v>NaN</c:v>
                </c:pt>
                <c:pt idx="145">
                  <c:v>NaN</c:v>
                </c:pt>
                <c:pt idx="146">
                  <c:v>NaN</c:v>
                </c:pt>
                <c:pt idx="147">
                  <c:v>0</c:v>
                </c:pt>
              </c:numCache>
            </c:numRef>
          </c:yVal>
        </c:ser>
        <c:axId val="7003134"/>
        <c:axId val="99520433"/>
      </c:scatterChart>
      <c:valAx>
        <c:axId val="7003134"/>
        <c:scaling>
          <c:orientation val="minMax"/>
          <c:max val="1300"/>
          <c:min val="0"/>
        </c:scaling>
        <c:title>
          <c:layout/>
          <c:tx>
            <c:rich>
              <a:bodyPr/>
              <a:lstStyle/>
              <a:p>
                <a:pPr>
                  <a:defRPr/>
                </a:pPr>
                <a:r>
                  <a:rPr b="1" sz="1450">
                    <a:solidFill>
                      <a:srgbClr val="000000"/>
                    </a:solidFill>
                    <a:ea typeface="Arial"/>
                  </a:rPr>
                  <a:t>Time (s)</a:t>
                </a:r>
              </a:p>
            </c:rich>
          </c:tx>
        </c:title>
        <c:axPos val="b"/>
        <c:majorTickMark val="out"/>
        <c:minorTickMark val="none"/>
        <c:tickLblPos val="nextTo"/>
        <c:crossAx val="99520433"/>
        <c:crossesAt val="0"/>
        <c:spPr>
          <a:ln w="3240">
            <a:solidFill>
              <a:srgbClr val="000000"/>
            </a:solidFill>
            <a:round/>
          </a:ln>
        </c:spPr>
      </c:valAx>
      <c:valAx>
        <c:axId val="99520433"/>
        <c:scaling>
          <c:orientation val="minMax"/>
        </c:scaling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majorTickMark val="out"/>
        <c:minorTickMark val="none"/>
        <c:tickLblPos val="nextTo"/>
        <c:crossAx val="7003134"/>
        <c:crossesAt val="0"/>
        <c:spPr>
          <a:ln w="3240">
            <a:solidFill>
              <a:srgbClr val="000000"/>
            </a:solidFill>
            <a:round/>
          </a:ln>
        </c:spPr>
      </c:valAx>
      <c:spPr>
        <a:solidFill>
          <a:srgbClr val="ffffff"/>
        </a:solidFill>
        <a:ln w="12600">
          <a:solidFill>
            <a:srgbClr val="4c4c4c"/>
          </a:solidFill>
          <a:round/>
        </a:ln>
      </c:spPr>
    </c:plotArea>
    <c:legend>
      <c:legendPos val="r"/>
      <c:spPr>
        <a:solidFill>
          <a:srgbClr val="ffffff"/>
        </a:solidFill>
        <a:ln w="3240">
          <a:solidFill>
            <a:srgbClr val="000000"/>
          </a:solidFill>
          <a:round/>
        </a:ln>
      </c:spPr>
    </c:legend>
    <c:plotVisOnly val="1"/>
  </c:chart>
  <c:spPr>
    <a:solidFill>
      <a:srgbClr val="ffffff"/>
    </a:solidFill>
    <a:ln w="3240">
      <a:solidFill>
        <a:srgbClr val="000000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124080" y="6356520"/>
            <a:ext cx="2894760" cy="364320"/>
          </a:xfrm>
          <a:prstGeom prst="rect">
            <a:avLst/>
          </a:prstGeom>
        </p:spPr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/>
          <p:cNvGraphicFramePr/>
          <p:nvPr/>
        </p:nvGraphicFramePr>
        <p:xfrm>
          <a:off x="0" y="0"/>
          <a:ext cx="9143280" cy="685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