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262"/>
    <a:srgbClr val="1204C6"/>
    <a:srgbClr val="990000"/>
    <a:srgbClr val="660066"/>
    <a:srgbClr val="002E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621" autoAdjust="0"/>
  </p:normalViewPr>
  <p:slideViewPr>
    <p:cSldViewPr>
      <p:cViewPr varScale="1">
        <p:scale>
          <a:sx n="102" d="100"/>
          <a:sy n="102" d="100"/>
        </p:scale>
        <p:origin x="-1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16E53B-64C6-4BA9-9A36-D03B5B80833C}" type="datetimeFigureOut">
              <a:rPr lang="ru-RU"/>
              <a:pPr>
                <a:defRPr/>
              </a:pPr>
              <a:t>18.05.2011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569ABA3-4878-4757-81E2-841E602CF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7C52E8-A8A7-457C-A571-33F2A6B1558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9C654-3F51-4219-9D17-CA3EC37DB1AE}" type="datetimeFigureOut">
              <a:rPr lang="ru-RU"/>
              <a:pPr>
                <a:defRPr/>
              </a:pPr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3F962-EC3A-40F8-9F29-1CF15D0F9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A191E-FDC7-4785-AA8E-0D9C10AE6548}" type="datetimeFigureOut">
              <a:rPr lang="ru-RU"/>
              <a:pPr>
                <a:defRPr/>
              </a:pPr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73231-13E7-45C3-BEC7-D34A3871E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C0931-948F-479E-AF6D-D54237025D76}" type="datetimeFigureOut">
              <a:rPr lang="ru-RU"/>
              <a:pPr>
                <a:defRPr/>
              </a:pPr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D39BA-0FED-4AC1-B673-93603C69F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896E2-7899-4207-AC7C-9FE592CCC8A1}" type="datetimeFigureOut">
              <a:rPr lang="ru-RU"/>
              <a:pPr>
                <a:defRPr/>
              </a:pPr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4607C-9CDF-480C-BB06-E55E02BEB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2EB9F-36B7-4392-811A-7901EFEEA55C}" type="datetimeFigureOut">
              <a:rPr lang="ru-RU"/>
              <a:pPr>
                <a:defRPr/>
              </a:pPr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816F0-2FDF-49D4-92A6-6E00EDE3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00F81-4935-4A2D-8ECD-5D1097458F52}" type="datetimeFigureOut">
              <a:rPr lang="ru-RU"/>
              <a:pPr>
                <a:defRPr/>
              </a:pPr>
              <a:t>18.05.2011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376F-2E54-4A6F-99F4-F20918002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1CEC9-6EAC-42F2-A72F-96186F719597}" type="datetimeFigureOut">
              <a:rPr lang="ru-RU"/>
              <a:pPr>
                <a:defRPr/>
              </a:pPr>
              <a:t>18.05.2011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7B154-578F-4262-8F27-E1D729558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09BAD-550E-452B-8669-5539715D7498}" type="datetimeFigureOut">
              <a:rPr lang="ru-RU"/>
              <a:pPr>
                <a:defRPr/>
              </a:pPr>
              <a:t>18.05.2011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45ACA-3C20-4189-8856-A27C9E982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61E89-E281-4ECB-8378-73D9F1BDC572}" type="datetimeFigureOut">
              <a:rPr lang="ru-RU"/>
              <a:pPr>
                <a:defRPr/>
              </a:pPr>
              <a:t>18.05.2011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2D95E-F13E-4BB8-BD3C-AAC2FBB6C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46E16-B91E-40D8-8118-454F6EA86D95}" type="datetimeFigureOut">
              <a:rPr lang="ru-RU"/>
              <a:pPr>
                <a:defRPr/>
              </a:pPr>
              <a:t>18.05.2011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B6B97-275A-4B43-A024-AC4FC0A4F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95524-E39F-4653-B592-2046F396D74A}" type="datetimeFigureOut">
              <a:rPr lang="ru-RU"/>
              <a:pPr>
                <a:defRPr/>
              </a:pPr>
              <a:t>18.05.2011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6A334-6CB1-44B7-BFC5-AAE643846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4EBC6A-39B4-40FD-AE5D-4EF53772170A}" type="datetimeFigureOut">
              <a:rPr lang="ru-RU"/>
              <a:pPr>
                <a:defRPr/>
              </a:pPr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27567F-7274-4D0B-A58C-9A7ABFF10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1000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1204C6"/>
                </a:solidFill>
                <a:effectLst>
                  <a:outerShdw blurRad="50800" dist="50800" dir="5400000" algn="ctr" rotWithShape="0">
                    <a:schemeClr val="tx1">
                      <a:alpha val="82000"/>
                    </a:schemeClr>
                  </a:outerShdw>
                </a:effectLst>
              </a:rPr>
              <a:t>Для родителей о детях</a:t>
            </a:r>
            <a:endParaRPr lang="ru-RU" sz="5400" b="1" dirty="0">
              <a:solidFill>
                <a:srgbClr val="1204C6"/>
              </a:solidFill>
              <a:effectLst>
                <a:outerShdw blurRad="50800" dist="50800" dir="5400000" algn="ctr" rotWithShape="0">
                  <a:schemeClr val="tx1">
                    <a:alpha val="82000"/>
                  </a:schemeClr>
                </a:outerShdw>
              </a:effectLst>
            </a:endParaRPr>
          </a:p>
        </p:txBody>
      </p:sp>
      <p:pic>
        <p:nvPicPr>
          <p:cNvPr id="1026" name="Рисунок 1" descr="Дети и родители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000108"/>
            <a:ext cx="3990975" cy="39909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75" y="5429250"/>
            <a:ext cx="8858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>
                <a:alpha val="82000"/>
              </a:srgbClr>
            </a:outerShdw>
          </a:effectLst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660066"/>
                </a:solidFill>
                <a:cs typeface="Times New Roman" pitchFamily="18" charset="0"/>
              </a:rPr>
              <a:t>               10 заповедей для родителей об их отношении к детям. Возможно, они помогут вам стать самыми лучшими близкими людьми для своих детей, какими и должны быть мамы и папы.</a:t>
            </a:r>
            <a:endParaRPr lang="ru-RU" sz="2000" b="1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33</Words>
  <PresentationFormat>Экран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Arial</vt:lpstr>
      <vt:lpstr>Times New Roman</vt:lpstr>
      <vt:lpstr>Тема Office</vt:lpstr>
      <vt:lpstr>Для родителей о детях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родителей о детях</dc:title>
  <cp:lastModifiedBy>Ученик</cp:lastModifiedBy>
  <cp:revision>6</cp:revision>
  <dcterms:modified xsi:type="dcterms:W3CDTF">2011-05-18T13:39:09Z</dcterms:modified>
</cp:coreProperties>
</file>