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3"/>
  </p:handoutMasterIdLst>
  <p:sldIdLst>
    <p:sldId id="263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76" autoAdjust="0"/>
  </p:normalViewPr>
  <p:slideViewPr>
    <p:cSldViewPr>
      <p:cViewPr>
        <p:scale>
          <a:sx n="100" d="100"/>
          <a:sy n="100" d="100"/>
        </p:scale>
        <p:origin x="-78" y="4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870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7;&#1072;&#1097;&#1080;&#1090;&#1072;%202010\&#1042;&#1057;&#1045;%20%20&#1044;&#1048;&#1040;&#1043;&#1056;&#1040;&#1052;&#1052;&#1099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2"/>
  <c:chart>
    <c:title>
      <c:tx>
        <c:rich>
          <a:bodyPr/>
          <a:lstStyle/>
          <a:p>
            <a:pPr>
              <a:defRPr/>
            </a:pPr>
            <a:r>
              <a:rPr lang="ru-RU" sz="18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Структура </a:t>
            </a:r>
            <a:r>
              <a:rPr lang="ru-RU" sz="1800" b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формирования продукции района по формам собственности</a:t>
            </a:r>
          </a:p>
        </c:rich>
      </c:tx>
      <c:layout>
        <c:manualLayout>
          <c:xMode val="edge"/>
          <c:yMode val="edge"/>
          <c:x val="0.14270888013998284"/>
          <c:y val="3.4858154009592031E-2"/>
        </c:manualLayout>
      </c:layout>
    </c:title>
    <c:view3D>
      <c:rotX val="40"/>
      <c:rotY val="170"/>
      <c:perspective val="60"/>
    </c:view3D>
    <c:plotArea>
      <c:layout>
        <c:manualLayout>
          <c:layoutTarget val="inner"/>
          <c:xMode val="edge"/>
          <c:yMode val="edge"/>
          <c:x val="0.16973327986779499"/>
          <c:y val="0.38215567347855989"/>
          <c:w val="0.69914346895074941"/>
          <c:h val="0.43359434072540931"/>
        </c:manualLayout>
      </c:layout>
      <c:pie3DChart>
        <c:varyColors val="1"/>
        <c:ser>
          <c:idx val="0"/>
          <c:order val="0"/>
          <c:tx>
            <c:v>республиканские предприятия</c:v>
          </c:tx>
          <c:explosion val="20"/>
          <c:dLbls>
            <c:dLbl>
              <c:idx val="0"/>
              <c:layout>
                <c:manualLayout>
                  <c:x val="-3.7066443083503452E-2"/>
                  <c:y val="-0.2386290031811675"/>
                </c:manualLayout>
              </c:layout>
              <c:tx>
                <c:rich>
                  <a:bodyPr anchor="ctr" anchorCtr="0"/>
                  <a:lstStyle/>
                  <a:p>
                    <a:pPr>
                      <a:defRPr b="1"/>
                    </a:pPr>
                    <a:r>
                      <a:rPr lang="ru-RU" sz="1300" b="1" baseline="0" dirty="0"/>
                      <a:t>республиканские предприятия
45%</a:t>
                    </a:r>
                  </a:p>
                </c:rich>
              </c:tx>
              <c:numFmt formatCode="0%" sourceLinked="0"/>
              <c:spPr>
                <a:ln w="3175"/>
              </c:spPr>
              <c:dLblPos val="bestFit"/>
              <c:showSerName val="1"/>
              <c:showPercent val="1"/>
              <c:separator>
</c:separator>
            </c:dLbl>
            <c:dLbl>
              <c:idx val="1"/>
              <c:layout>
                <c:manualLayout>
                  <c:x val="4.9288300767959349E-2"/>
                  <c:y val="-0.10244237650957654"/>
                </c:manualLayout>
              </c:layout>
              <c:tx>
                <c:rich>
                  <a:bodyPr/>
                  <a:lstStyle/>
                  <a:p>
                    <a:pPr>
                      <a:defRPr sz="1300" b="1" baseline="0"/>
                    </a:pPr>
                    <a:r>
                      <a:rPr lang="ru-RU" sz="1300" b="1" baseline="0"/>
                      <a:t>коммунальные предприятия
53%</a:t>
                    </a:r>
                  </a:p>
                </c:rich>
              </c:tx>
              <c:spPr/>
              <c:dLblPos val="bestFit"/>
            </c:dLbl>
            <c:dLbl>
              <c:idx val="2"/>
              <c:layout>
                <c:manualLayout>
                  <c:x val="6.7411903373189461E-2"/>
                  <c:y val="1.3991055518358315E-2"/>
                </c:manualLayout>
              </c:layout>
              <c:tx>
                <c:rich>
                  <a:bodyPr/>
                  <a:lstStyle/>
                  <a:p>
                    <a:pPr>
                      <a:defRPr sz="1300" b="1" baseline="0"/>
                    </a:pPr>
                    <a:r>
                      <a:rPr lang="ru-RU" sz="1300" b="1" baseline="0"/>
                      <a:t> предприятия без ведомственной подчиненности
2%</a:t>
                    </a:r>
                  </a:p>
                </c:rich>
              </c:tx>
              <c:spPr/>
              <c:dLblPos val="bestFit"/>
            </c:dLbl>
            <c:numFmt formatCode="0%" sourceLinked="0"/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SerName val="1"/>
            <c:showPercent val="1"/>
            <c:separator>
</c:separator>
            <c:showLeaderLines val="1"/>
          </c:dLbls>
          <c:val>
            <c:numRef>
              <c:f>Лист4!$AB$10:$AB$12</c:f>
              <c:numCache>
                <c:formatCode>General</c:formatCode>
                <c:ptCount val="3"/>
                <c:pt idx="0">
                  <c:v>44.6</c:v>
                </c:pt>
                <c:pt idx="1">
                  <c:v>53</c:v>
                </c:pt>
                <c:pt idx="2">
                  <c:v>2.4</c:v>
                </c:pt>
              </c:numCache>
            </c:numRef>
          </c:val>
        </c:ser>
        <c:ser>
          <c:idx val="1"/>
          <c:order val="1"/>
          <c:tx>
            <c:v>коммунальные предприятия</c:v>
          </c:tx>
          <c:explosion val="15"/>
          <c:dLbls>
            <c:numFmt formatCode="0%" sourceLinked="0"/>
            <c:showSerName val="1"/>
            <c:showPercent val="1"/>
            <c:separator>
</c:separator>
            <c:showLeaderLines val="1"/>
          </c:dLbls>
          <c:val>
            <c:numLit>
              <c:formatCode>General</c:formatCode>
              <c:ptCount val="1"/>
              <c:pt idx="0">
                <c:v>1</c:v>
              </c:pt>
            </c:numLit>
          </c:val>
        </c:ser>
        <c:ser>
          <c:idx val="2"/>
          <c:order val="2"/>
          <c:tx>
            <c:v>предприятия без ведомственной подчиненности</c:v>
          </c:tx>
          <c:explosion val="15"/>
          <c:dLbls>
            <c:numFmt formatCode="0%" sourceLinked="0"/>
            <c:showSerName val="1"/>
            <c:showPercent val="1"/>
            <c:separator>
</c:separator>
            <c:showLeaderLines val="1"/>
          </c:dLbls>
          <c:val>
            <c:numLit>
              <c:formatCode>General</c:formatCode>
              <c:ptCount val="1"/>
              <c:pt idx="0">
                <c:v>1</c:v>
              </c:pt>
            </c:numLit>
          </c:val>
        </c:ser>
        <c:dLbls>
          <c:showSerName val="1"/>
          <c:showPercent val="1"/>
          <c:separator>
</c:separator>
        </c:dLbls>
      </c:pie3DChart>
    </c:plotArea>
    <c:plotVisOnly val="1"/>
    <c:dispBlanksAs val="zero"/>
  </c:chart>
  <c:spPr>
    <a:noFill/>
  </c:spPr>
  <c:txPr>
    <a:bodyPr/>
    <a:lstStyle/>
    <a:p>
      <a:pPr>
        <a:defRPr sz="1800"/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38C62F-383C-40D9-8EB1-401CFFF9BC92}" type="datetimeFigureOut">
              <a:rPr lang="ru-RU" smtClean="0"/>
              <a:pPr/>
              <a:t>18.05.2011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A515DB-5B2D-4A7E-8A01-2631F4B3F5A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8FD305A-D59B-45E2-863D-C9D7606F6600}" type="datetimeFigureOut">
              <a:rPr lang="ru-RU" smtClean="0"/>
              <a:pPr/>
              <a:t>18.05.2011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47B924E-5DA8-4A17-959B-B4C19EF2D8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D305A-D59B-45E2-863D-C9D7606F6600}" type="datetimeFigureOut">
              <a:rPr lang="ru-RU" smtClean="0"/>
              <a:pPr/>
              <a:t>18.05.2011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924E-5DA8-4A17-959B-B4C19EF2D8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D305A-D59B-45E2-863D-C9D7606F6600}" type="datetimeFigureOut">
              <a:rPr lang="ru-RU" smtClean="0"/>
              <a:pPr/>
              <a:t>18.05.2011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924E-5DA8-4A17-959B-B4C19EF2D8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8FD305A-D59B-45E2-863D-C9D7606F6600}" type="datetimeFigureOut">
              <a:rPr lang="ru-RU" smtClean="0"/>
              <a:pPr/>
              <a:t>18.05.2011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924E-5DA8-4A17-959B-B4C19EF2D8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8FD305A-D59B-45E2-863D-C9D7606F6600}" type="datetimeFigureOut">
              <a:rPr lang="ru-RU" smtClean="0"/>
              <a:pPr/>
              <a:t>18.05.2011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47B924E-5DA8-4A17-959B-B4C19EF2D8F5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8FD305A-D59B-45E2-863D-C9D7606F6600}" type="datetimeFigureOut">
              <a:rPr lang="ru-RU" smtClean="0"/>
              <a:pPr/>
              <a:t>18.05.2011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47B924E-5DA8-4A17-959B-B4C19EF2D8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8FD305A-D59B-45E2-863D-C9D7606F6600}" type="datetimeFigureOut">
              <a:rPr lang="ru-RU" smtClean="0"/>
              <a:pPr/>
              <a:t>18.05.2011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47B924E-5DA8-4A17-959B-B4C19EF2D8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D305A-D59B-45E2-863D-C9D7606F6600}" type="datetimeFigureOut">
              <a:rPr lang="ru-RU" smtClean="0"/>
              <a:pPr/>
              <a:t>18.05.2011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924E-5DA8-4A17-959B-B4C19EF2D8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8FD305A-D59B-45E2-863D-C9D7606F6600}" type="datetimeFigureOut">
              <a:rPr lang="ru-RU" smtClean="0"/>
              <a:pPr/>
              <a:t>18.05.2011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47B924E-5DA8-4A17-959B-B4C19EF2D8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8FD305A-D59B-45E2-863D-C9D7606F6600}" type="datetimeFigureOut">
              <a:rPr lang="ru-RU" smtClean="0"/>
              <a:pPr/>
              <a:t>18.05.2011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47B924E-5DA8-4A17-959B-B4C19EF2D8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8FD305A-D59B-45E2-863D-C9D7606F6600}" type="datetimeFigureOut">
              <a:rPr lang="ru-RU" smtClean="0"/>
              <a:pPr/>
              <a:t>18.05.2011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47B924E-5DA8-4A17-959B-B4C19EF2D8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8FD305A-D59B-45E2-863D-C9D7606F6600}" type="datetimeFigureOut">
              <a:rPr lang="ru-RU" smtClean="0"/>
              <a:pPr/>
              <a:t>18.05.2011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47B924E-5DA8-4A17-959B-B4C19EF2D8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7"/>
          <p:cNvGraphicFramePr>
            <a:graphicFrameLocks noGrp="1"/>
          </p:cNvGraphicFramePr>
          <p:nvPr>
            <p:ph idx="1"/>
          </p:nvPr>
        </p:nvGraphicFramePr>
        <p:xfrm>
          <a:off x="457200" y="500042"/>
          <a:ext cx="8229600" cy="59547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713</TotalTime>
  <Words>16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Яркая</vt:lpstr>
      <vt:lpstr>Слайд 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Vladimir</dc:creator>
  <cp:lastModifiedBy>SamLab.ws</cp:lastModifiedBy>
  <cp:revision>71</cp:revision>
  <dcterms:created xsi:type="dcterms:W3CDTF">2010-01-15T08:50:39Z</dcterms:created>
  <dcterms:modified xsi:type="dcterms:W3CDTF">2011-05-18T10:44:43Z</dcterms:modified>
</cp:coreProperties>
</file>