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09" autoAdjust="0"/>
  </p:normalViewPr>
  <p:slideViewPr>
    <p:cSldViewPr>
      <p:cViewPr>
        <p:scale>
          <a:sx n="50" d="100"/>
          <a:sy n="50" d="100"/>
        </p:scale>
        <p:origin x="-1698" y="-12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5C8B1-B9AC-48A0-B50D-1C75974E8DAA}" type="datetimeFigureOut">
              <a:rPr lang="ru-RU"/>
              <a:pPr>
                <a:defRPr/>
              </a:pPr>
              <a:t>17.05.2011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CEDA1-E824-44CA-AAA7-132B49CBB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1B1EB-7636-4EE2-B46C-936D08A5DDBF}" type="datetimeFigureOut">
              <a:rPr lang="ru-RU"/>
              <a:pPr>
                <a:defRPr/>
              </a:pPr>
              <a:t>17.05.2011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0C9BD-4632-4FE0-BA16-62619A2D1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6EEA9-2E41-454A-AD0B-849B6343269B}" type="datetimeFigureOut">
              <a:rPr lang="ru-RU"/>
              <a:pPr>
                <a:defRPr/>
              </a:pPr>
              <a:t>17.05.2011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263E7-4308-4E01-BACC-1C00B0AA1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6FDFA-D1C9-4A75-BEC4-AFA8112EF6EA}" type="datetimeFigureOut">
              <a:rPr lang="ru-RU"/>
              <a:pPr>
                <a:defRPr/>
              </a:pPr>
              <a:t>17.05.2011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B7644-0EAA-47CE-93B1-33CAFE7A3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8EDBD-B2BA-4465-BEF3-D9945E7BA6E2}" type="datetimeFigureOut">
              <a:rPr lang="ru-RU"/>
              <a:pPr>
                <a:defRPr/>
              </a:pPr>
              <a:t>17.05.2011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AACDB-D738-4B03-B111-9B6CAD19ED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1830D-E067-4CC8-8E4D-3182B2B3D514}" type="datetimeFigureOut">
              <a:rPr lang="ru-RU"/>
              <a:pPr>
                <a:defRPr/>
              </a:pPr>
              <a:t>17.05.2011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80490-8500-4433-A7D7-C197EED2E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3FBE6-404D-4081-9B7B-D43DEB2AFEBC}" type="datetimeFigureOut">
              <a:rPr lang="ru-RU"/>
              <a:pPr>
                <a:defRPr/>
              </a:pPr>
              <a:t>17.05.2011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6B122-5C27-4089-B4F1-6BFC631069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1143E-4118-432F-856A-CF169F6CEE1E}" type="datetimeFigureOut">
              <a:rPr lang="ru-RU"/>
              <a:pPr>
                <a:defRPr/>
              </a:pPr>
              <a:t>17.05.2011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F3568-6E12-4B1A-BC0E-718C923F0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22626-2EA3-4A0D-ACE5-5546628DD742}" type="datetimeFigureOut">
              <a:rPr lang="ru-RU"/>
              <a:pPr>
                <a:defRPr/>
              </a:pPr>
              <a:t>17.05.2011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2B70F-7A92-414C-A411-A13E2C466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56DBC-569F-4DE1-A503-8EEBF98462CC}" type="datetimeFigureOut">
              <a:rPr lang="ru-RU"/>
              <a:pPr>
                <a:defRPr/>
              </a:pPr>
              <a:t>17.05.2011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A39D2-DBA3-4BC6-840E-2D0EF85E5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882DF-372A-4046-BC1F-A82B39A81C43}" type="datetimeFigureOut">
              <a:rPr lang="ru-RU"/>
              <a:pPr>
                <a:defRPr/>
              </a:pPr>
              <a:t>17.05.2011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BEAD4-C051-4539-98C4-7FF49EC9A0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5215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DC13FC-71DE-4A7C-AA98-C922E3707400}" type="datetimeFigureOut">
              <a:rPr lang="ru-RU"/>
              <a:pPr>
                <a:defRPr/>
              </a:pPr>
              <a:t>17.05.2011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B130B1-0519-4554-A66E-775C1D905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9" name="Picture 29" descr="colomb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500" y="4357688"/>
            <a:ext cx="20066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29" descr="colomb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807985" flipH="1">
            <a:off x="6559550" y="1500188"/>
            <a:ext cx="1716088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29" descr="colomb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32808" flipH="1">
            <a:off x="6180138" y="3246438"/>
            <a:ext cx="2035175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997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Слайд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Ученик</cp:lastModifiedBy>
  <cp:revision>92</cp:revision>
  <dcterms:created xsi:type="dcterms:W3CDTF">2011-05-12T03:31:19Z</dcterms:created>
  <dcterms:modified xsi:type="dcterms:W3CDTF">2011-05-17T11:51:25Z</dcterms:modified>
</cp:coreProperties>
</file>