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20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07DA-BCFE-1441-89C2-AC8F607A2D31}" type="datetimeFigureOut">
              <a:rPr lang="nl-NL" smtClean="0"/>
              <a:t>28/01/11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34D3-CB94-CB40-A4F2-FF0A83DCC4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553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07DA-BCFE-1441-89C2-AC8F607A2D31}" type="datetimeFigureOut">
              <a:rPr lang="nl-NL" smtClean="0"/>
              <a:t>28/01/11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34D3-CB94-CB40-A4F2-FF0A83DCC4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193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07DA-BCFE-1441-89C2-AC8F607A2D31}" type="datetimeFigureOut">
              <a:rPr lang="nl-NL" smtClean="0"/>
              <a:t>28/01/11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34D3-CB94-CB40-A4F2-FF0A83DCC4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3882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07DA-BCFE-1441-89C2-AC8F607A2D31}" type="datetimeFigureOut">
              <a:rPr lang="nl-NL" smtClean="0"/>
              <a:t>28/01/11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34D3-CB94-CB40-A4F2-FF0A83DCC4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385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07DA-BCFE-1441-89C2-AC8F607A2D31}" type="datetimeFigureOut">
              <a:rPr lang="nl-NL" smtClean="0"/>
              <a:t>28/01/11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34D3-CB94-CB40-A4F2-FF0A83DCC4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8276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07DA-BCFE-1441-89C2-AC8F607A2D31}" type="datetimeFigureOut">
              <a:rPr lang="nl-NL" smtClean="0"/>
              <a:t>28/01/11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34D3-CB94-CB40-A4F2-FF0A83DCC4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688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07DA-BCFE-1441-89C2-AC8F607A2D31}" type="datetimeFigureOut">
              <a:rPr lang="nl-NL" smtClean="0"/>
              <a:t>28/01/11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34D3-CB94-CB40-A4F2-FF0A83DCC4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4286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07DA-BCFE-1441-89C2-AC8F607A2D31}" type="datetimeFigureOut">
              <a:rPr lang="nl-NL" smtClean="0"/>
              <a:t>28/01/11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34D3-CB94-CB40-A4F2-FF0A83DCC4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7639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07DA-BCFE-1441-89C2-AC8F607A2D31}" type="datetimeFigureOut">
              <a:rPr lang="nl-NL" smtClean="0"/>
              <a:t>28/01/11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34D3-CB94-CB40-A4F2-FF0A83DCC4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6135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07DA-BCFE-1441-89C2-AC8F607A2D31}" type="datetimeFigureOut">
              <a:rPr lang="nl-NL" smtClean="0"/>
              <a:t>28/01/11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34D3-CB94-CB40-A4F2-FF0A83DCC4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8876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07DA-BCFE-1441-89C2-AC8F607A2D31}" type="datetimeFigureOut">
              <a:rPr lang="nl-NL" smtClean="0"/>
              <a:t>28/01/11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34D3-CB94-CB40-A4F2-FF0A83DCC4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8034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C07DA-BCFE-1441-89C2-AC8F607A2D31}" type="datetimeFigureOut">
              <a:rPr lang="nl-NL" smtClean="0"/>
              <a:t>28/01/11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434D3-CB94-CB40-A4F2-FF0A83DCC4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670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pslag met directe toegang 4"/>
          <p:cNvSpPr/>
          <p:nvPr/>
        </p:nvSpPr>
        <p:spPr>
          <a:xfrm rot="18925839">
            <a:off x="1533707" y="3955963"/>
            <a:ext cx="2020487" cy="1824913"/>
          </a:xfrm>
          <a:prstGeom prst="flowChartMagneticDru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" name="Rechte verbindingslijn met pijl 6"/>
          <p:cNvCxnSpPr/>
          <p:nvPr/>
        </p:nvCxnSpPr>
        <p:spPr>
          <a:xfrm flipV="1">
            <a:off x="3091165" y="3325597"/>
            <a:ext cx="1035958" cy="10194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met pijl 8"/>
          <p:cNvCxnSpPr/>
          <p:nvPr/>
        </p:nvCxnSpPr>
        <p:spPr>
          <a:xfrm flipH="1">
            <a:off x="928791" y="5147156"/>
            <a:ext cx="1023737" cy="9191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kstvak 1"/>
          <p:cNvSpPr txBox="1"/>
          <p:nvPr/>
        </p:nvSpPr>
        <p:spPr>
          <a:xfrm>
            <a:off x="935704" y="2891097"/>
            <a:ext cx="4098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/>
              <a:t>Shape</a:t>
            </a:r>
            <a:r>
              <a:rPr lang="nl-NL" dirty="0" smtClean="0"/>
              <a:t> (made) in Office 2011 </a:t>
            </a:r>
            <a:r>
              <a:rPr lang="nl-NL" dirty="0" err="1" smtClean="0"/>
              <a:t>for</a:t>
            </a:r>
            <a:r>
              <a:rPr lang="nl-NL" dirty="0" smtClean="0"/>
              <a:t> Mac OS X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9284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935704" y="2891097"/>
            <a:ext cx="4098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/>
              <a:t>Shape</a:t>
            </a:r>
            <a:r>
              <a:rPr lang="nl-NL" dirty="0" smtClean="0"/>
              <a:t> (made) in Office 2011 </a:t>
            </a:r>
            <a:r>
              <a:rPr lang="nl-NL" dirty="0" err="1" smtClean="0"/>
              <a:t>for</a:t>
            </a:r>
            <a:r>
              <a:rPr lang="nl-NL" dirty="0" smtClean="0"/>
              <a:t> Mac OS X</a:t>
            </a:r>
            <a:endParaRPr lang="nl-NL" dirty="0"/>
          </a:p>
        </p:txBody>
      </p:sp>
      <p:sp>
        <p:nvSpPr>
          <p:cNvPr id="5" name="Pijl links 4"/>
          <p:cNvSpPr/>
          <p:nvPr/>
        </p:nvSpPr>
        <p:spPr>
          <a:xfrm>
            <a:off x="1303302" y="3384087"/>
            <a:ext cx="1035958" cy="61832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Explosie 2 5"/>
          <p:cNvSpPr/>
          <p:nvPr/>
        </p:nvSpPr>
        <p:spPr>
          <a:xfrm>
            <a:off x="1303302" y="4002414"/>
            <a:ext cx="1771154" cy="1119673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oelichting met afgeronde rechthoek 6"/>
          <p:cNvSpPr/>
          <p:nvPr/>
        </p:nvSpPr>
        <p:spPr>
          <a:xfrm>
            <a:off x="1303302" y="5414540"/>
            <a:ext cx="1771154" cy="1086251"/>
          </a:xfrm>
          <a:prstGeom prst="wedgeRoundRect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ienhoek 7"/>
          <p:cNvSpPr/>
          <p:nvPr/>
        </p:nvSpPr>
        <p:spPr>
          <a:xfrm>
            <a:off x="4177250" y="3384087"/>
            <a:ext cx="1052667" cy="944203"/>
          </a:xfrm>
          <a:prstGeom prst="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0" name="Gebogen verbindingslijn 9"/>
          <p:cNvCxnSpPr/>
          <p:nvPr/>
        </p:nvCxnSpPr>
        <p:spPr>
          <a:xfrm rot="16200000" flipH="1">
            <a:off x="3970494" y="4952835"/>
            <a:ext cx="1270077" cy="856564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1973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22</Words>
  <Application>Microsoft Macintosh PowerPoint</Application>
  <PresentationFormat>Diavoorstelling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Joren DC</dc:creator>
  <cp:lastModifiedBy>Joren DC</cp:lastModifiedBy>
  <cp:revision>3</cp:revision>
  <dcterms:created xsi:type="dcterms:W3CDTF">2011-01-28T21:07:31Z</dcterms:created>
  <dcterms:modified xsi:type="dcterms:W3CDTF">2011-01-28T21:16:40Z</dcterms:modified>
</cp:coreProperties>
</file>