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aamloze sectie" id="{175B7F91-3B8F-B84F-8F88-9B2E9F934B7E}">
          <p14:sldIdLst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20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6960B-7BA1-AC42-A5DC-DBF6AB949834}" type="datetimeFigureOut">
              <a:rPr lang="nl-NL" smtClean="0"/>
              <a:t>28/01/11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7F1C-4457-FC4E-A2FB-428A6B1555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765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6960B-7BA1-AC42-A5DC-DBF6AB949834}" type="datetimeFigureOut">
              <a:rPr lang="nl-NL" smtClean="0"/>
              <a:t>28/01/11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7F1C-4457-FC4E-A2FB-428A6B1555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4665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6960B-7BA1-AC42-A5DC-DBF6AB949834}" type="datetimeFigureOut">
              <a:rPr lang="nl-NL" smtClean="0"/>
              <a:t>28/01/11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7F1C-4457-FC4E-A2FB-428A6B1555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1819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6960B-7BA1-AC42-A5DC-DBF6AB949834}" type="datetimeFigureOut">
              <a:rPr lang="nl-NL" smtClean="0"/>
              <a:t>28/01/11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7F1C-4457-FC4E-A2FB-428A6B1555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4803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6960B-7BA1-AC42-A5DC-DBF6AB949834}" type="datetimeFigureOut">
              <a:rPr lang="nl-NL" smtClean="0"/>
              <a:t>28/01/11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7F1C-4457-FC4E-A2FB-428A6B1555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4312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6960B-7BA1-AC42-A5DC-DBF6AB949834}" type="datetimeFigureOut">
              <a:rPr lang="nl-NL" smtClean="0"/>
              <a:t>28/01/11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7F1C-4457-FC4E-A2FB-428A6B1555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276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6960B-7BA1-AC42-A5DC-DBF6AB949834}" type="datetimeFigureOut">
              <a:rPr lang="nl-NL" smtClean="0"/>
              <a:t>28/01/11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7F1C-4457-FC4E-A2FB-428A6B1555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8284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6960B-7BA1-AC42-A5DC-DBF6AB949834}" type="datetimeFigureOut">
              <a:rPr lang="nl-NL" smtClean="0"/>
              <a:t>28/01/11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7F1C-4457-FC4E-A2FB-428A6B1555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729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6960B-7BA1-AC42-A5DC-DBF6AB949834}" type="datetimeFigureOut">
              <a:rPr lang="nl-NL" smtClean="0"/>
              <a:t>28/01/11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7F1C-4457-FC4E-A2FB-428A6B1555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6284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6960B-7BA1-AC42-A5DC-DBF6AB949834}" type="datetimeFigureOut">
              <a:rPr lang="nl-NL" smtClean="0"/>
              <a:t>28/01/11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7F1C-4457-FC4E-A2FB-428A6B1555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0325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6960B-7BA1-AC42-A5DC-DBF6AB949834}" type="datetimeFigureOut">
              <a:rPr lang="nl-NL" smtClean="0"/>
              <a:t>28/01/11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17F1C-4457-FC4E-A2FB-428A6B1555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9590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6960B-7BA1-AC42-A5DC-DBF6AB949834}" type="datetimeFigureOut">
              <a:rPr lang="nl-NL" smtClean="0"/>
              <a:t>28/01/11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17F1C-4457-FC4E-A2FB-428A6B1555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6332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4" name="Tijdelijke aanduiding voor inhoud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2530885"/>
              </p:ext>
            </p:extLst>
          </p:nvPr>
        </p:nvGraphicFramePr>
        <p:xfrm>
          <a:off x="3005138" y="3589338"/>
          <a:ext cx="313372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Vergelijking" r:id="rId3" imgW="1676400" imgH="292100" progId="Equation.3">
                  <p:embed/>
                </p:oleObj>
              </mc:Choice>
              <mc:Fallback>
                <p:oleObj name="Vergelijking" r:id="rId3" imgW="1676400" imgH="292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05138" y="3589338"/>
                        <a:ext cx="3133725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8032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Macintosh PowerPoint</Application>
  <PresentationFormat>Diavoorstelling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3" baseType="lpstr">
      <vt:lpstr>Office-thema</vt:lpstr>
      <vt:lpstr>Vergelijking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Joren DC</dc:creator>
  <cp:lastModifiedBy>Joren DC</cp:lastModifiedBy>
  <cp:revision>3</cp:revision>
  <dcterms:created xsi:type="dcterms:W3CDTF">2011-01-28T13:04:36Z</dcterms:created>
  <dcterms:modified xsi:type="dcterms:W3CDTF">2011-01-28T13:20:35Z</dcterms:modified>
</cp:coreProperties>
</file>