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99042-0248-45F4-B684-E8AD7B3F64D2}" type="datetimeFigureOut">
              <a:rPr lang="en-US" smtClean="0"/>
              <a:t>1/14/2011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6A1D4-7404-4814-AE81-BC362039F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255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99042-0248-45F4-B684-E8AD7B3F64D2}" type="datetimeFigureOut">
              <a:rPr lang="en-US" smtClean="0"/>
              <a:t>1/14/2011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6A1D4-7404-4814-AE81-BC362039F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016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99042-0248-45F4-B684-E8AD7B3F64D2}" type="datetimeFigureOut">
              <a:rPr lang="en-US" smtClean="0"/>
              <a:t>1/14/2011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6A1D4-7404-4814-AE81-BC362039F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529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99042-0248-45F4-B684-E8AD7B3F64D2}" type="datetimeFigureOut">
              <a:rPr lang="en-US" smtClean="0"/>
              <a:t>1/14/2011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6A1D4-7404-4814-AE81-BC362039F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846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99042-0248-45F4-B684-E8AD7B3F64D2}" type="datetimeFigureOut">
              <a:rPr lang="en-US" smtClean="0"/>
              <a:t>1/14/2011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6A1D4-7404-4814-AE81-BC362039F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789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99042-0248-45F4-B684-E8AD7B3F64D2}" type="datetimeFigureOut">
              <a:rPr lang="en-US" smtClean="0"/>
              <a:t>1/14/2011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6A1D4-7404-4814-AE81-BC362039F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912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99042-0248-45F4-B684-E8AD7B3F64D2}" type="datetimeFigureOut">
              <a:rPr lang="en-US" smtClean="0"/>
              <a:t>1/14/2011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6A1D4-7404-4814-AE81-BC362039F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010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99042-0248-45F4-B684-E8AD7B3F64D2}" type="datetimeFigureOut">
              <a:rPr lang="en-US" smtClean="0"/>
              <a:t>1/14/2011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6A1D4-7404-4814-AE81-BC362039F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978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99042-0248-45F4-B684-E8AD7B3F64D2}" type="datetimeFigureOut">
              <a:rPr lang="en-US" smtClean="0"/>
              <a:t>1/14/2011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6A1D4-7404-4814-AE81-BC362039F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428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99042-0248-45F4-B684-E8AD7B3F64D2}" type="datetimeFigureOut">
              <a:rPr lang="en-US" smtClean="0"/>
              <a:t>1/14/2011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6A1D4-7404-4814-AE81-BC362039F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212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99042-0248-45F4-B684-E8AD7B3F64D2}" type="datetimeFigureOut">
              <a:rPr lang="en-US" smtClean="0"/>
              <a:t>1/14/2011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6A1D4-7404-4814-AE81-BC362039F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90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99042-0248-45F4-B684-E8AD7B3F64D2}" type="datetimeFigureOut">
              <a:rPr lang="en-US" smtClean="0"/>
              <a:t>1/14/2011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6A1D4-7404-4814-AE81-BC362039F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665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752600"/>
            <a:ext cx="5486400" cy="343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1581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0</Words>
  <Application>Microsoft Office PowerPoint</Application>
  <PresentationFormat>화면 슬라이드 쇼(4:3)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Park</dc:creator>
  <cp:lastModifiedBy>Park</cp:lastModifiedBy>
  <cp:revision>3</cp:revision>
  <dcterms:created xsi:type="dcterms:W3CDTF">2011-01-14T15:27:22Z</dcterms:created>
  <dcterms:modified xsi:type="dcterms:W3CDTF">2011-01-14T16:06:10Z</dcterms:modified>
</cp:coreProperties>
</file>