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46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AU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AU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AU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AU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AU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E1213111-A131-4131-A1B1-319151E1E101}" type="slidenum">
              <a:rPr lang="en-AU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AU" smtClean="0"/>
              <a:t>Impress </a:t>
            </a:r>
            <a:r>
              <a:rPr lang="en-AU" dirty="0"/>
              <a:t>Export Test</a:t>
            </a:r>
            <a:endParaRPr dirty="0"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AU"/>
              <a:t>Saved as a .odp file</a:t>
            </a:r>
            <a:endParaRPr/>
          </a:p>
          <a:p>
            <a:pPr algn="ctr"/>
            <a:r>
              <a:rPr lang="en-AU"/>
              <a:t>from LibreOffice 3.4b3</a:t>
            </a:r>
            <a:endParaRPr/>
          </a:p>
          <a:p>
            <a:pPr algn="ctr"/>
            <a:r>
              <a:rPr lang="en-AU"/>
              <a:t>(DEV300m103 Build:3)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Caltech</cp:lastModifiedBy>
  <cp:revision>2</cp:revision>
  <dcterms:modified xsi:type="dcterms:W3CDTF">2012-01-17T23:14:23Z</dcterms:modified>
</cp:coreProperties>
</file>