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51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51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51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51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160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/>
          <a:p>
            <a:pPr algn="ctr"/>
            <a:r>
              <a:rPr lang="en-AU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bIns="0" lIns="0" rIns="0" tIns="0"/>
          <a:p>
            <a:pPr>
              <a:buSzPct val="45000"/>
              <a:buFont typeface="StarSymbol"/>
              <a:buChar char=""/>
            </a:pPr>
            <a:r>
              <a:rPr lang="en-AU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AU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AU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AU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A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A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AU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/>
          <a:p>
            <a:r>
              <a:rPr lang="en-AU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/>
          <a:p>
            <a:pPr algn="ctr"/>
            <a:r>
              <a:rPr lang="en-AU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/>
          <a:p>
            <a:pPr algn="r"/>
            <a:fld id="{E1213111-A131-4131-A1B1-319151E1E101}" type="slidenum">
              <a:rPr lang="en-AU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/>
          <a:p>
            <a:pPr algn="ctr"/>
            <a:r>
              <a:rPr lang="en-AU"/>
              <a:t>Impress Export Test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anchor="ctr" bIns="0" lIns="0" rIns="0" tIns="0"/>
          <a:p>
            <a:pPr algn="ctr"/>
            <a:r>
              <a:rPr lang="en-AU"/>
              <a:t>Saved as a .odp file</a:t>
            </a:r>
            <a:endParaRPr/>
          </a:p>
          <a:p>
            <a:pPr algn="ctr"/>
            <a:r>
              <a:rPr lang="en-AU"/>
              <a:t>from LibreOffice 3.4b3</a:t>
            </a:r>
            <a:endParaRPr/>
          </a:p>
          <a:p>
            <a:pPr algn="ctr"/>
            <a:r>
              <a:rPr lang="en-AU"/>
              <a:t>(DEV300m103 Build:3)</a:t>
            </a:r>
            <a:endParaRPr/>
          </a:p>
          <a:p>
            <a:pPr algn="ctr"/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