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1"/>
  </p:sldMasterIdLst>
  <p:sldIdLst>
    <p:sldId id="256" r:id="rId2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>
                <a:solidFill>
                  <a:srgbClr val="000000"/>
                </a:solidFill>
                <a:latin typeface="Calibri"/>
              </a:rPr>
              <a:t>Click to edit the title text formatTitelmasterformat durch Klicken bearbeiten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8/16/12</a:t>
            </a:r>
            <a:endParaRPr/>
          </a:p>
        </p:txBody>
      </p:sp>
      <p:sp>
        <p:nvSpPr>
          <p:cNvPr id="5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6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36A5AE7-49DC-4F20-832A-6033C4D2C9B9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de-DE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>
                <a:solidFill>
                  <a:srgbClr val="000000"/>
                </a:solidFill>
                <a:latin typeface="Calibri"/>
              </a:rPr>
              <a:t>Noch heil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