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scatterChart>
        <c:scatterStyle val="lineMarker"/>
        <c:ser>
          <c:idx val="0"/>
          <c:order val="0"/>
          <c:xVal>
            <c:numRef>
              <c:f>Лист1!$A$1:$A$12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Лист1!$B$1:$B$12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16</c:v>
                </c:pt>
                <c:pt idx="4">
                  <c:v>25</c:v>
                </c:pt>
                <c:pt idx="5">
                  <c:v>36</c:v>
                </c:pt>
                <c:pt idx="6">
                  <c:v>49</c:v>
                </c:pt>
                <c:pt idx="7">
                  <c:v>64</c:v>
                </c:pt>
                <c:pt idx="8">
                  <c:v>81</c:v>
                </c:pt>
                <c:pt idx="9">
                  <c:v>100</c:v>
                </c:pt>
                <c:pt idx="10">
                  <c:v>121</c:v>
                </c:pt>
                <c:pt idx="11">
                  <c:v>144</c:v>
                </c:pt>
              </c:numCache>
            </c:numRef>
          </c:yVal>
        </c:ser>
        <c:axId val="53161984"/>
        <c:axId val="65718912"/>
      </c:scatterChart>
      <c:valAx>
        <c:axId val="53161984"/>
        <c:scaling>
          <c:orientation val="minMax"/>
        </c:scaling>
        <c:axPos val="b"/>
        <c:numFmt formatCode="General" sourceLinked="1"/>
        <c:tickLblPos val="nextTo"/>
        <c:crossAx val="65718912"/>
        <c:crosses val="autoZero"/>
        <c:crossBetween val="midCat"/>
      </c:valAx>
      <c:valAx>
        <c:axId val="65718912"/>
        <c:scaling>
          <c:orientation val="minMax"/>
        </c:scaling>
        <c:axPos val="l"/>
        <c:majorGridlines/>
        <c:numFmt formatCode="General" sourceLinked="1"/>
        <c:tickLblPos val="nextTo"/>
        <c:crossAx val="5316198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F54AF-5B5F-462D-BB08-6F1021799072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F2CBD-1C75-4EC8-A22A-36410DA873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ATTO</dc:creator>
  <cp:lastModifiedBy>ATTO</cp:lastModifiedBy>
  <cp:revision>1</cp:revision>
  <dcterms:created xsi:type="dcterms:W3CDTF">2010-10-22T13:00:30Z</dcterms:created>
  <dcterms:modified xsi:type="dcterms:W3CDTF">2010-10-22T13:01:23Z</dcterms:modified>
</cp:coreProperties>
</file>