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22" r:id="rId4"/>
    <p:sldMasterId id="2147483707" r:id="rId5"/>
    <p:sldMasterId id="2147483815" r:id="rId6"/>
  </p:sldMasterIdLst>
  <p:notesMasterIdLst>
    <p:notesMasterId r:id="rId8"/>
  </p:notesMasterIdLst>
  <p:handoutMasterIdLst>
    <p:handoutMasterId r:id="rId9"/>
  </p:handoutMasterIdLst>
  <p:sldIdLst>
    <p:sldId id="520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018"/>
    <a:srgbClr val="00B140"/>
    <a:srgbClr val="0033A0"/>
    <a:srgbClr val="00B0F0"/>
    <a:srgbClr val="4298B5"/>
    <a:srgbClr val="53565A"/>
    <a:srgbClr val="ED8B00"/>
    <a:srgbClr val="64A70B"/>
    <a:srgbClr val="3C1053"/>
    <a:srgbClr val="397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E029F-8332-28D5-9FB0-486CBD1B5DBA}" v="73" dt="2020-10-25T12:25:32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89748" autoAdjust="0"/>
  </p:normalViewPr>
  <p:slideViewPr>
    <p:cSldViewPr snapToGrid="0">
      <p:cViewPr varScale="1">
        <p:scale>
          <a:sx n="88" d="100"/>
          <a:sy n="88" d="100"/>
        </p:scale>
        <p:origin x="612" y="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09"/>
    </p:cViewPr>
  </p:sorterViewPr>
  <p:notesViewPr>
    <p:cSldViewPr snapToGrid="0">
      <p:cViewPr varScale="1">
        <p:scale>
          <a:sx n="124" d="100"/>
          <a:sy n="124" d="100"/>
        </p:scale>
        <p:origin x="44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504ED-601C-9F41-A2BB-A84CD9D575D8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85347-B0FD-EF4B-941B-A92CF753A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834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99A69-9E3B-7C4C-9E3F-523F007A72CB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D6E04-3A2F-4B48-A297-666578EDF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140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1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5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0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vance Divi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1C643-B400-4457-BA76-DC5CEB304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3827" cy="51435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47FCECF-73EE-4938-97F6-6222F9DD45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0472" y="1225296"/>
            <a:ext cx="6720840" cy="1719072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 marL="231775" indent="-231775">
              <a:buNone/>
              <a:defRPr sz="4400">
                <a:solidFill>
                  <a:schemeClr val="tx1"/>
                </a:solidFill>
              </a:defRPr>
            </a:lvl2pPr>
            <a:lvl3pPr marL="228600" indent="-2286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4pPr>
            <a:lvl5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5pPr>
            <a:lvl6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6pPr>
            <a:lvl7pPr marL="0" indent="0">
              <a:buClrTx/>
              <a:buNone/>
              <a:defRPr sz="1200" i="1">
                <a:solidFill>
                  <a:schemeClr val="tx1"/>
                </a:solidFill>
              </a:defRPr>
            </a:lvl7pPr>
            <a:lvl8pPr marL="0" indent="0">
              <a:buClrTx/>
              <a:buNone/>
              <a:defRPr sz="1200" i="1">
                <a:solidFill>
                  <a:schemeClr val="tx1"/>
                </a:solidFill>
              </a:defRPr>
            </a:lvl8pPr>
            <a:lvl9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CB6D0-2A5A-4D58-8FE1-4A2994CDFC5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486400" y="4800600"/>
            <a:ext cx="914400" cy="155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8EF9F9-6F98-45BC-AA49-438EC76D10E7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5279A-CBE5-442B-9406-3D6FDD83D7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0471" y="4800600"/>
            <a:ext cx="333235" cy="155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1E75-A9F9-49B6-874A-F457E114AC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>
          <a:xfrm>
            <a:off x="310896" y="4800600"/>
            <a:ext cx="228600" cy="155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DAB32-ED25-4552-B5AF-10AF15F70E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37EAAD-C2F6-40CC-8C2D-A4C3970B3E6F}"/>
              </a:ext>
            </a:extLst>
          </p:cNvPr>
          <p:cNvCxnSpPr>
            <a:cxnSpLocks/>
          </p:cNvCxnSpPr>
          <p:nvPr userDrawn="1"/>
        </p:nvCxnSpPr>
        <p:spPr>
          <a:xfrm>
            <a:off x="1490471" y="1097280"/>
            <a:ext cx="67208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20ADF0C-4BBB-45C4-865D-6FA4EAC379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485912" y="4780026"/>
            <a:ext cx="1278163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706" y="4669937"/>
            <a:ext cx="1129286" cy="4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38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Cover Slide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BA977D-F01B-45A3-A788-241A0D7E0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51985"/>
            <a:ext cx="9144000" cy="691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B63AD2-13B3-4C1A-81A7-6B8DAA7875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7200" y="384048"/>
            <a:ext cx="2385905" cy="512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1C033-5F13-4DFF-B15B-CE7C811FF2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457200" y="1691640"/>
            <a:ext cx="5029200" cy="1052596"/>
          </a:xfrm>
        </p:spPr>
        <p:txBody>
          <a:bodyPr anchor="b">
            <a:sp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15D2C-FBBF-4872-8B9B-3345FADF0A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57200" y="3118104"/>
            <a:ext cx="5029200" cy="538609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+mj-lt"/>
              </a:defRPr>
            </a:lvl1pPr>
            <a:lvl2pPr marL="0" indent="0" algn="l">
              <a:buClr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  <a:latin typeface="+mj-lt"/>
              </a:defRPr>
            </a:lvl2pPr>
            <a:lvl3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6pPr>
            <a:lvl7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7pPr>
            <a:lvl8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8pPr>
            <a:lvl9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Speaker’s Full Name</a:t>
            </a:r>
          </a:p>
          <a:p>
            <a:pPr lvl="1"/>
            <a:r>
              <a:rPr lang="en-US" dirty="0"/>
              <a:t>Speaker’s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93BD8E8-263E-4363-B56A-C6544870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457200" y="4757277"/>
            <a:ext cx="336504" cy="115416"/>
          </a:xfrm>
        </p:spPr>
        <p:txBody>
          <a:bodyPr wrap="square">
            <a:spAutoFit/>
          </a:bodyPr>
          <a:lstStyle>
            <a:lvl1pPr>
              <a:defRPr sz="750">
                <a:solidFill>
                  <a:schemeClr val="bg1"/>
                </a:solidFill>
                <a:latin typeface="+mj-lt"/>
              </a:defRPr>
            </a:lvl1pPr>
            <a:lvl2pPr marL="0" indent="0">
              <a:defRPr sz="750">
                <a:solidFill>
                  <a:schemeClr val="bg1"/>
                </a:solidFill>
              </a:defRPr>
            </a:lvl2pPr>
            <a:lvl3pPr marL="0" indent="0">
              <a:defRPr sz="750">
                <a:solidFill>
                  <a:schemeClr val="bg1"/>
                </a:solidFill>
              </a:defRPr>
            </a:lvl3pPr>
            <a:lvl4pPr marL="0" indent="0">
              <a:defRPr sz="750">
                <a:solidFill>
                  <a:schemeClr val="bg1"/>
                </a:solidFill>
              </a:defRPr>
            </a:lvl4pPr>
            <a:lvl5pPr marL="0" indent="0">
              <a:defRPr sz="750">
                <a:solidFill>
                  <a:schemeClr val="bg1"/>
                </a:solidFill>
              </a:defRPr>
            </a:lvl5pPr>
            <a:lvl6pPr marL="0" indent="0">
              <a:defRPr sz="750">
                <a:solidFill>
                  <a:schemeClr val="bg1"/>
                </a:solidFill>
              </a:defRPr>
            </a:lvl6pPr>
            <a:lvl7pPr marL="0" indent="0">
              <a:defRPr sz="750">
                <a:solidFill>
                  <a:schemeClr val="bg1"/>
                </a:solidFill>
              </a:defRPr>
            </a:lvl7pPr>
            <a:lvl8pPr marL="0" indent="0">
              <a:defRPr sz="750">
                <a:solidFill>
                  <a:schemeClr val="bg1"/>
                </a:solidFill>
              </a:defRPr>
            </a:lvl8pPr>
            <a:lvl9pPr marL="0" indent="0">
              <a:defRPr sz="750">
                <a:solidFill>
                  <a:schemeClr val="bg1"/>
                </a:solidFill>
              </a:defRPr>
            </a:lvl9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D38650-2189-4A4F-AD30-9C41C4094C5F}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457200" y="2928574"/>
            <a:ext cx="2286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04" y="4581463"/>
            <a:ext cx="1279792" cy="4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56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Cover Slide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F1FCDD-9A69-4405-B89F-CFDAF1874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1C033-5F13-4DFF-B15B-CE7C811FF2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691187"/>
            <a:ext cx="5029200" cy="1052596"/>
          </a:xfrm>
        </p:spPr>
        <p:txBody>
          <a:bodyPr anchor="b">
            <a:sp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15D2C-FBBF-4872-8B9B-3345FADF0A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3118104"/>
            <a:ext cx="5029200" cy="538609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 algn="l">
              <a:buClr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Speaker’s Full Name</a:t>
            </a:r>
          </a:p>
          <a:p>
            <a:pPr lvl="1"/>
            <a:r>
              <a:rPr lang="en-US" dirty="0"/>
              <a:t>Speaker’s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93BD8E8-263E-4363-B56A-C6544870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457200" y="4757277"/>
            <a:ext cx="336504" cy="115416"/>
          </a:xfrm>
        </p:spPr>
        <p:txBody>
          <a:bodyPr wrap="square">
            <a:spAutoFit/>
          </a:bodyPr>
          <a:lstStyle>
            <a:lvl1pPr>
              <a:defRPr sz="750">
                <a:solidFill>
                  <a:schemeClr val="bg1"/>
                </a:solidFill>
              </a:defRPr>
            </a:lvl1pPr>
            <a:lvl2pPr marL="0" indent="0">
              <a:defRPr sz="750">
                <a:solidFill>
                  <a:schemeClr val="bg1"/>
                </a:solidFill>
              </a:defRPr>
            </a:lvl2pPr>
            <a:lvl3pPr marL="0" indent="0">
              <a:defRPr sz="750">
                <a:solidFill>
                  <a:schemeClr val="bg1"/>
                </a:solidFill>
              </a:defRPr>
            </a:lvl3pPr>
            <a:lvl4pPr marL="0" indent="0">
              <a:defRPr sz="750">
                <a:solidFill>
                  <a:schemeClr val="bg1"/>
                </a:solidFill>
              </a:defRPr>
            </a:lvl4pPr>
            <a:lvl5pPr marL="0" indent="0">
              <a:defRPr sz="750">
                <a:solidFill>
                  <a:schemeClr val="bg1"/>
                </a:solidFill>
              </a:defRPr>
            </a:lvl5pPr>
            <a:lvl6pPr marL="0" indent="0">
              <a:defRPr sz="750">
                <a:solidFill>
                  <a:schemeClr val="bg1"/>
                </a:solidFill>
              </a:defRPr>
            </a:lvl6pPr>
            <a:lvl7pPr marL="0" indent="0">
              <a:defRPr sz="750">
                <a:solidFill>
                  <a:schemeClr val="bg1"/>
                </a:solidFill>
              </a:defRPr>
            </a:lvl7pPr>
            <a:lvl8pPr marL="0" indent="0">
              <a:defRPr sz="750">
                <a:solidFill>
                  <a:schemeClr val="bg1"/>
                </a:solidFill>
              </a:defRPr>
            </a:lvl8pPr>
            <a:lvl9pPr marL="0" indent="0">
              <a:defRPr sz="750">
                <a:solidFill>
                  <a:schemeClr val="bg1"/>
                </a:solidFill>
              </a:defRPr>
            </a:lvl9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69F7CB-0D67-49E0-9197-CA57AE8A17CA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457200" y="2928574"/>
            <a:ext cx="2286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E4D59F9-56F9-4A49-9196-51BDC9B073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4048"/>
            <a:ext cx="2385905" cy="512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04" y="4581463"/>
            <a:ext cx="1279792" cy="479922"/>
          </a:xfrm>
          <a:prstGeom prst="rect">
            <a:avLst/>
          </a:prstGeom>
        </p:spPr>
      </p:pic>
      <p:pic>
        <p:nvPicPr>
          <p:cNvPr id="9" name="Graphic 4">
            <a:extLst>
              <a:ext uri="{FF2B5EF4-FFF2-40B4-BE49-F238E27FC236}">
                <a16:creationId xmlns:a16="http://schemas.microsoft.com/office/drawing/2014/main" id="{E040D547-ED70-481F-B8F5-4A65DA6707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2250" y="242316"/>
            <a:ext cx="2571750" cy="7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18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Cov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C033-5F13-4DFF-B15B-CE7C811FF2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691187"/>
            <a:ext cx="5029200" cy="1052596"/>
          </a:xfrm>
        </p:spPr>
        <p:txBody>
          <a:bodyPr anchor="b">
            <a:sp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15D2C-FBBF-4872-8B9B-3345FADF0A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3118104"/>
            <a:ext cx="5029200" cy="538609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 algn="l">
              <a:buClr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228600" indent="-228600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Speaker’s Full Name</a:t>
            </a:r>
          </a:p>
          <a:p>
            <a:pPr lvl="1"/>
            <a:r>
              <a:rPr lang="en-US" dirty="0"/>
              <a:t>Speaker’s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93BD8E8-263E-4363-B56A-C6544870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457200" y="4757277"/>
            <a:ext cx="336504" cy="115416"/>
          </a:xfrm>
        </p:spPr>
        <p:txBody>
          <a:bodyPr wrap="square">
            <a:spAutoFit/>
          </a:bodyPr>
          <a:lstStyle>
            <a:lvl1pPr>
              <a:defRPr sz="750">
                <a:solidFill>
                  <a:schemeClr val="bg1"/>
                </a:solidFill>
              </a:defRPr>
            </a:lvl1pPr>
            <a:lvl2pPr marL="0" indent="0">
              <a:defRPr sz="750">
                <a:solidFill>
                  <a:schemeClr val="bg1"/>
                </a:solidFill>
              </a:defRPr>
            </a:lvl2pPr>
            <a:lvl3pPr marL="0" indent="0">
              <a:defRPr sz="750">
                <a:solidFill>
                  <a:schemeClr val="bg1"/>
                </a:solidFill>
              </a:defRPr>
            </a:lvl3pPr>
            <a:lvl4pPr marL="0" indent="0">
              <a:defRPr sz="750">
                <a:solidFill>
                  <a:schemeClr val="bg1"/>
                </a:solidFill>
              </a:defRPr>
            </a:lvl4pPr>
            <a:lvl5pPr marL="0" indent="0">
              <a:defRPr sz="750">
                <a:solidFill>
                  <a:schemeClr val="bg1"/>
                </a:solidFill>
              </a:defRPr>
            </a:lvl5pPr>
            <a:lvl6pPr marL="0" indent="0">
              <a:defRPr sz="750">
                <a:solidFill>
                  <a:schemeClr val="bg1"/>
                </a:solidFill>
              </a:defRPr>
            </a:lvl6pPr>
            <a:lvl7pPr marL="0" indent="0">
              <a:defRPr sz="750">
                <a:solidFill>
                  <a:schemeClr val="bg1"/>
                </a:solidFill>
              </a:defRPr>
            </a:lvl7pPr>
            <a:lvl8pPr marL="0" indent="0">
              <a:defRPr sz="750">
                <a:solidFill>
                  <a:schemeClr val="bg1"/>
                </a:solidFill>
              </a:defRPr>
            </a:lvl8pPr>
            <a:lvl9pPr marL="0" indent="0">
              <a:defRPr sz="750">
                <a:solidFill>
                  <a:schemeClr val="bg1"/>
                </a:solidFill>
              </a:defRPr>
            </a:lvl9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69F7CB-0D67-49E0-9197-CA57AE8A17CA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457200" y="2928574"/>
            <a:ext cx="2286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E4D59F9-56F9-4A49-9196-51BDC9B07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4048"/>
            <a:ext cx="2385905" cy="512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04" y="4581463"/>
            <a:ext cx="1279792" cy="4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23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&amp; Numbere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71" y="4708934"/>
            <a:ext cx="1132800" cy="42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9AFEE-79A3-4996-B06D-D9A66A9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686D16-B817-4FD7-91EF-E75DCEECBD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952" y="1261872"/>
            <a:ext cx="8385048" cy="33192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3464" indent="-283464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0" indent="0">
              <a:buNone/>
              <a:defRPr lang="en-US" sz="1400" baseline="0" noProof="0" dirty="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Numbered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Numbered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Numbered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Numbered text</a:t>
            </a:r>
          </a:p>
          <a:p>
            <a:pPr lvl="1"/>
            <a:r>
              <a:rPr lang="en-US" dirty="0"/>
              <a:t>Supporting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11AD09-EFF5-4259-BC1F-AFBAA6EE5437}"/>
              </a:ext>
            </a:extLst>
          </p:cNvPr>
          <p:cNvCxnSpPr>
            <a:cxnSpLocks/>
          </p:cNvCxnSpPr>
          <p:nvPr userDrawn="1"/>
        </p:nvCxnSpPr>
        <p:spPr>
          <a:xfrm>
            <a:off x="384946" y="4690872"/>
            <a:ext cx="83841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6CB4A54-5341-4A6F-9733-3D09E3B0E7F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86400" y="4832795"/>
            <a:ext cx="914400" cy="155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BD93D0-D2C8-4F55-B61D-5F52C2DA3D8B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A9F96F16-06EB-41EA-A547-8A5407FBCF4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40080" y="4832795"/>
            <a:ext cx="329891" cy="155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6CDF8484-6FCC-46A8-B1A4-B877ED71BD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84048" y="4832795"/>
            <a:ext cx="228600" cy="155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216D3-5DD4-4D5F-9E64-CF7E78F9E7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2CD7C5-2D34-4C27-8DA0-D81A9530F1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485912" y="4812221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19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&amp;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AFEE-79A3-4996-B06D-D9A66A9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E17DD-19FC-4C3A-8168-1354DEB9B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261872"/>
            <a:ext cx="8385048" cy="33192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D511AA-6A21-4D17-A7EA-84E88C35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6400" y="4832795"/>
            <a:ext cx="914400" cy="155448"/>
          </a:xfrm>
        </p:spPr>
        <p:txBody>
          <a:bodyPr/>
          <a:lstStyle/>
          <a:p>
            <a:fld id="{A497AF97-4C06-4DCA-9F36-0C185B0A32FF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1582F7-096C-4E61-A430-37DE800F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4832795"/>
            <a:ext cx="329891" cy="155448"/>
          </a:xfrm>
        </p:spPr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DECEAA4-0F33-4B6D-A269-0A7754EC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4048" y="4832795"/>
            <a:ext cx="228600" cy="155448"/>
          </a:xfrm>
        </p:spPr>
        <p:txBody>
          <a:bodyPr/>
          <a:lstStyle>
            <a:lvl1pPr>
              <a:defRPr/>
            </a:lvl1pPr>
          </a:lstStyle>
          <a:p>
            <a:fld id="{5A184F06-82E2-499F-BE3E-78FCB433DF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B07E44-2946-4C76-AAE8-51C4712E237F}"/>
              </a:ext>
            </a:extLst>
          </p:cNvPr>
          <p:cNvCxnSpPr>
            <a:cxnSpLocks/>
          </p:cNvCxnSpPr>
          <p:nvPr userDrawn="1"/>
        </p:nvCxnSpPr>
        <p:spPr>
          <a:xfrm>
            <a:off x="379925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B0FBDCD-BEEF-402D-8FD6-B67C618D6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485912" y="4802831"/>
            <a:ext cx="1278163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71" y="4708934"/>
            <a:ext cx="1129286" cy="4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16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DEE2-DAC0-4CE1-A3F9-AFE07E44EF2E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71" y="4708934"/>
            <a:ext cx="1129286" cy="4234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B07E44-2946-4C76-AAE8-51C4712E237F}"/>
              </a:ext>
            </a:extLst>
          </p:cNvPr>
          <p:cNvCxnSpPr>
            <a:cxnSpLocks/>
          </p:cNvCxnSpPr>
          <p:nvPr userDrawn="1"/>
        </p:nvCxnSpPr>
        <p:spPr>
          <a:xfrm>
            <a:off x="379925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B0FBDCD-BEEF-402D-8FD6-B67C618D6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485912" y="4802831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76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vance Divi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1C643-B400-4457-BA76-DC5CEB304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3827" cy="51435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47FCECF-73EE-4938-97F6-6222F9DD45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0472" y="1225296"/>
            <a:ext cx="6720840" cy="1719072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 marL="231775" indent="-231775">
              <a:buNone/>
              <a:defRPr sz="4400">
                <a:solidFill>
                  <a:schemeClr val="tx1"/>
                </a:solidFill>
              </a:defRPr>
            </a:lvl2pPr>
            <a:lvl3pPr marL="228600" indent="-2286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4pPr>
            <a:lvl5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5pPr>
            <a:lvl6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6pPr>
            <a:lvl7pPr marL="0" indent="0">
              <a:buClrTx/>
              <a:buNone/>
              <a:defRPr sz="1200" i="1">
                <a:solidFill>
                  <a:schemeClr val="tx1"/>
                </a:solidFill>
              </a:defRPr>
            </a:lvl7pPr>
            <a:lvl8pPr marL="0" indent="0">
              <a:buClrTx/>
              <a:buNone/>
              <a:defRPr sz="1200" i="1">
                <a:solidFill>
                  <a:schemeClr val="tx1"/>
                </a:solidFill>
              </a:defRPr>
            </a:lvl8pPr>
            <a:lvl9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CB6D0-2A5A-4D58-8FE1-4A2994CDFC5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486400" y="4800600"/>
            <a:ext cx="914400" cy="155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8EF9F9-6F98-45BC-AA49-438EC76D10E7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5279A-CBE5-442B-9406-3D6FDD83D7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0471" y="4800600"/>
            <a:ext cx="333235" cy="155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1E75-A9F9-49B6-874A-F457E114AC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>
          <a:xfrm>
            <a:off x="310896" y="4800600"/>
            <a:ext cx="228600" cy="155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FDAB32-ED25-4552-B5AF-10AF15F70E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37EAAD-C2F6-40CC-8C2D-A4C3970B3E6F}"/>
              </a:ext>
            </a:extLst>
          </p:cNvPr>
          <p:cNvCxnSpPr>
            <a:cxnSpLocks/>
          </p:cNvCxnSpPr>
          <p:nvPr userDrawn="1"/>
        </p:nvCxnSpPr>
        <p:spPr>
          <a:xfrm>
            <a:off x="1490471" y="1097280"/>
            <a:ext cx="67208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20ADF0C-4BBB-45C4-865D-6FA4EAC379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485912" y="4780026"/>
            <a:ext cx="1278163" cy="274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706" y="4669937"/>
            <a:ext cx="1129286" cy="4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0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42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47FCECF-73EE-4938-97F6-6222F9DD45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784" y="1225296"/>
            <a:ext cx="6720840" cy="1719072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 marL="231775" indent="-231775">
              <a:buNone/>
              <a:defRPr sz="4400">
                <a:solidFill>
                  <a:schemeClr val="tx1"/>
                </a:solidFill>
              </a:defRPr>
            </a:lvl2pPr>
            <a:lvl3pPr marL="228600" indent="-228600">
              <a:buClrTx/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4pPr>
            <a:lvl5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5pPr>
            <a:lvl6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6pPr>
            <a:lvl7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7pPr>
            <a:lvl8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8pPr>
            <a:lvl9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CB6D0-2A5A-4D58-8FE1-4A2994CDFC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F8529F-4836-4B59-8DE4-5E5CF9E7687D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5279A-CBE5-442B-9406-3D6FDD83D7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57784" y="4800600"/>
            <a:ext cx="354697" cy="155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1E75-A9F9-49B6-874A-F457E114AC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10896" y="4800600"/>
            <a:ext cx="228600" cy="155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88B46D-B8E7-4121-ABD7-53212E25B4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37EAAD-C2F6-40CC-8C2D-A4C3970B3E6F}"/>
              </a:ext>
            </a:extLst>
          </p:cNvPr>
          <p:cNvCxnSpPr>
            <a:cxnSpLocks/>
          </p:cNvCxnSpPr>
          <p:nvPr userDrawn="1"/>
        </p:nvCxnSpPr>
        <p:spPr>
          <a:xfrm>
            <a:off x="557784" y="1097280"/>
            <a:ext cx="67208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563F996-94D9-4E07-B4CD-3CF156807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485912" y="4780026"/>
            <a:ext cx="1278163" cy="2743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81" y="4669937"/>
            <a:ext cx="1129286" cy="4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4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/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81" y="4669937"/>
            <a:ext cx="1132800" cy="4248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47FCECF-73EE-4938-97F6-6222F9DD45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784" y="1225296"/>
            <a:ext cx="6720840" cy="1719072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 marL="231775" indent="-231775">
              <a:buNone/>
              <a:defRPr sz="4400">
                <a:solidFill>
                  <a:schemeClr val="bg1"/>
                </a:solidFill>
              </a:defRPr>
            </a:lvl2pPr>
            <a:lvl3pPr marL="228600" indent="-228600">
              <a:buClrTx/>
              <a:buSzPct val="125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  <a:latin typeface="+mn-lt"/>
              </a:defRPr>
            </a:lvl4pPr>
            <a:lvl5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  <a:latin typeface="+mn-lt"/>
              </a:defRPr>
            </a:lvl5pPr>
            <a:lvl6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  <a:latin typeface="+mn-lt"/>
              </a:defRPr>
            </a:lvl6pPr>
            <a:lvl7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  <a:latin typeface="+mn-lt"/>
              </a:defRPr>
            </a:lvl7pPr>
            <a:lvl8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  <a:latin typeface="+mn-lt"/>
              </a:defRPr>
            </a:lvl8pPr>
            <a:lvl9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CB6D0-2A5A-4D58-8FE1-4A2994CDFC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111DF-CA7F-4A89-B018-0C05522667B1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5279A-CBE5-442B-9406-3D6FDD83D7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71638" y="4800600"/>
            <a:ext cx="354697" cy="155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1E75-A9F9-49B6-874A-F457E114AC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10896" y="4800600"/>
            <a:ext cx="228600" cy="155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37EAAD-C2F6-40CC-8C2D-A4C3970B3E6F}"/>
              </a:ext>
            </a:extLst>
          </p:cNvPr>
          <p:cNvCxnSpPr>
            <a:cxnSpLocks/>
          </p:cNvCxnSpPr>
          <p:nvPr userDrawn="1"/>
        </p:nvCxnSpPr>
        <p:spPr>
          <a:xfrm>
            <a:off x="557784" y="1097280"/>
            <a:ext cx="6720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0A6E3-DE2F-40B3-955E-42C3550BD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485912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36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D512A5-02AD-4CE7-95D7-2098ED248C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75"/>
            <a:ext cx="9133377" cy="5137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1828800"/>
            <a:ext cx="7772400" cy="329184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2441448"/>
            <a:ext cx="7772400" cy="6309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tx1"/>
                </a:solidFill>
              </a:defRPr>
            </a:lvl2pPr>
            <a:lvl3pPr marL="0" indent="0"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None/>
              <a:defRPr sz="2000">
                <a:solidFill>
                  <a:schemeClr val="tx1"/>
                </a:solidFill>
              </a:defRPr>
            </a:lvl8pPr>
            <a:lvl9pPr marL="0" indent="0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Email (optional)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588152" y="-972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>
              <a:solidFill>
                <a:schemeClr val="tx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FA5237-4D06-4CB8-B81D-E6E000044E96}"/>
              </a:ext>
            </a:extLst>
          </p:cNvPr>
          <p:cNvCxnSpPr>
            <a:cxnSpLocks/>
          </p:cNvCxnSpPr>
          <p:nvPr userDrawn="1"/>
        </p:nvCxnSpPr>
        <p:spPr>
          <a:xfrm>
            <a:off x="611138" y="2299716"/>
            <a:ext cx="1858684" cy="0"/>
          </a:xfrm>
          <a:prstGeom prst="line">
            <a:avLst/>
          </a:prstGeom>
          <a:ln>
            <a:solidFill>
              <a:srgbClr val="00A4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BC5B1-60EC-4841-A052-A7EA104709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294697" y="384048"/>
            <a:ext cx="2385905" cy="512064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3315279A-CBE5-442B-9406-3D6FDD83D7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1138" y="4780675"/>
            <a:ext cx="333235" cy="155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73" y="4650012"/>
            <a:ext cx="1129286" cy="4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35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B80A-78BA-6B42-BA0D-B44ACF890F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362" y="247696"/>
            <a:ext cx="8464987" cy="455444"/>
          </a:xfrm>
        </p:spPr>
        <p:txBody>
          <a:bodyPr/>
          <a:lstStyle>
            <a:lvl1pPr>
              <a:defRPr>
                <a:solidFill>
                  <a:srgbClr val="0099CC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8216" y="238125"/>
            <a:ext cx="8363857" cy="0"/>
          </a:xfrm>
          <a:prstGeom prst="line">
            <a:avLst/>
          </a:prstGeom>
          <a:ln w="6350" cmpd="sng">
            <a:gradFill flip="none" rotWithShape="1">
              <a:gsLst>
                <a:gs pos="0">
                  <a:srgbClr val="0099FF"/>
                </a:gs>
                <a:gs pos="100000">
                  <a:srgbClr val="008000"/>
                </a:gs>
              </a:gsLst>
              <a:lin ang="0" scaled="1"/>
              <a:tileRect/>
            </a:gra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4832795"/>
            <a:ext cx="340995" cy="155448"/>
          </a:xfrm>
        </p:spPr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71" y="4708934"/>
            <a:ext cx="1129286" cy="4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46048"/>
            <a:ext cx="345478" cy="221725"/>
          </a:xfrm>
          <a:prstGeom prst="rect">
            <a:avLst/>
          </a:prstGeom>
          <a:ln>
            <a:noFill/>
          </a:ln>
        </p:spPr>
        <p:txBody>
          <a:bodyPr vert="horz" wrap="square" lIns="68577" tIns="68577" rIns="68577" bIns="68577" rtlCol="0" anchor="t">
            <a:noAutofit/>
          </a:bodyPr>
          <a:lstStyle/>
          <a:p>
            <a:pPr algn="ctr"/>
            <a:fld id="{95452B69-2FCC-469C-AF0F-46196D09B04A}" type="slidenum">
              <a:rPr lang="en-US" sz="9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 algn="ctr"/>
              <a:t>‹#›</a:t>
            </a:fld>
            <a:endParaRPr lang="en-US" sz="9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8707" y="523164"/>
            <a:ext cx="8440390" cy="80621"/>
            <a:chOff x="609600" y="2989943"/>
            <a:chExt cx="10566400" cy="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09600" y="2989943"/>
              <a:ext cx="2641600" cy="0"/>
            </a:xfrm>
            <a:prstGeom prst="line">
              <a:avLst/>
            </a:prstGeom>
            <a:ln w="19050">
              <a:solidFill>
                <a:srgbClr val="F868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251200" y="2989943"/>
              <a:ext cx="2641600" cy="0"/>
            </a:xfrm>
            <a:prstGeom prst="line">
              <a:avLst/>
            </a:prstGeom>
            <a:ln w="19050">
              <a:solidFill>
                <a:srgbClr val="91C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92800" y="2989943"/>
              <a:ext cx="2641600" cy="0"/>
            </a:xfrm>
            <a:prstGeom prst="line">
              <a:avLst/>
            </a:prstGeom>
            <a:ln w="19050">
              <a:solidFill>
                <a:srgbClr val="00B4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534400" y="2989943"/>
              <a:ext cx="2641600" cy="0"/>
            </a:xfrm>
            <a:prstGeom prst="line">
              <a:avLst/>
            </a:prstGeom>
            <a:ln w="19050">
              <a:solidFill>
                <a:srgbClr val="FFC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2063E46-1CE4-4B18-8360-8C206F79F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90934" y="4869180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8C72F3C-94C5-684C-889F-3E950C47F2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0700" y="380701"/>
            <a:ext cx="8382600" cy="237739"/>
          </a:xfrm>
        </p:spPr>
        <p:txBody>
          <a:bodyPr vert="horz" wrap="square" lIns="0" tIns="0" rIns="0" bIns="144000" rtlCol="0">
            <a:spAutoFit/>
          </a:bodyPr>
          <a:lstStyle>
            <a:lvl1pPr marL="0" indent="0">
              <a:buNone/>
              <a:defRPr lang="en-US" sz="600" cap="all" spc="45" baseline="0" noProof="0">
                <a:solidFill>
                  <a:schemeClr val="accent1"/>
                </a:solidFill>
                <a:latin typeface="Work Sans Medium" pitchFamily="2" charset="0"/>
              </a:defRPr>
            </a:lvl1pPr>
          </a:lstStyle>
          <a:p>
            <a:pPr marL="171450" lvl="0" indent="-171450"/>
            <a:r>
              <a:rPr lang="en-US" noProof="0"/>
              <a:t>BREADCRUMBS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94227C-0B36-44CF-B769-E7C30723ED9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685800">
              <a:defRPr/>
            </a:pPr>
            <a:r>
              <a:rPr lang="en-GB" sz="600">
                <a:solidFill>
                  <a:srgbClr val="0C322C"/>
                </a:solidFill>
                <a:latin typeface="Work Sans Light" pitchFamily="2" charset="0"/>
              </a:rPr>
              <a:t>Note (Cognizant &amp; SUSE) : Customer names are shared under Non-Disclosure Agreement so all references are to be routed through Cognizant.</a:t>
            </a:r>
            <a:endParaRPr lang="en-US" sz="600">
              <a:solidFill>
                <a:srgbClr val="0C322C"/>
              </a:solidFill>
              <a:latin typeface="Work Sans Light" pitchFamily="2" charset="0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650280C-AA91-4DA5-81E5-420E57EE66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800">
              <a:defRPr/>
            </a:pPr>
            <a:fld id="{E27944A3-C911-4B20-B8AF-AE5B92A5478B}" type="slidenum">
              <a:rPr lang="en-US" sz="600" b="0" smtClean="0">
                <a:solidFill>
                  <a:srgbClr val="0C322C"/>
                </a:solidFill>
                <a:latin typeface="Work Sans Light" pitchFamily="2" charset="0"/>
              </a:rPr>
              <a:pPr defTabSz="685800">
                <a:defRPr/>
              </a:pPr>
              <a:t>‹#›</a:t>
            </a:fld>
            <a:endParaRPr lang="en-US" sz="600" b="0">
              <a:solidFill>
                <a:srgbClr val="0C322C"/>
              </a:solidFill>
              <a:latin typeface="Work Sans Light" pitchFamily="2" charset="0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66DFC5C-5429-4DAF-9FAF-85B16988960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0700" y="1354874"/>
            <a:ext cx="4080299" cy="2966273"/>
          </a:xfrm>
        </p:spPr>
        <p:txBody>
          <a:bodyPr numCol="1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375"/>
              </a:spcBef>
              <a:buNone/>
              <a:defRPr sz="1350" b="0" i="0">
                <a:solidFill>
                  <a:schemeClr val="tx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</a:lstStyle>
          <a:p>
            <a:pPr lvl="0"/>
            <a:r>
              <a:rPr lang="en-US" noProof="0"/>
              <a:t>Subtitle Here.</a:t>
            </a:r>
          </a:p>
          <a:p>
            <a:pPr lvl="0"/>
            <a:r>
              <a:rPr lang="en-US" noProof="0" err="1"/>
              <a:t>Berupta</a:t>
            </a:r>
            <a:r>
              <a:rPr lang="en-US" noProof="0"/>
              <a:t> sum </a:t>
            </a:r>
            <a:r>
              <a:rPr lang="en-US" noProof="0" err="1"/>
              <a:t>sequi</a:t>
            </a:r>
            <a:r>
              <a:rPr lang="en-US" noProof="0"/>
              <a:t> </a:t>
            </a:r>
            <a:r>
              <a:rPr lang="en-US" noProof="0" err="1"/>
              <a:t>invelib</a:t>
            </a:r>
            <a:r>
              <a:rPr lang="en-US" noProof="0"/>
              <a:t> </a:t>
            </a:r>
            <a:r>
              <a:rPr lang="en-US" noProof="0" err="1"/>
              <a:t>earupta</a:t>
            </a:r>
            <a:r>
              <a:rPr lang="en-US" noProof="0"/>
              <a:t> </a:t>
            </a:r>
            <a:r>
              <a:rPr lang="en-US" noProof="0" err="1"/>
              <a:t>videst</a:t>
            </a:r>
            <a:r>
              <a:rPr lang="en-US" noProof="0"/>
              <a:t>, et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quisserro</a:t>
            </a:r>
            <a:r>
              <a:rPr lang="en-US" noProof="0"/>
              <a:t> </a:t>
            </a:r>
            <a:r>
              <a:rPr lang="en-US" noProof="0" err="1"/>
              <a:t>estis</a:t>
            </a:r>
            <a:r>
              <a:rPr lang="en-US" noProof="0"/>
              <a:t> </a:t>
            </a:r>
            <a:r>
              <a:rPr lang="en-US" noProof="0" err="1"/>
              <a:t>conem</a:t>
            </a:r>
            <a:r>
              <a:rPr lang="en-US" noProof="0"/>
              <a:t>. </a:t>
            </a:r>
            <a:r>
              <a:rPr lang="en-US" noProof="0" err="1"/>
              <a:t>Pitat</a:t>
            </a:r>
            <a:r>
              <a:rPr lang="en-US" noProof="0"/>
              <a:t> </a:t>
            </a:r>
            <a:r>
              <a:rPr lang="en-US" noProof="0" err="1"/>
              <a:t>fugitius</a:t>
            </a:r>
            <a:r>
              <a:rPr lang="en-US" noProof="0"/>
              <a:t> </a:t>
            </a:r>
            <a:r>
              <a:rPr lang="en-US" noProof="0" err="1"/>
              <a:t>aut</a:t>
            </a:r>
            <a:r>
              <a:rPr lang="en-US" noProof="0"/>
              <a:t> </a:t>
            </a:r>
            <a:r>
              <a:rPr lang="en-US" noProof="0" err="1"/>
              <a:t>lati</a:t>
            </a:r>
            <a:r>
              <a:rPr lang="en-US" noProof="0"/>
              <a:t> </a:t>
            </a:r>
            <a:r>
              <a:rPr lang="en-US" noProof="0" err="1"/>
              <a:t>aut</a:t>
            </a:r>
            <a:r>
              <a:rPr lang="en-US" noProof="0"/>
              <a:t> </a:t>
            </a:r>
            <a:r>
              <a:rPr lang="en-US" noProof="0" err="1"/>
              <a:t>lis</a:t>
            </a:r>
            <a:r>
              <a:rPr lang="en-US" noProof="0"/>
              <a:t> arum </a:t>
            </a:r>
            <a:r>
              <a:rPr lang="en-US" noProof="0" err="1"/>
              <a:t>cume</a:t>
            </a:r>
            <a:r>
              <a:rPr lang="en-US" noProof="0"/>
              <a:t> </a:t>
            </a:r>
            <a:r>
              <a:rPr lang="en-US" noProof="0" err="1"/>
              <a:t>posto</a:t>
            </a:r>
            <a:r>
              <a:rPr lang="en-US" noProof="0"/>
              <a:t> to es et </a:t>
            </a:r>
            <a:r>
              <a:rPr lang="en-US" noProof="0" err="1"/>
              <a:t>quaero</a:t>
            </a:r>
            <a:r>
              <a:rPr lang="en-US" noProof="0"/>
              <a:t> </a:t>
            </a:r>
            <a:r>
              <a:rPr lang="en-US" noProof="0" err="1"/>
              <a:t>deris</a:t>
            </a:r>
            <a:r>
              <a:rPr lang="en-US" noProof="0"/>
              <a:t> </a:t>
            </a:r>
            <a:r>
              <a:rPr lang="en-US" noProof="0" err="1"/>
              <a:t>sunto</a:t>
            </a:r>
            <a:r>
              <a:rPr lang="en-US" noProof="0"/>
              <a:t> </a:t>
            </a:r>
            <a:r>
              <a:rPr lang="en-US" noProof="0" err="1"/>
              <a:t>ommolenis</a:t>
            </a:r>
            <a:r>
              <a:rPr lang="en-US" noProof="0"/>
              <a:t> </a:t>
            </a:r>
            <a:r>
              <a:rPr lang="en-US" noProof="0" err="1"/>
              <a:t>volupta</a:t>
            </a:r>
            <a:r>
              <a:rPr lang="en-US" noProof="0"/>
              <a:t> </a:t>
            </a:r>
            <a:r>
              <a:rPr lang="en-US" noProof="0" err="1"/>
              <a:t>doluptio</a:t>
            </a:r>
            <a:r>
              <a:rPr lang="en-US" noProof="0"/>
              <a:t> </a:t>
            </a:r>
            <a:r>
              <a:rPr lang="en-US" noProof="0" err="1"/>
              <a:t>maximod</a:t>
            </a:r>
            <a:r>
              <a:rPr lang="en-US" noProof="0"/>
              <a:t> </a:t>
            </a:r>
            <a:r>
              <a:rPr lang="en-US" noProof="0" err="1"/>
              <a:t>igenisi</a:t>
            </a:r>
            <a:r>
              <a:rPr lang="en-US" noProof="0"/>
              <a:t> </a:t>
            </a:r>
            <a:r>
              <a:rPr lang="en-US" noProof="0" err="1"/>
              <a:t>mperum</a:t>
            </a:r>
            <a:r>
              <a:rPr lang="en-US" noProof="0"/>
              <a:t> </a:t>
            </a:r>
            <a:r>
              <a:rPr lang="en-US" noProof="0" err="1"/>
              <a:t>esti</a:t>
            </a:r>
            <a:r>
              <a:rPr lang="en-US" noProof="0"/>
              <a:t> </a:t>
            </a:r>
            <a:r>
              <a:rPr lang="en-US" noProof="0" err="1"/>
              <a:t>dest</a:t>
            </a:r>
            <a:r>
              <a:rPr lang="en-US" noProof="0"/>
              <a:t> </a:t>
            </a:r>
            <a:r>
              <a:rPr lang="en-US" noProof="0" err="1"/>
              <a:t>elitatur</a:t>
            </a:r>
            <a:r>
              <a:rPr lang="en-US" noProof="0"/>
              <a:t>?</a:t>
            </a:r>
          </a:p>
          <a:p>
            <a:pPr lvl="0"/>
            <a:r>
              <a:rPr lang="en-US" noProof="0"/>
              <a:t>Non </a:t>
            </a:r>
            <a:r>
              <a:rPr lang="en-US" noProof="0" err="1"/>
              <a:t>porrum</a:t>
            </a:r>
            <a:r>
              <a:rPr lang="en-US" noProof="0"/>
              <a:t> </a:t>
            </a:r>
            <a:r>
              <a:rPr lang="en-US" noProof="0" err="1"/>
              <a:t>aut</a:t>
            </a:r>
            <a:r>
              <a:rPr lang="en-US" noProof="0"/>
              <a:t> </a:t>
            </a:r>
            <a:r>
              <a:rPr lang="en-US" noProof="0" err="1"/>
              <a:t>doluptatiur</a:t>
            </a:r>
            <a:r>
              <a:rPr lang="en-US" noProof="0"/>
              <a:t> </a:t>
            </a:r>
            <a:r>
              <a:rPr lang="en-US" noProof="0" err="1"/>
              <a:t>aut</a:t>
            </a:r>
            <a:r>
              <a:rPr lang="en-US" noProof="0"/>
              <a:t> </a:t>
            </a:r>
            <a:r>
              <a:rPr lang="en-US" noProof="0" err="1"/>
              <a:t>aut</a:t>
            </a:r>
            <a:r>
              <a:rPr lang="en-US" noProof="0"/>
              <a:t> que </a:t>
            </a:r>
            <a:r>
              <a:rPr lang="en-US" noProof="0" err="1"/>
              <a:t>enimus</a:t>
            </a:r>
            <a:r>
              <a:rPr lang="en-US" noProof="0"/>
              <a:t> </a:t>
            </a:r>
            <a:r>
              <a:rPr lang="en-US" noProof="0" err="1"/>
              <a:t>auta</a:t>
            </a:r>
            <a:r>
              <a:rPr lang="en-US" noProof="0"/>
              <a:t> </a:t>
            </a:r>
            <a:r>
              <a:rPr lang="en-US" noProof="0" err="1"/>
              <a:t>cuption</a:t>
            </a:r>
            <a:r>
              <a:rPr lang="en-US" noProof="0"/>
              <a:t> </a:t>
            </a:r>
            <a:r>
              <a:rPr lang="en-US" noProof="0" err="1"/>
              <a:t>sequas</a:t>
            </a:r>
            <a:r>
              <a:rPr lang="en-US" noProof="0"/>
              <a:t> </a:t>
            </a:r>
            <a:r>
              <a:rPr lang="en-US" noProof="0" err="1"/>
              <a:t>endestium</a:t>
            </a:r>
            <a:r>
              <a:rPr lang="en-US" noProof="0"/>
              <a:t> sed </a:t>
            </a:r>
            <a:r>
              <a:rPr lang="en-US" noProof="0" err="1"/>
              <a:t>mincta</a:t>
            </a:r>
            <a:r>
              <a:rPr lang="en-US" noProof="0"/>
              <a:t> </a:t>
            </a:r>
            <a:r>
              <a:rPr lang="en-US" noProof="0" err="1"/>
              <a:t>sam</a:t>
            </a:r>
            <a:r>
              <a:rPr lang="en-US" noProof="0"/>
              <a:t> </a:t>
            </a:r>
            <a:r>
              <a:rPr lang="en-US" noProof="0" err="1"/>
              <a:t>aut</a:t>
            </a:r>
            <a:r>
              <a:rPr lang="en-US" noProof="0"/>
              <a:t> rem </a:t>
            </a:r>
            <a:r>
              <a:rPr lang="en-US" noProof="0" err="1"/>
              <a:t>haruptatur</a:t>
            </a:r>
            <a:r>
              <a:rPr lang="en-US" noProof="0"/>
              <a:t> alit </a:t>
            </a:r>
            <a:r>
              <a:rPr lang="en-US" noProof="0" err="1"/>
              <a:t>quis</a:t>
            </a:r>
            <a:r>
              <a:rPr lang="en-US" noProof="0"/>
              <a:t> vel </a:t>
            </a:r>
            <a:r>
              <a:rPr lang="en-US" noProof="0" err="1"/>
              <a:t>molupta</a:t>
            </a:r>
            <a:r>
              <a:rPr lang="en-US" noProof="0"/>
              <a:t> </a:t>
            </a:r>
            <a:r>
              <a:rPr lang="en-US" noProof="0" err="1"/>
              <a:t>tiatiunt</a:t>
            </a:r>
            <a:r>
              <a:rPr lang="en-US" noProof="0"/>
              <a:t>. </a:t>
            </a:r>
          </a:p>
          <a:p>
            <a:pPr lvl="0"/>
            <a:r>
              <a:rPr lang="en-US" noProof="0" err="1"/>
              <a:t>Itamustem</a:t>
            </a:r>
            <a:r>
              <a:rPr lang="en-US" noProof="0"/>
              <a:t> </a:t>
            </a:r>
            <a:r>
              <a:rPr lang="en-US" noProof="0" err="1"/>
              <a:t>nos</a:t>
            </a:r>
            <a:r>
              <a:rPr lang="en-US" noProof="0"/>
              <a:t> re </a:t>
            </a:r>
            <a:r>
              <a:rPr lang="en-US" noProof="0" err="1"/>
              <a:t>rere</a:t>
            </a:r>
            <a:r>
              <a:rPr lang="en-US" noProof="0"/>
              <a:t> </a:t>
            </a:r>
            <a:r>
              <a:rPr lang="en-US" noProof="0" err="1"/>
              <a:t>eiur</a:t>
            </a:r>
            <a:r>
              <a:rPr lang="en-US" noProof="0"/>
              <a:t> se es </a:t>
            </a:r>
            <a:r>
              <a:rPr lang="en-US" noProof="0" err="1"/>
              <a:t>siminvel</a:t>
            </a:r>
            <a:r>
              <a:rPr lang="en-US" noProof="0"/>
              <a:t> </a:t>
            </a:r>
            <a:r>
              <a:rPr lang="en-US" noProof="0" err="1"/>
              <a:t>magnitiori</a:t>
            </a:r>
            <a:r>
              <a:rPr lang="en-US" noProof="0"/>
              <a:t> int, sit </a:t>
            </a:r>
            <a:r>
              <a:rPr lang="en-US" noProof="0" err="1"/>
              <a:t>officiatur</a:t>
            </a:r>
            <a:r>
              <a:rPr lang="en-US" noProof="0"/>
              <a:t>, </a:t>
            </a:r>
            <a:r>
              <a:rPr lang="en-US" noProof="0" err="1"/>
              <a:t>cume</a:t>
            </a:r>
            <a:r>
              <a:rPr lang="en-US" noProof="0"/>
              <a:t> </a:t>
            </a:r>
            <a:r>
              <a:rPr lang="en-US" noProof="0" err="1"/>
              <a:t>sam</a:t>
            </a:r>
            <a:r>
              <a:rPr lang="en-US" noProof="0"/>
              <a:t>, </a:t>
            </a:r>
            <a:r>
              <a:rPr lang="en-US" noProof="0" err="1"/>
              <a:t>ommoles</a:t>
            </a:r>
            <a:r>
              <a:rPr lang="en-US" noProof="0"/>
              <a:t> </a:t>
            </a:r>
            <a:r>
              <a:rPr lang="en-US" noProof="0" err="1"/>
              <a:t>molupta</a:t>
            </a:r>
            <a:r>
              <a:rPr lang="en-US" noProof="0"/>
              <a:t> </a:t>
            </a:r>
            <a:r>
              <a:rPr lang="en-US" noProof="0" err="1"/>
              <a:t>ectaqua</a:t>
            </a:r>
            <a:r>
              <a:rPr lang="en-US" noProof="0"/>
              <a:t> </a:t>
            </a:r>
            <a:r>
              <a:rPr lang="en-US" noProof="0" err="1"/>
              <a:t>eribus</a:t>
            </a:r>
            <a:r>
              <a:rPr lang="en-US" noProof="0"/>
              <a:t> </a:t>
            </a:r>
            <a:r>
              <a:rPr lang="en-US" noProof="0" err="1"/>
              <a:t>alignat</a:t>
            </a:r>
            <a:r>
              <a:rPr lang="en-US" noProof="0"/>
              <a:t> qui </a:t>
            </a:r>
            <a:r>
              <a:rPr lang="en-US" noProof="0" err="1"/>
              <a:t>doluptatur</a:t>
            </a:r>
            <a:endParaRPr lang="en-US" noProof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B40FF8E-C1ED-E34C-8977-9B3D2F0107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3001" y="1335756"/>
            <a:ext cx="4080299" cy="1746900"/>
          </a:xfrm>
          <a:prstGeom prst="roundRect">
            <a:avLst>
              <a:gd name="adj" fmla="val 10813"/>
            </a:avLst>
          </a:prstGeom>
          <a:solidFill>
            <a:schemeClr val="bg2"/>
          </a:solidFill>
        </p:spPr>
        <p:txBody>
          <a:bodyPr wrap="square" tIns="540000" bIns="0" anchor="t" anchorCtr="0">
            <a:noAutofit/>
          </a:bodyPr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427F55F-4A4A-1846-90A3-094EB9AB0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00" y="600639"/>
            <a:ext cx="8382600" cy="606344"/>
          </a:xfrm>
        </p:spPr>
        <p:txBody>
          <a:bodyPr bIns="251999" anchor="t"/>
          <a:lstStyle>
            <a:lvl1pPr>
              <a:defRPr/>
            </a:lvl1pPr>
          </a:lstStyle>
          <a:p>
            <a:r>
              <a:rPr lang="en-US" noProof="0"/>
              <a:t>Content with two columns.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EA27A506-EFCB-414E-8E46-FC07A3BE50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83001" y="3370889"/>
            <a:ext cx="4080299" cy="950258"/>
          </a:xfrm>
        </p:spPr>
        <p:txBody>
          <a:bodyPr numCol="1" spcCol="36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</a:lstStyle>
          <a:p>
            <a:pPr lvl="0"/>
            <a:r>
              <a:rPr lang="en-US" b="0" i="0" noProof="0">
                <a:latin typeface="Work Sans Light" pitchFamily="2" charset="77"/>
              </a:rPr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512095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92ABCFB6-24AB-4349-8B00-49C09103FFD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0700" y="380701"/>
            <a:ext cx="8382600" cy="237739"/>
          </a:xfrm>
        </p:spPr>
        <p:txBody>
          <a:bodyPr vert="horz" wrap="square" lIns="0" tIns="0" rIns="0" bIns="144000" rtlCol="0">
            <a:spAutoFit/>
          </a:bodyPr>
          <a:lstStyle>
            <a:lvl1pPr marL="0" indent="0">
              <a:buNone/>
              <a:defRPr lang="en-US" sz="600" cap="all" spc="45" baseline="0" noProof="0">
                <a:solidFill>
                  <a:schemeClr val="accent1"/>
                </a:solidFill>
                <a:latin typeface="Work Sans Medium" pitchFamily="2" charset="0"/>
              </a:defRPr>
            </a:lvl1pPr>
          </a:lstStyle>
          <a:p>
            <a:pPr marL="171450" lvl="0" indent="-171450"/>
            <a:r>
              <a:rPr lang="en-US" noProof="0"/>
              <a:t>BREADCRUMBS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99C17E0-B794-2541-B6BC-8ABEC0D456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99" y="1318725"/>
            <a:ext cx="1669245" cy="1891576"/>
          </a:xfrm>
          <a:prstGeom prst="roundRect">
            <a:avLst>
              <a:gd name="adj" fmla="val 11553"/>
            </a:avLst>
          </a:prstGeom>
          <a:solidFill>
            <a:schemeClr val="bg2"/>
          </a:solidFill>
        </p:spPr>
        <p:txBody>
          <a:bodyPr lIns="0" tIns="1080000" rIns="0" bIns="0" anchor="ctr" anchorCtr="1">
            <a:noAutofit/>
          </a:bodyPr>
          <a:lstStyle>
            <a:lvl1pPr marL="0" indent="0" algn="ctr">
              <a:buNone/>
              <a:defRPr sz="1125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38" name="Rechteck: diagonal liegende Ecken abgerundet 14">
            <a:extLst>
              <a:ext uri="{FF2B5EF4-FFF2-40B4-BE49-F238E27FC236}">
                <a16:creationId xmlns:a16="http://schemas.microsoft.com/office/drawing/2014/main" id="{D7572113-671C-48ED-8B3C-69393E076A8B}"/>
              </a:ext>
            </a:extLst>
          </p:cNvPr>
          <p:cNvSpPr/>
          <p:nvPr userDrawn="1"/>
        </p:nvSpPr>
        <p:spPr>
          <a:xfrm>
            <a:off x="418762" y="3614737"/>
            <a:ext cx="7381328" cy="1528763"/>
          </a:xfrm>
          <a:custGeom>
            <a:avLst/>
            <a:gdLst>
              <a:gd name="connsiteX0" fmla="*/ 0 w 1349375"/>
              <a:gd name="connsiteY0" fmla="*/ 0 h 972521"/>
              <a:gd name="connsiteX1" fmla="*/ 1106488 w 1349375"/>
              <a:gd name="connsiteY1" fmla="*/ 0 h 972521"/>
              <a:gd name="connsiteX2" fmla="*/ 1349375 w 1349375"/>
              <a:gd name="connsiteY2" fmla="*/ 242887 h 972521"/>
              <a:gd name="connsiteX3" fmla="*/ 1349375 w 1349375"/>
              <a:gd name="connsiteY3" fmla="*/ 972521 h 972521"/>
              <a:gd name="connsiteX4" fmla="*/ 1349375 w 1349375"/>
              <a:gd name="connsiteY4" fmla="*/ 972521 h 972521"/>
              <a:gd name="connsiteX5" fmla="*/ 242887 w 1349375"/>
              <a:gd name="connsiteY5" fmla="*/ 972521 h 972521"/>
              <a:gd name="connsiteX6" fmla="*/ 0 w 1349375"/>
              <a:gd name="connsiteY6" fmla="*/ 729634 h 972521"/>
              <a:gd name="connsiteX7" fmla="*/ 0 w 1349375"/>
              <a:gd name="connsiteY7" fmla="*/ 0 h 972521"/>
              <a:gd name="connsiteX8" fmla="*/ 0 w 1349375"/>
              <a:gd name="connsiteY8" fmla="*/ 0 h 972521"/>
              <a:gd name="connsiteX0" fmla="*/ 0 w 1349375"/>
              <a:gd name="connsiteY0" fmla="*/ 0 h 972521"/>
              <a:gd name="connsiteX1" fmla="*/ 1106488 w 1349375"/>
              <a:gd name="connsiteY1" fmla="*/ 0 h 972521"/>
              <a:gd name="connsiteX2" fmla="*/ 1349375 w 1349375"/>
              <a:gd name="connsiteY2" fmla="*/ 242887 h 972521"/>
              <a:gd name="connsiteX3" fmla="*/ 1349375 w 1349375"/>
              <a:gd name="connsiteY3" fmla="*/ 972521 h 972521"/>
              <a:gd name="connsiteX4" fmla="*/ 1349375 w 1349375"/>
              <a:gd name="connsiteY4" fmla="*/ 972521 h 972521"/>
              <a:gd name="connsiteX5" fmla="*/ 0 w 1349375"/>
              <a:gd name="connsiteY5" fmla="*/ 729634 h 972521"/>
              <a:gd name="connsiteX6" fmla="*/ 0 w 1349375"/>
              <a:gd name="connsiteY6" fmla="*/ 0 h 972521"/>
              <a:gd name="connsiteX7" fmla="*/ 0 w 1349375"/>
              <a:gd name="connsiteY7" fmla="*/ 0 h 972521"/>
              <a:gd name="connsiteX0" fmla="*/ 0 w 1349375"/>
              <a:gd name="connsiteY0" fmla="*/ 729634 h 972521"/>
              <a:gd name="connsiteX1" fmla="*/ 0 w 1349375"/>
              <a:gd name="connsiteY1" fmla="*/ 0 h 972521"/>
              <a:gd name="connsiteX2" fmla="*/ 0 w 1349375"/>
              <a:gd name="connsiteY2" fmla="*/ 0 h 972521"/>
              <a:gd name="connsiteX3" fmla="*/ 1106488 w 1349375"/>
              <a:gd name="connsiteY3" fmla="*/ 0 h 972521"/>
              <a:gd name="connsiteX4" fmla="*/ 1349375 w 1349375"/>
              <a:gd name="connsiteY4" fmla="*/ 242887 h 972521"/>
              <a:gd name="connsiteX5" fmla="*/ 1349375 w 1349375"/>
              <a:gd name="connsiteY5" fmla="*/ 972521 h 972521"/>
              <a:gd name="connsiteX6" fmla="*/ 1349375 w 1349375"/>
              <a:gd name="connsiteY6" fmla="*/ 972521 h 972521"/>
              <a:gd name="connsiteX7" fmla="*/ 91440 w 1349375"/>
              <a:gd name="connsiteY7" fmla="*/ 821074 h 972521"/>
              <a:gd name="connsiteX0" fmla="*/ 0 w 1349375"/>
              <a:gd name="connsiteY0" fmla="*/ 729634 h 972521"/>
              <a:gd name="connsiteX1" fmla="*/ 0 w 1349375"/>
              <a:gd name="connsiteY1" fmla="*/ 0 h 972521"/>
              <a:gd name="connsiteX2" fmla="*/ 0 w 1349375"/>
              <a:gd name="connsiteY2" fmla="*/ 0 h 972521"/>
              <a:gd name="connsiteX3" fmla="*/ 1106488 w 1349375"/>
              <a:gd name="connsiteY3" fmla="*/ 0 h 972521"/>
              <a:gd name="connsiteX4" fmla="*/ 1349375 w 1349375"/>
              <a:gd name="connsiteY4" fmla="*/ 242887 h 972521"/>
              <a:gd name="connsiteX5" fmla="*/ 1349375 w 1349375"/>
              <a:gd name="connsiteY5" fmla="*/ 972521 h 972521"/>
              <a:gd name="connsiteX6" fmla="*/ 1349375 w 1349375"/>
              <a:gd name="connsiteY6" fmla="*/ 972521 h 972521"/>
              <a:gd name="connsiteX0" fmla="*/ 0 w 1349375"/>
              <a:gd name="connsiteY0" fmla="*/ 0 h 972521"/>
              <a:gd name="connsiteX1" fmla="*/ 0 w 1349375"/>
              <a:gd name="connsiteY1" fmla="*/ 0 h 972521"/>
              <a:gd name="connsiteX2" fmla="*/ 1106488 w 1349375"/>
              <a:gd name="connsiteY2" fmla="*/ 0 h 972521"/>
              <a:gd name="connsiteX3" fmla="*/ 1349375 w 1349375"/>
              <a:gd name="connsiteY3" fmla="*/ 242887 h 972521"/>
              <a:gd name="connsiteX4" fmla="*/ 1349375 w 1349375"/>
              <a:gd name="connsiteY4" fmla="*/ 972521 h 972521"/>
              <a:gd name="connsiteX5" fmla="*/ 1349375 w 1349375"/>
              <a:gd name="connsiteY5" fmla="*/ 972521 h 972521"/>
              <a:gd name="connsiteX0" fmla="*/ 5166765 w 6516140"/>
              <a:gd name="connsiteY0" fmla="*/ 8093 h 980614"/>
              <a:gd name="connsiteX1" fmla="*/ 0 w 6516140"/>
              <a:gd name="connsiteY1" fmla="*/ 0 h 980614"/>
              <a:gd name="connsiteX2" fmla="*/ 6273253 w 6516140"/>
              <a:gd name="connsiteY2" fmla="*/ 8093 h 980614"/>
              <a:gd name="connsiteX3" fmla="*/ 6516140 w 6516140"/>
              <a:gd name="connsiteY3" fmla="*/ 250980 h 980614"/>
              <a:gd name="connsiteX4" fmla="*/ 6516140 w 6516140"/>
              <a:gd name="connsiteY4" fmla="*/ 980614 h 980614"/>
              <a:gd name="connsiteX5" fmla="*/ 6516140 w 6516140"/>
              <a:gd name="connsiteY5" fmla="*/ 980614 h 980614"/>
              <a:gd name="connsiteX0" fmla="*/ 5166765 w 7155410"/>
              <a:gd name="connsiteY0" fmla="*/ 8093 h 1878830"/>
              <a:gd name="connsiteX1" fmla="*/ 0 w 7155410"/>
              <a:gd name="connsiteY1" fmla="*/ 0 h 1878830"/>
              <a:gd name="connsiteX2" fmla="*/ 6273253 w 7155410"/>
              <a:gd name="connsiteY2" fmla="*/ 8093 h 1878830"/>
              <a:gd name="connsiteX3" fmla="*/ 6516140 w 7155410"/>
              <a:gd name="connsiteY3" fmla="*/ 250980 h 1878830"/>
              <a:gd name="connsiteX4" fmla="*/ 6516140 w 7155410"/>
              <a:gd name="connsiteY4" fmla="*/ 980614 h 1878830"/>
              <a:gd name="connsiteX5" fmla="*/ 7155410 w 7155410"/>
              <a:gd name="connsiteY5" fmla="*/ 1878830 h 1878830"/>
              <a:gd name="connsiteX0" fmla="*/ 5166765 w 6516140"/>
              <a:gd name="connsiteY0" fmla="*/ 8093 h 980614"/>
              <a:gd name="connsiteX1" fmla="*/ 0 w 6516140"/>
              <a:gd name="connsiteY1" fmla="*/ 0 h 980614"/>
              <a:gd name="connsiteX2" fmla="*/ 6273253 w 6516140"/>
              <a:gd name="connsiteY2" fmla="*/ 8093 h 980614"/>
              <a:gd name="connsiteX3" fmla="*/ 6516140 w 6516140"/>
              <a:gd name="connsiteY3" fmla="*/ 250980 h 980614"/>
              <a:gd name="connsiteX4" fmla="*/ 6516140 w 6516140"/>
              <a:gd name="connsiteY4" fmla="*/ 980614 h 980614"/>
              <a:gd name="connsiteX0" fmla="*/ 5166765 w 6516140"/>
              <a:gd name="connsiteY0" fmla="*/ 8093 h 1334575"/>
              <a:gd name="connsiteX1" fmla="*/ 0 w 6516140"/>
              <a:gd name="connsiteY1" fmla="*/ 0 h 1334575"/>
              <a:gd name="connsiteX2" fmla="*/ 6273253 w 6516140"/>
              <a:gd name="connsiteY2" fmla="*/ 8093 h 1334575"/>
              <a:gd name="connsiteX3" fmla="*/ 6516140 w 6516140"/>
              <a:gd name="connsiteY3" fmla="*/ 250980 h 1334575"/>
              <a:gd name="connsiteX4" fmla="*/ 6516140 w 6516140"/>
              <a:gd name="connsiteY4" fmla="*/ 1334575 h 1334575"/>
              <a:gd name="connsiteX0" fmla="*/ 5157690 w 6516140"/>
              <a:gd name="connsiteY0" fmla="*/ 180536 h 1334575"/>
              <a:gd name="connsiteX1" fmla="*/ 0 w 6516140"/>
              <a:gd name="connsiteY1" fmla="*/ 0 h 1334575"/>
              <a:gd name="connsiteX2" fmla="*/ 6273253 w 6516140"/>
              <a:gd name="connsiteY2" fmla="*/ 8093 h 1334575"/>
              <a:gd name="connsiteX3" fmla="*/ 6516140 w 6516140"/>
              <a:gd name="connsiteY3" fmla="*/ 250980 h 1334575"/>
              <a:gd name="connsiteX4" fmla="*/ 6516140 w 6516140"/>
              <a:gd name="connsiteY4" fmla="*/ 1334575 h 1334575"/>
              <a:gd name="connsiteX0" fmla="*/ 0 w 6516140"/>
              <a:gd name="connsiteY0" fmla="*/ 0 h 1334575"/>
              <a:gd name="connsiteX1" fmla="*/ 6273253 w 6516140"/>
              <a:gd name="connsiteY1" fmla="*/ 8093 h 1334575"/>
              <a:gd name="connsiteX2" fmla="*/ 6516140 w 6516140"/>
              <a:gd name="connsiteY2" fmla="*/ 250980 h 1334575"/>
              <a:gd name="connsiteX3" fmla="*/ 6516140 w 6516140"/>
              <a:gd name="connsiteY3" fmla="*/ 1334575 h 1334575"/>
              <a:gd name="connsiteX0" fmla="*/ 0 w 5666734"/>
              <a:gd name="connsiteY0" fmla="*/ 0 h 1332334"/>
              <a:gd name="connsiteX1" fmla="*/ 5423847 w 5666734"/>
              <a:gd name="connsiteY1" fmla="*/ 5852 h 1332334"/>
              <a:gd name="connsiteX2" fmla="*/ 5666734 w 5666734"/>
              <a:gd name="connsiteY2" fmla="*/ 248739 h 1332334"/>
              <a:gd name="connsiteX3" fmla="*/ 5666734 w 5666734"/>
              <a:gd name="connsiteY3" fmla="*/ 1332334 h 1332334"/>
              <a:gd name="connsiteX0" fmla="*/ 0 w 5666734"/>
              <a:gd name="connsiteY0" fmla="*/ 0 h 2376722"/>
              <a:gd name="connsiteX1" fmla="*/ 5423847 w 5666734"/>
              <a:gd name="connsiteY1" fmla="*/ 5852 h 2376722"/>
              <a:gd name="connsiteX2" fmla="*/ 5666734 w 5666734"/>
              <a:gd name="connsiteY2" fmla="*/ 248739 h 2376722"/>
              <a:gd name="connsiteX3" fmla="*/ 5664493 w 5666734"/>
              <a:gd name="connsiteY3" fmla="*/ 2376722 h 2376722"/>
              <a:gd name="connsiteX0" fmla="*/ 0 w 5666734"/>
              <a:gd name="connsiteY0" fmla="*/ 0 h 1530912"/>
              <a:gd name="connsiteX1" fmla="*/ 5423847 w 5666734"/>
              <a:gd name="connsiteY1" fmla="*/ 5852 h 1530912"/>
              <a:gd name="connsiteX2" fmla="*/ 5666734 w 5666734"/>
              <a:gd name="connsiteY2" fmla="*/ 248739 h 1530912"/>
              <a:gd name="connsiteX3" fmla="*/ 5665777 w 5666734"/>
              <a:gd name="connsiteY3" fmla="*/ 1530912 h 1530912"/>
              <a:gd name="connsiteX0" fmla="*/ 0 w 6251999"/>
              <a:gd name="connsiteY0" fmla="*/ 0 h 1530912"/>
              <a:gd name="connsiteX1" fmla="*/ 6009112 w 6251999"/>
              <a:gd name="connsiteY1" fmla="*/ 5852 h 1530912"/>
              <a:gd name="connsiteX2" fmla="*/ 6251999 w 6251999"/>
              <a:gd name="connsiteY2" fmla="*/ 248739 h 1530912"/>
              <a:gd name="connsiteX3" fmla="*/ 6251042 w 6251999"/>
              <a:gd name="connsiteY3" fmla="*/ 1530912 h 1530912"/>
              <a:gd name="connsiteX0" fmla="*/ 0 w 7285285"/>
              <a:gd name="connsiteY0" fmla="*/ 0 h 1530912"/>
              <a:gd name="connsiteX1" fmla="*/ 7042398 w 7285285"/>
              <a:gd name="connsiteY1" fmla="*/ 5852 h 1530912"/>
              <a:gd name="connsiteX2" fmla="*/ 7285285 w 7285285"/>
              <a:gd name="connsiteY2" fmla="*/ 248739 h 1530912"/>
              <a:gd name="connsiteX3" fmla="*/ 7284328 w 7285285"/>
              <a:gd name="connsiteY3" fmla="*/ 1530912 h 153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5285" h="1530912">
                <a:moveTo>
                  <a:pt x="0" y="0"/>
                </a:moveTo>
                <a:lnTo>
                  <a:pt x="7042398" y="5852"/>
                </a:lnTo>
                <a:cubicBezTo>
                  <a:pt x="7176541" y="5852"/>
                  <a:pt x="7285285" y="114596"/>
                  <a:pt x="7285285" y="248739"/>
                </a:cubicBezTo>
                <a:lnTo>
                  <a:pt x="7284328" y="1530912"/>
                </a:lnTo>
              </a:path>
            </a:pathLst>
          </a:custGeom>
          <a:noFill/>
          <a:ln w="6350" cap="rnd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A183865-46FD-4F6D-8CD3-AB7C45A603E0}"/>
              </a:ext>
            </a:extLst>
          </p:cNvPr>
          <p:cNvCxnSpPr>
            <a:cxnSpLocks/>
          </p:cNvCxnSpPr>
          <p:nvPr userDrawn="1"/>
        </p:nvCxnSpPr>
        <p:spPr>
          <a:xfrm>
            <a:off x="2829" y="3614737"/>
            <a:ext cx="415934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E1C9CEE8-B2F8-411F-B0B2-0818DF30C4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0701" y="3361396"/>
            <a:ext cx="1669244" cy="13773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10000"/>
              </a:lnSpc>
              <a:buNone/>
              <a:defRPr sz="1125" spc="15" baseline="0">
                <a:solidFill>
                  <a:schemeClr val="accent1"/>
                </a:solidFill>
                <a:latin typeface="Work Sans Medium" pitchFamily="2" charset="0"/>
              </a:defRPr>
            </a:lvl1pPr>
            <a:lvl2pPr marL="342900" indent="0">
              <a:buNone/>
              <a:defRPr sz="825">
                <a:latin typeface="Work Sans Light" pitchFamily="2" charset="0"/>
              </a:defRPr>
            </a:lvl2pPr>
            <a:lvl3pPr marL="685800" indent="0">
              <a:buNone/>
              <a:defRPr sz="825">
                <a:latin typeface="Work Sans Light" pitchFamily="2" charset="0"/>
              </a:defRPr>
            </a:lvl3pPr>
            <a:lvl4pPr marL="1028700" indent="0">
              <a:buNone/>
              <a:defRPr sz="825">
                <a:latin typeface="Work Sans Light" pitchFamily="2" charset="0"/>
              </a:defRPr>
            </a:lvl4pPr>
            <a:lvl5pPr marL="1371600" indent="0">
              <a:buNone/>
              <a:defRPr sz="825">
                <a:latin typeface="Work Sans Light" pitchFamily="2" charset="0"/>
              </a:defRPr>
            </a:lvl5pPr>
          </a:lstStyle>
          <a:p>
            <a:pPr lvl="0"/>
            <a:r>
              <a:rPr lang="en-US" noProof="0"/>
              <a:t>Firstname Lastname</a:t>
            </a:r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B33068DD-DAE5-4E3F-BD52-0663D6B73A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0700" y="3735355"/>
            <a:ext cx="1669245" cy="1377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125" b="0" i="0" spc="15" baseline="0">
                <a:solidFill>
                  <a:schemeClr val="tx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  <a:lvl2pPr marL="342900" indent="0">
              <a:buNone/>
              <a:defRPr sz="825">
                <a:latin typeface="+mn-lt"/>
              </a:defRPr>
            </a:lvl2pPr>
            <a:lvl3pPr marL="685800" indent="0">
              <a:buNone/>
              <a:defRPr sz="825">
                <a:latin typeface="+mn-lt"/>
              </a:defRPr>
            </a:lvl3pPr>
            <a:lvl4pPr marL="1028700" indent="0">
              <a:buNone/>
              <a:defRPr sz="825">
                <a:latin typeface="+mn-lt"/>
              </a:defRPr>
            </a:lvl4pPr>
            <a:lvl5pPr marL="1371600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en-US" noProof="0"/>
              <a:t>Job Title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93A584A-71BF-4C94-839B-80A5F8A76060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 noProof="0"/>
              <a:t>Copyright © SUSE 2020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6979156-E22A-4C57-A272-EBDBE1C313A4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E27944A3-C911-4B20-B8AF-AE5B92A5478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4" name="Textplatzhalter 40">
            <a:extLst>
              <a:ext uri="{FF2B5EF4-FFF2-40B4-BE49-F238E27FC236}">
                <a16:creationId xmlns:a16="http://schemas.microsoft.com/office/drawing/2014/main" id="{B33068DD-DAE5-4E3F-BD52-0663D6B73A9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80700" y="3945415"/>
            <a:ext cx="1669246" cy="3046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25" spc="15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825">
                <a:latin typeface="+mn-lt"/>
              </a:defRPr>
            </a:lvl2pPr>
            <a:lvl3pPr marL="685800" indent="0">
              <a:buNone/>
              <a:defRPr sz="825">
                <a:latin typeface="+mn-lt"/>
              </a:defRPr>
            </a:lvl3pPr>
            <a:lvl4pPr marL="1028700" indent="0">
              <a:buNone/>
              <a:defRPr sz="825">
                <a:latin typeface="+mn-lt"/>
              </a:defRPr>
            </a:lvl4pPr>
            <a:lvl5pPr marL="1371600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en-US" noProof="0"/>
              <a:t>forename.surename@suse.com</a:t>
            </a:r>
            <a:br>
              <a:rPr lang="en-US" noProof="0"/>
            </a:br>
            <a:r>
              <a:rPr lang="en-US" noProof="0"/>
              <a:t>+49 123 456 789</a:t>
            </a:r>
          </a:p>
        </p:txBody>
      </p:sp>
      <p:sp>
        <p:nvSpPr>
          <p:cNvPr id="26" name="Bildplatzhalter 9">
            <a:extLst>
              <a:ext uri="{FF2B5EF4-FFF2-40B4-BE49-F238E27FC236}">
                <a16:creationId xmlns:a16="http://schemas.microsoft.com/office/drawing/2014/main" id="{E99C17E0-B794-2541-B6BC-8ABEC0D4568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223028" y="1318725"/>
            <a:ext cx="1669245" cy="1891576"/>
          </a:xfrm>
          <a:prstGeom prst="roundRect">
            <a:avLst>
              <a:gd name="adj" fmla="val 11553"/>
            </a:avLst>
          </a:prstGeom>
          <a:solidFill>
            <a:schemeClr val="bg2"/>
          </a:solidFill>
        </p:spPr>
        <p:txBody>
          <a:bodyPr lIns="0" tIns="1080000" rIns="0" bIns="0" anchor="ctr" anchorCtr="1">
            <a:noAutofit/>
          </a:bodyPr>
          <a:lstStyle>
            <a:lvl1pPr marL="0" indent="0" algn="ctr">
              <a:buNone/>
              <a:defRPr sz="1125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27" name="Textplatzhalter 38">
            <a:extLst>
              <a:ext uri="{FF2B5EF4-FFF2-40B4-BE49-F238E27FC236}">
                <a16:creationId xmlns:a16="http://schemas.microsoft.com/office/drawing/2014/main" id="{E1C9CEE8-B2F8-411F-B0B2-0818DF30C48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223029" y="3361396"/>
            <a:ext cx="1669244" cy="13773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10000"/>
              </a:lnSpc>
              <a:buNone/>
              <a:defRPr sz="1125" spc="15" baseline="0">
                <a:solidFill>
                  <a:schemeClr val="accent1"/>
                </a:solidFill>
                <a:latin typeface="Work Sans Medium" pitchFamily="2" charset="0"/>
              </a:defRPr>
            </a:lvl1pPr>
            <a:lvl2pPr marL="342900" indent="0">
              <a:buNone/>
              <a:defRPr sz="825">
                <a:latin typeface="Work Sans Light" pitchFamily="2" charset="0"/>
              </a:defRPr>
            </a:lvl2pPr>
            <a:lvl3pPr marL="685800" indent="0">
              <a:buNone/>
              <a:defRPr sz="825">
                <a:latin typeface="Work Sans Light" pitchFamily="2" charset="0"/>
              </a:defRPr>
            </a:lvl3pPr>
            <a:lvl4pPr marL="1028700" indent="0">
              <a:buNone/>
              <a:defRPr sz="825">
                <a:latin typeface="Work Sans Light" pitchFamily="2" charset="0"/>
              </a:defRPr>
            </a:lvl4pPr>
            <a:lvl5pPr marL="1371600" indent="0">
              <a:buNone/>
              <a:defRPr sz="825">
                <a:latin typeface="Work Sans Light" pitchFamily="2" charset="0"/>
              </a:defRPr>
            </a:lvl5pPr>
          </a:lstStyle>
          <a:p>
            <a:pPr lvl="0"/>
            <a:r>
              <a:rPr lang="en-US" noProof="0"/>
              <a:t>Firstname Lastname</a:t>
            </a:r>
          </a:p>
        </p:txBody>
      </p:sp>
      <p:sp>
        <p:nvSpPr>
          <p:cNvPr id="28" name="Textplatzhalter 40">
            <a:extLst>
              <a:ext uri="{FF2B5EF4-FFF2-40B4-BE49-F238E27FC236}">
                <a16:creationId xmlns:a16="http://schemas.microsoft.com/office/drawing/2014/main" id="{B33068DD-DAE5-4E3F-BD52-0663D6B73A9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223029" y="3735355"/>
            <a:ext cx="1669245" cy="1377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125" b="0" i="0" spc="15" baseline="0">
                <a:solidFill>
                  <a:schemeClr val="tx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  <a:lvl2pPr marL="342900" indent="0">
              <a:buNone/>
              <a:defRPr sz="825">
                <a:latin typeface="+mn-lt"/>
              </a:defRPr>
            </a:lvl2pPr>
            <a:lvl3pPr marL="685800" indent="0">
              <a:buNone/>
              <a:defRPr sz="825">
                <a:latin typeface="+mn-lt"/>
              </a:defRPr>
            </a:lvl3pPr>
            <a:lvl4pPr marL="1028700" indent="0">
              <a:buNone/>
              <a:defRPr sz="825">
                <a:latin typeface="+mn-lt"/>
              </a:defRPr>
            </a:lvl4pPr>
            <a:lvl5pPr marL="1371600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en-US" noProof="0"/>
              <a:t>Job Title</a:t>
            </a:r>
          </a:p>
        </p:txBody>
      </p:sp>
      <p:sp>
        <p:nvSpPr>
          <p:cNvPr id="29" name="Textplatzhalter 40">
            <a:extLst>
              <a:ext uri="{FF2B5EF4-FFF2-40B4-BE49-F238E27FC236}">
                <a16:creationId xmlns:a16="http://schemas.microsoft.com/office/drawing/2014/main" id="{B33068DD-DAE5-4E3F-BD52-0663D6B73A9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223028" y="3945415"/>
            <a:ext cx="1669246" cy="3046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25" spc="15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825">
                <a:latin typeface="+mn-lt"/>
              </a:defRPr>
            </a:lvl2pPr>
            <a:lvl3pPr marL="685800" indent="0">
              <a:buNone/>
              <a:defRPr sz="825">
                <a:latin typeface="+mn-lt"/>
              </a:defRPr>
            </a:lvl3pPr>
            <a:lvl4pPr marL="1028700" indent="0">
              <a:buNone/>
              <a:defRPr sz="825">
                <a:latin typeface="+mn-lt"/>
              </a:defRPr>
            </a:lvl4pPr>
            <a:lvl5pPr marL="1371600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en-US" noProof="0"/>
              <a:t>forename.surename@suse.com</a:t>
            </a:r>
            <a:br>
              <a:rPr lang="en-US" noProof="0"/>
            </a:br>
            <a:r>
              <a:rPr lang="en-US" noProof="0"/>
              <a:t>+49 123 456 789</a:t>
            </a:r>
          </a:p>
        </p:txBody>
      </p:sp>
      <p:sp>
        <p:nvSpPr>
          <p:cNvPr id="30" name="Bildplatzhalter 9">
            <a:extLst>
              <a:ext uri="{FF2B5EF4-FFF2-40B4-BE49-F238E27FC236}">
                <a16:creationId xmlns:a16="http://schemas.microsoft.com/office/drawing/2014/main" id="{E99C17E0-B794-2541-B6BC-8ABEC0D45684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4065356" y="1318725"/>
            <a:ext cx="1669245" cy="1891576"/>
          </a:xfrm>
          <a:prstGeom prst="roundRect">
            <a:avLst>
              <a:gd name="adj" fmla="val 11553"/>
            </a:avLst>
          </a:prstGeom>
          <a:solidFill>
            <a:schemeClr val="bg2"/>
          </a:solidFill>
        </p:spPr>
        <p:txBody>
          <a:bodyPr lIns="0" tIns="1080000" rIns="0" bIns="0" anchor="ctr" anchorCtr="1">
            <a:noAutofit/>
          </a:bodyPr>
          <a:lstStyle>
            <a:lvl1pPr marL="0" indent="0" algn="ctr">
              <a:buNone/>
              <a:defRPr sz="1125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31" name="Textplatzhalter 38">
            <a:extLst>
              <a:ext uri="{FF2B5EF4-FFF2-40B4-BE49-F238E27FC236}">
                <a16:creationId xmlns:a16="http://schemas.microsoft.com/office/drawing/2014/main" id="{E1C9CEE8-B2F8-411F-B0B2-0818DF30C4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65357" y="3361396"/>
            <a:ext cx="1669244" cy="13773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10000"/>
              </a:lnSpc>
              <a:buNone/>
              <a:defRPr sz="1125" spc="15" baseline="0">
                <a:solidFill>
                  <a:schemeClr val="accent1"/>
                </a:solidFill>
                <a:latin typeface="Work Sans Medium" pitchFamily="2" charset="0"/>
              </a:defRPr>
            </a:lvl1pPr>
            <a:lvl2pPr marL="342900" indent="0">
              <a:buNone/>
              <a:defRPr sz="825">
                <a:latin typeface="Work Sans Light" pitchFamily="2" charset="0"/>
              </a:defRPr>
            </a:lvl2pPr>
            <a:lvl3pPr marL="685800" indent="0">
              <a:buNone/>
              <a:defRPr sz="825">
                <a:latin typeface="Work Sans Light" pitchFamily="2" charset="0"/>
              </a:defRPr>
            </a:lvl3pPr>
            <a:lvl4pPr marL="1028700" indent="0">
              <a:buNone/>
              <a:defRPr sz="825">
                <a:latin typeface="Work Sans Light" pitchFamily="2" charset="0"/>
              </a:defRPr>
            </a:lvl4pPr>
            <a:lvl5pPr marL="1371600" indent="0">
              <a:buNone/>
              <a:defRPr sz="825">
                <a:latin typeface="Work Sans Light" pitchFamily="2" charset="0"/>
              </a:defRPr>
            </a:lvl5pPr>
          </a:lstStyle>
          <a:p>
            <a:pPr lvl="0"/>
            <a:r>
              <a:rPr lang="en-US" noProof="0"/>
              <a:t>Firstname Lastname</a:t>
            </a:r>
          </a:p>
        </p:txBody>
      </p:sp>
      <p:sp>
        <p:nvSpPr>
          <p:cNvPr id="32" name="Textplatzhalter 40">
            <a:extLst>
              <a:ext uri="{FF2B5EF4-FFF2-40B4-BE49-F238E27FC236}">
                <a16:creationId xmlns:a16="http://schemas.microsoft.com/office/drawing/2014/main" id="{B33068DD-DAE5-4E3F-BD52-0663D6B73A9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065356" y="3735355"/>
            <a:ext cx="1669245" cy="1377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125" b="0" i="0" spc="15" baseline="0">
                <a:solidFill>
                  <a:schemeClr val="tx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  <a:lvl2pPr marL="342900" indent="0">
              <a:buNone/>
              <a:defRPr sz="825">
                <a:latin typeface="+mn-lt"/>
              </a:defRPr>
            </a:lvl2pPr>
            <a:lvl3pPr marL="685800" indent="0">
              <a:buNone/>
              <a:defRPr sz="825">
                <a:latin typeface="+mn-lt"/>
              </a:defRPr>
            </a:lvl3pPr>
            <a:lvl4pPr marL="1028700" indent="0">
              <a:buNone/>
              <a:defRPr sz="825">
                <a:latin typeface="+mn-lt"/>
              </a:defRPr>
            </a:lvl4pPr>
            <a:lvl5pPr marL="1371600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en-US" noProof="0"/>
              <a:t>Job Title</a:t>
            </a:r>
          </a:p>
        </p:txBody>
      </p:sp>
      <p:sp>
        <p:nvSpPr>
          <p:cNvPr id="33" name="Textplatzhalter 40">
            <a:extLst>
              <a:ext uri="{FF2B5EF4-FFF2-40B4-BE49-F238E27FC236}">
                <a16:creationId xmlns:a16="http://schemas.microsoft.com/office/drawing/2014/main" id="{B33068DD-DAE5-4E3F-BD52-0663D6B73A9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065356" y="3945415"/>
            <a:ext cx="1669246" cy="3046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25" spc="15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825">
                <a:latin typeface="+mn-lt"/>
              </a:defRPr>
            </a:lvl2pPr>
            <a:lvl3pPr marL="685800" indent="0">
              <a:buNone/>
              <a:defRPr sz="825">
                <a:latin typeface="+mn-lt"/>
              </a:defRPr>
            </a:lvl3pPr>
            <a:lvl4pPr marL="1028700" indent="0">
              <a:buNone/>
              <a:defRPr sz="825">
                <a:latin typeface="+mn-lt"/>
              </a:defRPr>
            </a:lvl4pPr>
            <a:lvl5pPr marL="1371600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en-US" noProof="0"/>
              <a:t>forename.surename@suse.com</a:t>
            </a:r>
            <a:br>
              <a:rPr lang="en-US" noProof="0"/>
            </a:br>
            <a:r>
              <a:rPr lang="en-US" noProof="0"/>
              <a:t>+49 123 456 789</a:t>
            </a:r>
          </a:p>
        </p:txBody>
      </p:sp>
      <p:sp>
        <p:nvSpPr>
          <p:cNvPr id="34" name="Bildplatzhalter 9">
            <a:extLst>
              <a:ext uri="{FF2B5EF4-FFF2-40B4-BE49-F238E27FC236}">
                <a16:creationId xmlns:a16="http://schemas.microsoft.com/office/drawing/2014/main" id="{E99C17E0-B794-2541-B6BC-8ABEC0D45684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907683" y="1318725"/>
            <a:ext cx="1669245" cy="1891576"/>
          </a:xfrm>
          <a:prstGeom prst="roundRect">
            <a:avLst>
              <a:gd name="adj" fmla="val 11553"/>
            </a:avLst>
          </a:prstGeom>
          <a:solidFill>
            <a:schemeClr val="bg2"/>
          </a:solidFill>
        </p:spPr>
        <p:txBody>
          <a:bodyPr lIns="0" tIns="1080000" rIns="0" bIns="0" anchor="ctr" anchorCtr="1">
            <a:noAutofit/>
          </a:bodyPr>
          <a:lstStyle>
            <a:lvl1pPr marL="0" indent="0" algn="ctr">
              <a:buNone/>
              <a:defRPr sz="1125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35" name="Textplatzhalter 38">
            <a:extLst>
              <a:ext uri="{FF2B5EF4-FFF2-40B4-BE49-F238E27FC236}">
                <a16:creationId xmlns:a16="http://schemas.microsoft.com/office/drawing/2014/main" id="{E1C9CEE8-B2F8-411F-B0B2-0818DF30C4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07684" y="3361396"/>
            <a:ext cx="1669244" cy="137738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10000"/>
              </a:lnSpc>
              <a:buNone/>
              <a:defRPr sz="1125" spc="15" baseline="0">
                <a:solidFill>
                  <a:schemeClr val="accent1"/>
                </a:solidFill>
                <a:latin typeface="Work Sans Medium" pitchFamily="2" charset="0"/>
              </a:defRPr>
            </a:lvl1pPr>
            <a:lvl2pPr marL="342900" indent="0">
              <a:buNone/>
              <a:defRPr sz="825">
                <a:latin typeface="Work Sans Light" pitchFamily="2" charset="0"/>
              </a:defRPr>
            </a:lvl2pPr>
            <a:lvl3pPr marL="685800" indent="0">
              <a:buNone/>
              <a:defRPr sz="825">
                <a:latin typeface="Work Sans Light" pitchFamily="2" charset="0"/>
              </a:defRPr>
            </a:lvl3pPr>
            <a:lvl4pPr marL="1028700" indent="0">
              <a:buNone/>
              <a:defRPr sz="825">
                <a:latin typeface="Work Sans Light" pitchFamily="2" charset="0"/>
              </a:defRPr>
            </a:lvl4pPr>
            <a:lvl5pPr marL="1371600" indent="0">
              <a:buNone/>
              <a:defRPr sz="825">
                <a:latin typeface="Work Sans Light" pitchFamily="2" charset="0"/>
              </a:defRPr>
            </a:lvl5pPr>
          </a:lstStyle>
          <a:p>
            <a:pPr lvl="0"/>
            <a:r>
              <a:rPr lang="en-US" noProof="0"/>
              <a:t>Firstname Lastname</a:t>
            </a:r>
          </a:p>
        </p:txBody>
      </p:sp>
      <p:sp>
        <p:nvSpPr>
          <p:cNvPr id="36" name="Textplatzhalter 40">
            <a:extLst>
              <a:ext uri="{FF2B5EF4-FFF2-40B4-BE49-F238E27FC236}">
                <a16:creationId xmlns:a16="http://schemas.microsoft.com/office/drawing/2014/main" id="{B33068DD-DAE5-4E3F-BD52-0663D6B73A9B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07683" y="3735355"/>
            <a:ext cx="1669245" cy="1377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125" b="0" i="0" spc="15" baseline="0">
                <a:solidFill>
                  <a:schemeClr val="tx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  <a:lvl2pPr marL="342900" indent="0">
              <a:buNone/>
              <a:defRPr sz="825">
                <a:latin typeface="+mn-lt"/>
              </a:defRPr>
            </a:lvl2pPr>
            <a:lvl3pPr marL="685800" indent="0">
              <a:buNone/>
              <a:defRPr sz="825">
                <a:latin typeface="+mn-lt"/>
              </a:defRPr>
            </a:lvl3pPr>
            <a:lvl4pPr marL="1028700" indent="0">
              <a:buNone/>
              <a:defRPr sz="825">
                <a:latin typeface="+mn-lt"/>
              </a:defRPr>
            </a:lvl4pPr>
            <a:lvl5pPr marL="1371600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en-US" noProof="0"/>
              <a:t>Job Title</a:t>
            </a:r>
          </a:p>
        </p:txBody>
      </p:sp>
      <p:sp>
        <p:nvSpPr>
          <p:cNvPr id="37" name="Textplatzhalter 40">
            <a:extLst>
              <a:ext uri="{FF2B5EF4-FFF2-40B4-BE49-F238E27FC236}">
                <a16:creationId xmlns:a16="http://schemas.microsoft.com/office/drawing/2014/main" id="{B33068DD-DAE5-4E3F-BD52-0663D6B73A9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07683" y="3945415"/>
            <a:ext cx="1669246" cy="3046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25" spc="15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825">
                <a:latin typeface="+mn-lt"/>
              </a:defRPr>
            </a:lvl2pPr>
            <a:lvl3pPr marL="685800" indent="0">
              <a:buNone/>
              <a:defRPr sz="825">
                <a:latin typeface="+mn-lt"/>
              </a:defRPr>
            </a:lvl3pPr>
            <a:lvl4pPr marL="1028700" indent="0">
              <a:buNone/>
              <a:defRPr sz="825">
                <a:latin typeface="+mn-lt"/>
              </a:defRPr>
            </a:lvl4pPr>
            <a:lvl5pPr marL="1371600" indent="0">
              <a:buNone/>
              <a:defRPr sz="825">
                <a:latin typeface="+mn-lt"/>
              </a:defRPr>
            </a:lvl5pPr>
          </a:lstStyle>
          <a:p>
            <a:pPr lvl="0"/>
            <a:r>
              <a:rPr lang="en-US" noProof="0"/>
              <a:t>forename.surename@suse.com</a:t>
            </a:r>
            <a:br>
              <a:rPr lang="en-US" noProof="0"/>
            </a:br>
            <a:r>
              <a:rPr lang="en-US" noProof="0"/>
              <a:t>+49 123 456 789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7EC0E870-1890-D343-B68A-8C5B1EBCB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00" y="600639"/>
            <a:ext cx="8382600" cy="606344"/>
          </a:xfrm>
        </p:spPr>
        <p:txBody>
          <a:bodyPr bIns="251999" anchor="t"/>
          <a:lstStyle>
            <a:lvl1pPr>
              <a:defRPr/>
            </a:lvl1pPr>
          </a:lstStyle>
          <a:p>
            <a:r>
              <a:rPr lang="en-US" noProof="0"/>
              <a:t>Contact.</a:t>
            </a:r>
          </a:p>
        </p:txBody>
      </p:sp>
    </p:spTree>
    <p:extLst>
      <p:ext uri="{BB962C8B-B14F-4D97-AF65-F5344CB8AC3E}">
        <p14:creationId xmlns:p14="http://schemas.microsoft.com/office/powerpoint/2010/main" val="1874599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AFEE-79A3-4996-B06D-D9A66A9C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4320"/>
            <a:ext cx="838504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E17DD-19FC-4C3A-8168-1354DEB9B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003009"/>
            <a:ext cx="8385048" cy="331927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D511AA-6A21-4D17-A7EA-84E88C35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0700A9-0DDB-DD4A-9FB0-2A395F669D87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1582F7-096C-4E61-A430-37DE800F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4800600"/>
            <a:ext cx="4572000" cy="1554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|    © 2020 Cognizant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DECEAA4-0F33-4B6D-A269-0A7754EC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4048" y="4800600"/>
            <a:ext cx="228600" cy="1554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43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Cover Slide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BA977D-F01B-45A3-A788-241A0D7E0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51986"/>
            <a:ext cx="9144000" cy="691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B63AD2-13B3-4C1A-81A7-6B8DAA7875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7201" y="384048"/>
            <a:ext cx="2385905" cy="512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1C033-5F13-4DFF-B15B-CE7C811FF2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457200" y="1691640"/>
            <a:ext cx="5029200" cy="1052596"/>
          </a:xfrm>
        </p:spPr>
        <p:txBody>
          <a:bodyPr anchor="b">
            <a:sp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15D2C-FBBF-4872-8B9B-3345FADF0A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57200" y="3118105"/>
            <a:ext cx="5029200" cy="538609"/>
          </a:xfrm>
        </p:spPr>
        <p:txBody>
          <a:bodyPr>
            <a:sp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0" indent="0" algn="l">
              <a:buClr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2pPr>
            <a:lvl3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6pPr>
            <a:lvl7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7pPr>
            <a:lvl8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8pPr>
            <a:lvl9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Speaker’s Full Name</a:t>
            </a:r>
          </a:p>
          <a:p>
            <a:pPr lvl="1"/>
            <a:r>
              <a:rPr lang="en-US" dirty="0"/>
              <a:t>Speaker’s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93BD8E8-263E-4363-B56A-C6544870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457200" y="4757277"/>
            <a:ext cx="5029200" cy="115416"/>
          </a:xfrm>
        </p:spPr>
        <p:txBody>
          <a:bodyPr>
            <a:spAutoFit/>
          </a:bodyPr>
          <a:lstStyle>
            <a:lvl1pPr>
              <a:defRPr sz="750">
                <a:solidFill>
                  <a:schemeClr val="bg1"/>
                </a:solidFill>
              </a:defRPr>
            </a:lvl1pPr>
            <a:lvl2pPr marL="0" indent="0">
              <a:defRPr sz="750">
                <a:solidFill>
                  <a:schemeClr val="bg1"/>
                </a:solidFill>
              </a:defRPr>
            </a:lvl2pPr>
            <a:lvl3pPr marL="0" indent="0">
              <a:defRPr sz="750">
                <a:solidFill>
                  <a:schemeClr val="bg1"/>
                </a:solidFill>
              </a:defRPr>
            </a:lvl3pPr>
            <a:lvl4pPr marL="0" indent="0">
              <a:defRPr sz="750">
                <a:solidFill>
                  <a:schemeClr val="bg1"/>
                </a:solidFill>
              </a:defRPr>
            </a:lvl4pPr>
            <a:lvl5pPr marL="0" indent="0">
              <a:defRPr sz="750">
                <a:solidFill>
                  <a:schemeClr val="bg1"/>
                </a:solidFill>
              </a:defRPr>
            </a:lvl5pPr>
            <a:lvl6pPr marL="0" indent="0">
              <a:defRPr sz="750">
                <a:solidFill>
                  <a:schemeClr val="bg1"/>
                </a:solidFill>
              </a:defRPr>
            </a:lvl6pPr>
            <a:lvl7pPr marL="0" indent="0">
              <a:defRPr sz="750">
                <a:solidFill>
                  <a:schemeClr val="bg1"/>
                </a:solidFill>
              </a:defRPr>
            </a:lvl7pPr>
            <a:lvl8pPr marL="0" indent="0">
              <a:defRPr sz="750">
                <a:solidFill>
                  <a:schemeClr val="bg1"/>
                </a:solidFill>
              </a:defRPr>
            </a:lvl8pPr>
            <a:lvl9pPr marL="0" indent="0">
              <a:defRPr sz="750">
                <a:solidFill>
                  <a:schemeClr val="bg1"/>
                </a:solidFill>
              </a:defRPr>
            </a:lvl9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D38650-2189-4A4F-AD30-9C41C4094C5F}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457200" y="2928574"/>
            <a:ext cx="2286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640080" y="4832795"/>
            <a:ext cx="340995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71" y="4708934"/>
            <a:ext cx="1129286" cy="4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24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Cover Slide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F1FCDD-9A69-4405-B89F-CFDAF1874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1C033-5F13-4DFF-B15B-CE7C811FF2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691187"/>
            <a:ext cx="5029200" cy="1052596"/>
          </a:xfrm>
        </p:spPr>
        <p:txBody>
          <a:bodyPr anchor="b">
            <a:sp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15D2C-FBBF-4872-8B9B-3345FADF0A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3118105"/>
            <a:ext cx="5029200" cy="538609"/>
          </a:xfrm>
        </p:spPr>
        <p:txBody>
          <a:bodyPr>
            <a:sp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 algn="l">
              <a:buClr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Speaker’s Full Name</a:t>
            </a:r>
          </a:p>
          <a:p>
            <a:pPr lvl="1"/>
            <a:r>
              <a:rPr lang="en-US" dirty="0"/>
              <a:t>Speaker’s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93BD8E8-263E-4363-B56A-C6544870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457200" y="4757277"/>
            <a:ext cx="5029200" cy="115416"/>
          </a:xfrm>
        </p:spPr>
        <p:txBody>
          <a:bodyPr>
            <a:spAutoFit/>
          </a:bodyPr>
          <a:lstStyle>
            <a:lvl1pPr>
              <a:defRPr sz="750">
                <a:solidFill>
                  <a:schemeClr val="bg1"/>
                </a:solidFill>
              </a:defRPr>
            </a:lvl1pPr>
            <a:lvl2pPr marL="0" indent="0">
              <a:defRPr sz="750">
                <a:solidFill>
                  <a:schemeClr val="bg1"/>
                </a:solidFill>
              </a:defRPr>
            </a:lvl2pPr>
            <a:lvl3pPr marL="0" indent="0">
              <a:defRPr sz="750">
                <a:solidFill>
                  <a:schemeClr val="bg1"/>
                </a:solidFill>
              </a:defRPr>
            </a:lvl3pPr>
            <a:lvl4pPr marL="0" indent="0">
              <a:defRPr sz="750">
                <a:solidFill>
                  <a:schemeClr val="bg1"/>
                </a:solidFill>
              </a:defRPr>
            </a:lvl4pPr>
            <a:lvl5pPr marL="0" indent="0">
              <a:defRPr sz="750">
                <a:solidFill>
                  <a:schemeClr val="bg1"/>
                </a:solidFill>
              </a:defRPr>
            </a:lvl5pPr>
            <a:lvl6pPr marL="0" indent="0">
              <a:defRPr sz="750">
                <a:solidFill>
                  <a:schemeClr val="bg1"/>
                </a:solidFill>
              </a:defRPr>
            </a:lvl6pPr>
            <a:lvl7pPr marL="0" indent="0">
              <a:defRPr sz="750">
                <a:solidFill>
                  <a:schemeClr val="bg1"/>
                </a:solidFill>
              </a:defRPr>
            </a:lvl7pPr>
            <a:lvl8pPr marL="0" indent="0">
              <a:defRPr sz="750">
                <a:solidFill>
                  <a:schemeClr val="bg1"/>
                </a:solidFill>
              </a:defRPr>
            </a:lvl8pPr>
            <a:lvl9pPr marL="0" indent="0">
              <a:defRPr sz="750">
                <a:solidFill>
                  <a:schemeClr val="bg1"/>
                </a:solidFill>
              </a:defRPr>
            </a:lvl9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69F7CB-0D67-49E0-9197-CA57AE8A17CA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457200" y="2928574"/>
            <a:ext cx="2286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E4D59F9-56F9-4A49-9196-51BDC9B073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1" y="384048"/>
            <a:ext cx="2385905" cy="512064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640080" y="4832795"/>
            <a:ext cx="340995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71" y="4708934"/>
            <a:ext cx="1129286" cy="4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2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09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Cov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C033-5F13-4DFF-B15B-CE7C811FF2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691187"/>
            <a:ext cx="5029200" cy="1052596"/>
          </a:xfrm>
        </p:spPr>
        <p:txBody>
          <a:bodyPr anchor="b">
            <a:sp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15D2C-FBBF-4872-8B9B-3345FADF0A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3118105"/>
            <a:ext cx="5029200" cy="538609"/>
          </a:xfrm>
        </p:spPr>
        <p:txBody>
          <a:bodyPr>
            <a:sp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0" indent="0" algn="l">
              <a:buClr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228594" indent="-228594" algn="l">
              <a:spcBef>
                <a:spcPts val="600"/>
              </a:spcBef>
              <a:buClrTx/>
              <a:buSzPct val="12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Speaker’s Full Name</a:t>
            </a:r>
          </a:p>
          <a:p>
            <a:pPr lvl="1"/>
            <a:r>
              <a:rPr lang="en-US" dirty="0"/>
              <a:t>Speaker’s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93BD8E8-263E-4363-B56A-C6544870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457200" y="4757277"/>
            <a:ext cx="5029200" cy="115416"/>
          </a:xfrm>
        </p:spPr>
        <p:txBody>
          <a:bodyPr>
            <a:spAutoFit/>
          </a:bodyPr>
          <a:lstStyle>
            <a:lvl1pPr>
              <a:defRPr sz="750">
                <a:solidFill>
                  <a:schemeClr val="bg1"/>
                </a:solidFill>
              </a:defRPr>
            </a:lvl1pPr>
            <a:lvl2pPr marL="0" indent="0">
              <a:defRPr sz="750">
                <a:solidFill>
                  <a:schemeClr val="bg1"/>
                </a:solidFill>
              </a:defRPr>
            </a:lvl2pPr>
            <a:lvl3pPr marL="0" indent="0">
              <a:defRPr sz="750">
                <a:solidFill>
                  <a:schemeClr val="bg1"/>
                </a:solidFill>
              </a:defRPr>
            </a:lvl3pPr>
            <a:lvl4pPr marL="0" indent="0">
              <a:defRPr sz="750">
                <a:solidFill>
                  <a:schemeClr val="bg1"/>
                </a:solidFill>
              </a:defRPr>
            </a:lvl4pPr>
            <a:lvl5pPr marL="0" indent="0">
              <a:defRPr sz="750">
                <a:solidFill>
                  <a:schemeClr val="bg1"/>
                </a:solidFill>
              </a:defRPr>
            </a:lvl5pPr>
            <a:lvl6pPr marL="0" indent="0">
              <a:defRPr sz="750">
                <a:solidFill>
                  <a:schemeClr val="bg1"/>
                </a:solidFill>
              </a:defRPr>
            </a:lvl6pPr>
            <a:lvl7pPr marL="0" indent="0">
              <a:defRPr sz="750">
                <a:solidFill>
                  <a:schemeClr val="bg1"/>
                </a:solidFill>
              </a:defRPr>
            </a:lvl7pPr>
            <a:lvl8pPr marL="0" indent="0">
              <a:defRPr sz="750">
                <a:solidFill>
                  <a:schemeClr val="bg1"/>
                </a:solidFill>
              </a:defRPr>
            </a:lvl8pPr>
            <a:lvl9pPr marL="0" indent="0">
              <a:defRPr sz="750">
                <a:solidFill>
                  <a:schemeClr val="bg1"/>
                </a:solidFill>
              </a:defRPr>
            </a:lvl9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69F7CB-0D67-49E0-9197-CA57AE8A17CA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457200" y="2928574"/>
            <a:ext cx="2286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E4D59F9-56F9-4A49-9196-51BDC9B07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1" y="384048"/>
            <a:ext cx="2385905" cy="512064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640080" y="4832795"/>
            <a:ext cx="340995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71" y="4708934"/>
            <a:ext cx="1129286" cy="4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80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icture &amp; Numbere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AFEE-79A3-4996-B06D-D9A66A9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BD88AD-BF9F-4A95-ACE0-0665F32F8D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21024" y="1261872"/>
            <a:ext cx="5141976" cy="33192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3457" indent="-283457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0" indent="0">
              <a:buNone/>
              <a:defRPr lang="en-US" sz="1400" baseline="0" noProof="0" dirty="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Numbered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Numbered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Numbered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Numbered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endParaRPr lang="en-US" dirty="0"/>
          </a:p>
          <a:p>
            <a:pPr marL="457189" lvl="1" indent="-457189">
              <a:buNone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3B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7A5CEAD-8DF7-4847-A3C5-A3EBD2E6DC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01" y="1261871"/>
            <a:ext cx="2757488" cy="3319272"/>
          </a:xfrm>
          <a:noFill/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B4A54-5341-4A6F-9733-3D09E3B0E7F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DAEEEF-50EF-4C14-B4B5-BE32D05BD61D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F96F16-06EB-41EA-A547-8A5407FBCF4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DF8484-6FCC-46A8-B1A4-B877ED71BD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8FABAD-01EF-483E-B2EF-403B57169C4D}"/>
              </a:ext>
            </a:extLst>
          </p:cNvPr>
          <p:cNvCxnSpPr>
            <a:cxnSpLocks/>
          </p:cNvCxnSpPr>
          <p:nvPr userDrawn="1"/>
        </p:nvCxnSpPr>
        <p:spPr>
          <a:xfrm>
            <a:off x="384946" y="4690872"/>
            <a:ext cx="83841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42CD7C5-2D34-4C27-8DA0-D81A9530F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8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&amp; Numbere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AFEE-79A3-4996-B06D-D9A66A9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686D16-B817-4FD7-91EF-E75DCEECBD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952" y="1261872"/>
            <a:ext cx="8385048" cy="33192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3457" indent="-283457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0" indent="0">
              <a:buNone/>
              <a:defRPr lang="en-US" sz="1400" baseline="0" noProof="0" dirty="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Numbered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Numbered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Numbered text</a:t>
            </a:r>
          </a:p>
          <a:p>
            <a:pPr lvl="1"/>
            <a:r>
              <a:rPr lang="en-US" dirty="0"/>
              <a:t>Supporting text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Numbered text</a:t>
            </a:r>
          </a:p>
          <a:p>
            <a:pPr lvl="1"/>
            <a:r>
              <a:rPr lang="en-US" dirty="0"/>
              <a:t>Supporting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FADBE-3030-4F6C-88B1-C1A6FD63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2C607A-5390-4113-9CC0-70C4BB916B2D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82AB7-CA5B-4BB2-9297-72F42A2F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976E-13F2-445E-A5C4-28915A05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11AD09-EFF5-4259-BC1F-AFBAA6EE5437}"/>
              </a:ext>
            </a:extLst>
          </p:cNvPr>
          <p:cNvCxnSpPr>
            <a:cxnSpLocks/>
          </p:cNvCxnSpPr>
          <p:nvPr userDrawn="1"/>
        </p:nvCxnSpPr>
        <p:spPr>
          <a:xfrm>
            <a:off x="384946" y="4690872"/>
            <a:ext cx="83841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5BD48D0-E8C8-4058-B322-A6DC8E33D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25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&amp;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AFEE-79A3-4996-B06D-D9A66A9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E17DD-19FC-4C3A-8168-1354DEB9B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261872"/>
            <a:ext cx="8385048" cy="331927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D511AA-6A21-4D17-A7EA-84E88C35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0F92-B05D-4666-94CB-59451CB68A35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1582F7-096C-4E61-A430-37DE800F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DECEAA4-0F33-4B6D-A269-0A7754EC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B07E44-2946-4C76-AAE8-51C4712E237F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B0FBDCD-BEEF-402D-8FD6-B67C618D65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6" y="0"/>
            <a:ext cx="1708754" cy="482367"/>
          </a:xfrm>
          <a:prstGeom prst="rect">
            <a:avLst/>
          </a:prstGeom>
        </p:spPr>
      </p:pic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640080" y="4832795"/>
            <a:ext cx="340995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572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 2020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71" y="4708934"/>
            <a:ext cx="1129286" cy="4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00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E91A-A46E-4B41-88C6-F4AF075C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4320"/>
            <a:ext cx="8385048" cy="795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C4CB0-E1A6-4DBC-8C27-B432BF95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EA5A-54A6-43B4-AAF0-D12CECF77F72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FAE45-F8BC-40F3-9164-D36C18C3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BC111-2740-46AF-A4EE-25875C41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1A41C7-0BA2-435B-A8CC-4AA343893F35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86F33D-B3A6-4729-A0FB-5DC8F3DD4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9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2-Column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E99A-11B3-4572-AF49-8C29B969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3844"/>
            <a:ext cx="8385048" cy="795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DFAA-C481-4FB6-91AE-F3350B8D7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048" y="1260872"/>
            <a:ext cx="4114800" cy="576072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>
                <a:solidFill>
                  <a:schemeClr val="tx1"/>
                </a:solidFill>
              </a:defRPr>
            </a:lvl1pPr>
            <a:lvl2pPr marL="0" indent="0">
              <a:buNone/>
              <a:defRPr b="1">
                <a:solidFill>
                  <a:schemeClr val="tx1"/>
                </a:solidFill>
              </a:defRPr>
            </a:lvl2pPr>
            <a:lvl3pPr marL="0" indent="0">
              <a:buNone/>
              <a:defRPr sz="1800" b="1">
                <a:solidFill>
                  <a:schemeClr val="tx1"/>
                </a:solidFill>
              </a:defRPr>
            </a:lvl3pPr>
            <a:lvl4pPr marL="0" indent="0">
              <a:buNone/>
              <a:defRPr sz="1800" b="1">
                <a:solidFill>
                  <a:schemeClr val="tx1"/>
                </a:solidFill>
              </a:defRPr>
            </a:lvl4pPr>
            <a:lvl5pPr marL="0" indent="0">
              <a:buNone/>
              <a:defRPr sz="1800" b="1">
                <a:solidFill>
                  <a:schemeClr val="tx1"/>
                </a:solidFill>
              </a:defRPr>
            </a:lvl5pPr>
            <a:lvl6pPr marL="0" indent="0">
              <a:buNone/>
              <a:defRPr sz="1800" b="1">
                <a:solidFill>
                  <a:schemeClr val="tx1"/>
                </a:solidFill>
              </a:defRPr>
            </a:lvl6pPr>
            <a:lvl7pPr marL="0" indent="0">
              <a:buNone/>
              <a:defRPr sz="1800" b="1">
                <a:solidFill>
                  <a:schemeClr val="tx1"/>
                </a:solidFill>
              </a:defRPr>
            </a:lvl7pPr>
            <a:lvl8pPr marL="0" indent="0">
              <a:buNone/>
              <a:defRPr sz="1800" b="1">
                <a:solidFill>
                  <a:schemeClr val="tx1"/>
                </a:solidFill>
              </a:defRPr>
            </a:lvl8pPr>
            <a:lvl9pPr marL="0" indent="0">
              <a:buNone/>
              <a:defRPr sz="1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E8CC1-FF60-4957-A42D-8194CAF7C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048" y="1878807"/>
            <a:ext cx="4114800" cy="2702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A43C1-9284-49FF-9858-097A5A251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9275" y="1260872"/>
            <a:ext cx="4119821" cy="57607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buNone/>
              <a:defRPr sz="1800" b="1">
                <a:solidFill>
                  <a:schemeClr val="tx1"/>
                </a:solidFill>
              </a:defRPr>
            </a:lvl2pPr>
            <a:lvl3pPr marL="0" indent="0">
              <a:buNone/>
              <a:defRPr sz="1800" b="1">
                <a:solidFill>
                  <a:schemeClr val="tx1"/>
                </a:solidFill>
              </a:defRPr>
            </a:lvl3pPr>
            <a:lvl4pPr marL="0" indent="0">
              <a:buNone/>
              <a:defRPr sz="1800" b="1">
                <a:solidFill>
                  <a:schemeClr val="tx1"/>
                </a:solidFill>
              </a:defRPr>
            </a:lvl4pPr>
            <a:lvl5pPr marL="0" indent="0">
              <a:buNone/>
              <a:defRPr sz="1800" b="1">
                <a:solidFill>
                  <a:schemeClr val="tx1"/>
                </a:solidFill>
              </a:defRPr>
            </a:lvl5pPr>
            <a:lvl6pPr marL="0" indent="0">
              <a:buNone/>
              <a:defRPr sz="1800" b="1">
                <a:solidFill>
                  <a:schemeClr val="tx1"/>
                </a:solidFill>
              </a:defRPr>
            </a:lvl6pPr>
            <a:lvl7pPr marL="0" indent="0">
              <a:buNone/>
              <a:defRPr sz="1800" b="1">
                <a:solidFill>
                  <a:schemeClr val="tx1"/>
                </a:solidFill>
              </a:defRPr>
            </a:lvl7pPr>
            <a:lvl8pPr marL="0" indent="0">
              <a:buNone/>
              <a:defRPr sz="1800" b="1">
                <a:solidFill>
                  <a:schemeClr val="tx1"/>
                </a:solidFill>
              </a:defRPr>
            </a:lvl8pPr>
            <a:lvl9pPr marL="0" indent="0">
              <a:buNone/>
              <a:defRPr sz="1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A7AD90-39E3-4265-8B8B-59CFE81D1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9275" y="1878807"/>
            <a:ext cx="4119821" cy="2702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5C4DC-ABAE-46A6-80EC-5588913F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7138-4F6B-45EE-B61D-A6E4E4C148A0}" type="datetime1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C3ACD-E960-4B1D-8ED2-EA1A736F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8F024-F689-477A-A36F-B7F3F467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1862-47CF-4764-A7FE-F6E47025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2FACED-1B7D-4C4A-9BF0-C7901963B1FA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DC13708-5FE5-4A50-887E-80784AE8F0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20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er &amp; 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E91A-A46E-4B41-88C6-F4AF075C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4320"/>
            <a:ext cx="8385048" cy="795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502-C6C7-49CE-8A81-C3BD1B45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048" y="1261872"/>
            <a:ext cx="2688336" cy="33192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163B-9823-4AA6-93E0-8B7386BC3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2404" y="1261872"/>
            <a:ext cx="2688336" cy="33192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17AA6AF-2E25-4B76-8264-0127F05158B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80760" y="1261872"/>
            <a:ext cx="2688336" cy="33192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A35C2-C0F4-49D9-B722-67323A6F7F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A95636-4126-4715-ABFC-E1E4DE0331C9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FFCDF-15C2-443A-9747-477B83B8CF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63F49-35A6-44FE-8D1B-AF1E3728CA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6EBED9-9EFE-447A-BEE0-FCC12D286A78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87AFB02-A938-4E08-B29B-ED6F9D443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25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2-column (1/3,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E91A-A46E-4B41-88C6-F4AF075C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4320"/>
            <a:ext cx="8385048" cy="795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502-C6C7-49CE-8A81-C3BD1B45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048" y="1261872"/>
            <a:ext cx="2688336" cy="33192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163B-9823-4AA6-93E0-8B7386BC3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2404" y="1261872"/>
            <a:ext cx="5536692" cy="33192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1406E-2CA1-499E-A808-27B12449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718E-B82E-467B-9D05-9072C733FA86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5E847-C84C-457F-B901-2EEB12AD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10D1C-F2EA-46B6-B35A-881C8F5C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49C702-A52C-4836-AD09-FFA898A62A90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FD43C0D-A77C-4195-A4E0-023F5CDE94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0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2-column (2/3, 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E91A-A46E-4B41-88C6-F4AF075C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4320"/>
            <a:ext cx="8385048" cy="795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502-C6C7-49CE-8A81-C3BD1B45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048" y="1261872"/>
            <a:ext cx="5536692" cy="33192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163B-9823-4AA6-93E0-8B7386BC3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0760" y="1261872"/>
            <a:ext cx="2688336" cy="33192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60974-838A-40CC-8A5B-B6116CA4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BD93-4FF1-4CFA-8779-07EA2EA41118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2370C-3F6B-42C0-8834-DB340609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5B230-74A0-418F-BBA9-0B141D8C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C70E20-6501-4F77-9CBC-3806310ED989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A0DA6-E3B0-4903-A9B6-BBC566D4D7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00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title &amp;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E91A-A46E-4B41-88C6-F4AF075C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502-C6C7-49CE-8A81-C3BD1B45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048" y="1261872"/>
            <a:ext cx="8385047" cy="79552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163B-9823-4AA6-93E0-8B7386BC3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048" y="2240280"/>
            <a:ext cx="4114800" cy="23408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E69CF19-0589-4E7F-87F9-FC7CAC6AC6D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54550" y="2240280"/>
            <a:ext cx="4114800" cy="23408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A1A39-C278-49C1-98BD-03DFB86ACBB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758E77B-84A3-4959-B0F8-C7AB00BFADF8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52B1C-E724-479F-B20E-0E459E80FD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8CA9C-FCAF-4B99-B5F6-60AF3219B3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CFE254-800B-4596-8FBC-3984CE5AE788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304A10A-1409-4F5A-9F54-EB802809A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6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97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title,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E91A-A46E-4B41-88C6-F4AF075C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502-C6C7-49CE-8A81-C3BD1B45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048" y="1261872"/>
            <a:ext cx="8385047" cy="79552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163B-9823-4AA6-93E0-8B7386BC3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048" y="2240280"/>
            <a:ext cx="4114800" cy="23408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5B5CE85F-2A75-4693-93B8-CBF7927F72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654294" y="2240280"/>
            <a:ext cx="4114800" cy="2340864"/>
          </a:xfrm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33434-287A-47FC-8826-927D06662D6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A0D753F-549A-43FA-A9DC-30B17CD2290C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31ED2-2FB0-4787-9839-9D3116D30B6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A36B9-835B-4A55-994F-E64CDB64656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11681F-8020-4D84-9273-264D5F39BDAF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1E49D76-A2A1-4E8C-8CF5-299D8A1F2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368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title,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E91A-A46E-4B41-88C6-F4AF075C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502-C6C7-49CE-8A81-C3BD1B45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048" y="1261872"/>
            <a:ext cx="8385047" cy="79552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163B-9823-4AA6-93E0-8B7386BC3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294" y="2240280"/>
            <a:ext cx="4114800" cy="23408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325C43-3F77-4CF9-8E6F-F5DB1CDCD7D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4047" y="2240280"/>
            <a:ext cx="4114800" cy="2340864"/>
          </a:xfrm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3C2E1-148D-4C6B-A6B6-6408779530FF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6C99873-3E87-413A-9158-263B0F7B47E3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894B6-9AEC-449F-97A3-25262205013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B10EAF-6394-4900-AC77-D434D0DE4BE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731D1-00A8-4565-A437-8595C7E6650E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ECD6034-AE10-44AD-8FB1-7887B1710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81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6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E91A-A46E-4B41-88C6-F4AF075C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4320"/>
            <a:ext cx="8385048" cy="795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502-C6C7-49CE-8A81-C3BD1B45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048" y="1257509"/>
            <a:ext cx="2688336" cy="16184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163B-9823-4AA6-93E0-8B7386BC3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048" y="3074078"/>
            <a:ext cx="2688336" cy="15087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17AA6AF-2E25-4B76-8264-0127F05158B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6976" y="1257509"/>
            <a:ext cx="2688336" cy="16184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3A29B0-716A-4C35-A013-3FAC88D7A80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236976" y="3072384"/>
            <a:ext cx="2688336" cy="15087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4F57E95-9B34-49D0-B2D5-56ED760D9CA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80760" y="1261872"/>
            <a:ext cx="2688336" cy="16184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EF22231-FA42-42CF-AB2B-892F463A811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080760" y="3072384"/>
            <a:ext cx="2688336" cy="1508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66D76-6B79-48C4-8251-348E1555D51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E32B780-3B3C-4998-805E-363A8D3A5A53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02B7B-0702-48E3-8554-1CD7C994F25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8D6D6-7FF6-449D-9219-4E96EBA4FD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F1CC7F-1769-4309-B028-FCCD6DB279B4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02C49C4-4B74-4AA3-BB68-2300CD865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24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2-Column (Numbered text on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E91A-A46E-4B41-88C6-F4AF075C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4320"/>
            <a:ext cx="8385048" cy="795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502-C6C7-49CE-8A81-C3BD1B45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048" y="1261872"/>
            <a:ext cx="4111752" cy="3319272"/>
          </a:xfrm>
        </p:spPr>
        <p:txBody>
          <a:bodyPr/>
          <a:lstStyle>
            <a:lvl1pPr marL="228594" indent="-228594">
              <a:buFont typeface="+mj-lt"/>
              <a:buAutoNum type="arabicPeriod"/>
              <a:defRPr/>
            </a:lvl1pPr>
            <a:lvl2pPr marL="0" indent="0">
              <a:buNone/>
              <a:defRPr sz="1400">
                <a:solidFill>
                  <a:schemeClr val="tx2"/>
                </a:solidFill>
              </a:defRPr>
            </a:lvl2pPr>
            <a:lvl3pPr marL="228594" indent="-228594">
              <a:buClrTx/>
              <a:buSzPct val="125000"/>
              <a:buFont typeface="Arial" panose="020B0604020202020204" pitchFamily="34" charset="0"/>
              <a:buChar char="•"/>
              <a:defRPr sz="1400"/>
            </a:lvl3pPr>
            <a:lvl4pPr marL="457189" indent="-228594">
              <a:buSzPct val="90000"/>
              <a:buFont typeface="Arial" panose="020B0604020202020204" pitchFamily="34" charset="0"/>
              <a:buChar char="–"/>
              <a:defRPr sz="1400"/>
            </a:lvl4pPr>
            <a:lvl5pPr marL="685783" indent="-228594">
              <a:buClrTx/>
              <a:buSzPct val="90000"/>
              <a:buFont typeface="Courier New" panose="02070309020205020404" pitchFamily="49" charset="0"/>
              <a:buChar char="o"/>
              <a:defRPr sz="1400"/>
            </a:lvl5pPr>
            <a:lvl6pPr marL="685783" indent="-228594">
              <a:buClrTx/>
              <a:buSzPct val="90000"/>
              <a:buFont typeface="Courier New" panose="02070309020205020404" pitchFamily="49" charset="0"/>
              <a:buChar char="o"/>
              <a:defRPr sz="1400"/>
            </a:lvl6pPr>
            <a:lvl7pPr marL="685783" indent="-228594">
              <a:buFont typeface="Courier New" panose="02070309020205020404" pitchFamily="49" charset="0"/>
              <a:buChar char="o"/>
              <a:defRPr sz="1400"/>
            </a:lvl7pPr>
            <a:lvl8pPr marL="685783" indent="-228594">
              <a:buFont typeface="Courier New" panose="02070309020205020404" pitchFamily="49" charset="0"/>
              <a:buChar char="o"/>
              <a:defRPr sz="1400"/>
            </a:lvl8pPr>
            <a:lvl9pPr marL="685783" indent="-228594">
              <a:buClrTx/>
              <a:buFont typeface="Courier New" panose="02070309020205020404" pitchFamily="49" charset="0"/>
              <a:buChar char="o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163B-9823-4AA6-93E0-8B7386BC3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296" y="1261872"/>
            <a:ext cx="4114800" cy="33192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297B0-47B5-4593-9A82-FCAC41D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1CEE-7F77-411C-8884-003A9F51A0BD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8BB35-9F9D-4CE6-9B58-113B094F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6C9F-D7ED-4FD8-B0F6-C6235427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115615-761F-445E-87C9-9E35C790E640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8BD2276-8977-4766-9164-0C1C18520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21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ed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E91A-A46E-4B41-88C6-F4AF075C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4320"/>
            <a:ext cx="8385048" cy="795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502-C6C7-49CE-8A81-C3BD1B45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048" y="1261872"/>
            <a:ext cx="4111752" cy="3319272"/>
          </a:xfrm>
        </p:spPr>
        <p:txBody>
          <a:bodyPr/>
          <a:lstStyle>
            <a:lvl1pPr marL="228594" indent="-228594">
              <a:buFont typeface="+mj-lt"/>
              <a:buAutoNum type="arabicPeriod"/>
              <a:defRPr/>
            </a:lvl1pPr>
            <a:lvl2pPr marL="0" indent="0">
              <a:buNone/>
              <a:defRPr sz="1400">
                <a:solidFill>
                  <a:schemeClr val="tx2"/>
                </a:solidFill>
              </a:defRPr>
            </a:lvl2pPr>
            <a:lvl3pPr marL="228594" indent="-228594">
              <a:buClrTx/>
              <a:buSzPct val="125000"/>
              <a:buFont typeface="Arial" panose="020B0604020202020204" pitchFamily="34" charset="0"/>
              <a:buChar char="•"/>
              <a:defRPr sz="1400"/>
            </a:lvl3pPr>
            <a:lvl4pPr marL="457189" indent="-228594">
              <a:buSzPct val="90000"/>
              <a:buFont typeface="Arial" panose="020B0604020202020204" pitchFamily="34" charset="0"/>
              <a:buChar char="–"/>
              <a:defRPr sz="1400"/>
            </a:lvl4pPr>
            <a:lvl5pPr marL="685783" indent="-228594">
              <a:buClrTx/>
              <a:buSzPct val="90000"/>
              <a:buFont typeface="Courier New" panose="02070309020205020404" pitchFamily="49" charset="0"/>
              <a:buChar char="o"/>
              <a:defRPr sz="1400"/>
            </a:lvl5pPr>
            <a:lvl6pPr marL="685783" indent="-228594">
              <a:buClrTx/>
              <a:buSzPct val="90000"/>
              <a:buFont typeface="Courier New" panose="02070309020205020404" pitchFamily="49" charset="0"/>
              <a:buChar char="o"/>
              <a:defRPr sz="1400"/>
            </a:lvl6pPr>
            <a:lvl7pPr marL="685783" indent="-228594">
              <a:buFont typeface="Courier New" panose="02070309020205020404" pitchFamily="49" charset="0"/>
              <a:buChar char="o"/>
              <a:defRPr sz="1400"/>
            </a:lvl7pPr>
            <a:lvl8pPr marL="685783" indent="-228594">
              <a:buFont typeface="Courier New" panose="02070309020205020404" pitchFamily="49" charset="0"/>
              <a:buChar char="o"/>
              <a:defRPr sz="1400"/>
            </a:lvl8pPr>
            <a:lvl9pPr marL="685783" indent="-228594">
              <a:buClrTx/>
              <a:buFont typeface="Courier New" panose="02070309020205020404" pitchFamily="49" charset="0"/>
              <a:buChar char="o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297B0-47B5-4593-9A82-FCAC41D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CBE7-3264-4210-ADCC-E01CBB4560A5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8BB35-9F9D-4CE6-9B58-113B094F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6C9F-D7ED-4FD8-B0F6-C6235427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115615-761F-445E-87C9-9E35C790E640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0A897C52-38E8-4C02-B11A-8278FD59AD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54296" y="1261871"/>
            <a:ext cx="4489704" cy="3319272"/>
          </a:xfrm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E6D374-812D-46BD-ACCF-706447B9B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19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ed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E91A-A46E-4B41-88C6-F4AF075C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4320"/>
            <a:ext cx="8385048" cy="795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502-C6C7-49CE-8A81-C3BD1B45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048" y="1261872"/>
            <a:ext cx="4111752" cy="3319272"/>
          </a:xfrm>
        </p:spPr>
        <p:txBody>
          <a:bodyPr/>
          <a:lstStyle>
            <a:lvl1pPr marL="228594" indent="-228594">
              <a:buFont typeface="+mj-lt"/>
              <a:buAutoNum type="arabicPeriod"/>
              <a:defRPr/>
            </a:lvl1pPr>
            <a:lvl2pPr marL="0" indent="0">
              <a:buNone/>
              <a:defRPr sz="1400">
                <a:solidFill>
                  <a:schemeClr val="tx2"/>
                </a:solidFill>
              </a:defRPr>
            </a:lvl2pPr>
            <a:lvl3pPr marL="228594" indent="-228594">
              <a:buClrTx/>
              <a:buSzPct val="125000"/>
              <a:buFont typeface="Arial" panose="020B0604020202020204" pitchFamily="34" charset="0"/>
              <a:buChar char="•"/>
              <a:defRPr sz="1400"/>
            </a:lvl3pPr>
            <a:lvl4pPr marL="457189" indent="-228594">
              <a:buSzPct val="90000"/>
              <a:buFont typeface="Arial" panose="020B0604020202020204" pitchFamily="34" charset="0"/>
              <a:buChar char="–"/>
              <a:defRPr sz="1400"/>
            </a:lvl4pPr>
            <a:lvl5pPr marL="685783" indent="-228594">
              <a:buClrTx/>
              <a:buSzPct val="90000"/>
              <a:buFont typeface="Courier New" panose="02070309020205020404" pitchFamily="49" charset="0"/>
              <a:buChar char="o"/>
              <a:defRPr sz="1400"/>
            </a:lvl5pPr>
            <a:lvl6pPr marL="685783" indent="-228594">
              <a:buClrTx/>
              <a:buSzPct val="90000"/>
              <a:buFont typeface="Courier New" panose="02070309020205020404" pitchFamily="49" charset="0"/>
              <a:buChar char="o"/>
              <a:defRPr sz="1400"/>
            </a:lvl6pPr>
            <a:lvl7pPr marL="685783" indent="-228594">
              <a:buFont typeface="Courier New" panose="02070309020205020404" pitchFamily="49" charset="0"/>
              <a:buChar char="o"/>
              <a:defRPr sz="1400"/>
            </a:lvl7pPr>
            <a:lvl8pPr marL="685783" indent="-228594">
              <a:buFont typeface="Courier New" panose="02070309020205020404" pitchFamily="49" charset="0"/>
              <a:buChar char="o"/>
              <a:defRPr sz="1400"/>
            </a:lvl8pPr>
            <a:lvl9pPr marL="685783" indent="-228594">
              <a:buClrTx/>
              <a:buFont typeface="Courier New" panose="02070309020205020404" pitchFamily="49" charset="0"/>
              <a:buChar char="o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297B0-47B5-4593-9A82-FCAC41D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38DD-27C4-415B-89E8-40EFED87CEC8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8BB35-9F9D-4CE6-9B58-113B094F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6C9F-D7ED-4FD8-B0F6-C6235427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115615-761F-445E-87C9-9E35C790E640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dia Placeholder 7">
            <a:extLst>
              <a:ext uri="{FF2B5EF4-FFF2-40B4-BE49-F238E27FC236}">
                <a16:creationId xmlns:a16="http://schemas.microsoft.com/office/drawing/2014/main" id="{C20B5319-2B45-4252-BEAB-FDF0E14B7070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654296" y="1261872"/>
            <a:ext cx="4489704" cy="33192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Media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E423FB-65E5-44B7-A219-A6E67DC3F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41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2-Column (Numbered text on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E91A-A46E-4B41-88C6-F4AF075C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4320"/>
            <a:ext cx="8385048" cy="795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502-C6C7-49CE-8A81-C3BD1B45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7344" y="1261872"/>
            <a:ext cx="4111752" cy="3319272"/>
          </a:xfrm>
        </p:spPr>
        <p:txBody>
          <a:bodyPr/>
          <a:lstStyle>
            <a:lvl1pPr marL="228594" indent="-228594">
              <a:buFont typeface="+mj-lt"/>
              <a:buAutoNum type="arabicPeriod"/>
              <a:defRPr/>
            </a:lvl1pPr>
            <a:lvl2pPr marL="0" indent="0">
              <a:buNone/>
              <a:defRPr sz="1400">
                <a:solidFill>
                  <a:schemeClr val="tx2"/>
                </a:solidFill>
              </a:defRPr>
            </a:lvl2pPr>
            <a:lvl3pPr marL="228594" indent="-228594">
              <a:buClrTx/>
              <a:buSzPct val="125000"/>
              <a:buFont typeface="Arial" panose="020B0604020202020204" pitchFamily="34" charset="0"/>
              <a:buChar char="•"/>
              <a:defRPr sz="1400"/>
            </a:lvl3pPr>
            <a:lvl4pPr marL="457189" indent="-228594">
              <a:buClrTx/>
              <a:buSzPct val="90000"/>
              <a:buFont typeface="Arial" panose="020B0604020202020204" pitchFamily="34" charset="0"/>
              <a:buChar char="–"/>
              <a:defRPr sz="1400"/>
            </a:lvl4pPr>
            <a:lvl5pPr marL="685783" indent="-228594">
              <a:buClrTx/>
              <a:buSzPct val="90000"/>
              <a:buFont typeface="Courier New" panose="02070309020205020404" pitchFamily="49" charset="0"/>
              <a:buChar char="o"/>
              <a:defRPr sz="1400"/>
            </a:lvl5pPr>
            <a:lvl6pPr marL="685783" indent="-228594">
              <a:buClrTx/>
              <a:buSzPct val="90000"/>
              <a:buFont typeface="Courier New" panose="02070309020205020404" pitchFamily="49" charset="0"/>
              <a:buChar char="o"/>
              <a:defRPr sz="1400"/>
            </a:lvl6pPr>
            <a:lvl7pPr marL="685783" indent="-228594">
              <a:buClrTx/>
              <a:buFont typeface="Courier New" panose="02070309020205020404" pitchFamily="49" charset="0"/>
              <a:buChar char="o"/>
              <a:defRPr sz="1400"/>
            </a:lvl7pPr>
            <a:lvl8pPr marL="685783" indent="-228594">
              <a:buClrTx/>
              <a:buFont typeface="Courier New" panose="02070309020205020404" pitchFamily="49" charset="0"/>
              <a:buChar char="o"/>
              <a:defRPr sz="1400"/>
            </a:lvl8pPr>
            <a:lvl9pPr marL="685783" indent="-228594">
              <a:buClrTx/>
              <a:buFont typeface="Courier New" panose="02070309020205020404" pitchFamily="49" charset="0"/>
              <a:buChar char="o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163B-9823-4AA6-93E0-8B7386BC3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048" y="1261872"/>
            <a:ext cx="4114800" cy="33192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B50EE-F85F-414C-BE60-AD14E100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44BA-6DC7-4F86-A5AE-0BFA701080A8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80250-28FD-4174-9EB0-1AD32A5E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D98C7-B739-4171-A506-25C2647C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871DB6-0162-4A88-A1DE-BA2AD504F4FC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A665A60-4126-4C36-935C-5B2030550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932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Header, Picture &amp;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E91A-A46E-4B41-88C6-F4AF075C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4320"/>
            <a:ext cx="8385048" cy="795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502-C6C7-49CE-8A81-C3BD1B45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7344" y="1261872"/>
            <a:ext cx="4111752" cy="3319272"/>
          </a:xfrm>
        </p:spPr>
        <p:txBody>
          <a:bodyPr/>
          <a:lstStyle>
            <a:lvl1pPr marL="228594" indent="-228594">
              <a:buFont typeface="+mj-lt"/>
              <a:buAutoNum type="arabicPeriod"/>
              <a:defRPr/>
            </a:lvl1pPr>
            <a:lvl2pPr marL="0" indent="0">
              <a:buNone/>
              <a:defRPr sz="1400">
                <a:solidFill>
                  <a:schemeClr val="tx2"/>
                </a:solidFill>
              </a:defRPr>
            </a:lvl2pPr>
            <a:lvl3pPr marL="228594" indent="-228594">
              <a:buClrTx/>
              <a:buSzPct val="125000"/>
              <a:buFont typeface="Arial" panose="020B0604020202020204" pitchFamily="34" charset="0"/>
              <a:buChar char="•"/>
              <a:defRPr sz="1400"/>
            </a:lvl3pPr>
            <a:lvl4pPr marL="457189" indent="-228594">
              <a:buClrTx/>
              <a:buSzPct val="90000"/>
              <a:buFont typeface="Arial" panose="020B0604020202020204" pitchFamily="34" charset="0"/>
              <a:buChar char="–"/>
              <a:defRPr sz="1400"/>
            </a:lvl4pPr>
            <a:lvl5pPr marL="685783" indent="-228594">
              <a:buClrTx/>
              <a:buSzPct val="90000"/>
              <a:buFont typeface="Courier New" panose="02070309020205020404" pitchFamily="49" charset="0"/>
              <a:buChar char="o"/>
              <a:defRPr sz="1400"/>
            </a:lvl5pPr>
            <a:lvl6pPr marL="685783" indent="-228594">
              <a:buClrTx/>
              <a:buSzPct val="90000"/>
              <a:buFont typeface="Courier New" panose="02070309020205020404" pitchFamily="49" charset="0"/>
              <a:buChar char="o"/>
              <a:defRPr sz="1400"/>
            </a:lvl6pPr>
            <a:lvl7pPr marL="685783" indent="-228594">
              <a:buClrTx/>
              <a:buFont typeface="Courier New" panose="02070309020205020404" pitchFamily="49" charset="0"/>
              <a:buChar char="o"/>
              <a:defRPr sz="1400"/>
            </a:lvl7pPr>
            <a:lvl8pPr marL="685783" indent="-228594">
              <a:buClrTx/>
              <a:buFont typeface="Courier New" panose="02070309020205020404" pitchFamily="49" charset="0"/>
              <a:buChar char="o"/>
              <a:defRPr sz="1400"/>
            </a:lvl8pPr>
            <a:lvl9pPr marL="685783" indent="-228594">
              <a:buClrTx/>
              <a:buFont typeface="Courier New" panose="02070309020205020404" pitchFamily="49" charset="0"/>
              <a:buChar char="o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B50EE-F85F-414C-BE60-AD14E100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00AA-0108-4025-A2D4-7F165B0E0E57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80250-28FD-4174-9EB0-1AD32A5E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D98C7-B739-4171-A506-25C2647C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871DB6-0162-4A88-A1DE-BA2AD504F4FC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791A77E-A9F3-439D-B41C-153F4D9DA6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1261872"/>
            <a:ext cx="4498848" cy="33192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101BBA-D0AC-40A0-823F-9602CC060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97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Header, Media &amp;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E91A-A46E-4B41-88C6-F4AF075C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4320"/>
            <a:ext cx="8385048" cy="795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7502-C6C7-49CE-8A81-C3BD1B453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7344" y="1261872"/>
            <a:ext cx="4111752" cy="3319272"/>
          </a:xfrm>
        </p:spPr>
        <p:txBody>
          <a:bodyPr/>
          <a:lstStyle>
            <a:lvl1pPr marL="228594" indent="-228594">
              <a:buFont typeface="+mj-lt"/>
              <a:buAutoNum type="arabicPeriod"/>
              <a:defRPr/>
            </a:lvl1pPr>
            <a:lvl2pPr marL="0" indent="0">
              <a:buNone/>
              <a:defRPr sz="1400">
                <a:solidFill>
                  <a:schemeClr val="tx2"/>
                </a:solidFill>
              </a:defRPr>
            </a:lvl2pPr>
            <a:lvl3pPr marL="228594" indent="-228594">
              <a:buClrTx/>
              <a:buSzPct val="125000"/>
              <a:buFont typeface="Arial" panose="020B0604020202020204" pitchFamily="34" charset="0"/>
              <a:buChar char="•"/>
              <a:defRPr sz="1400"/>
            </a:lvl3pPr>
            <a:lvl4pPr marL="457189" indent="-228594">
              <a:buClrTx/>
              <a:buSzPct val="90000"/>
              <a:buFont typeface="Arial" panose="020B0604020202020204" pitchFamily="34" charset="0"/>
              <a:buChar char="–"/>
              <a:defRPr sz="1400"/>
            </a:lvl4pPr>
            <a:lvl5pPr marL="685783" indent="-228594">
              <a:buClrTx/>
              <a:buSzPct val="90000"/>
              <a:buFont typeface="Courier New" panose="02070309020205020404" pitchFamily="49" charset="0"/>
              <a:buChar char="o"/>
              <a:defRPr sz="1400"/>
            </a:lvl5pPr>
            <a:lvl6pPr marL="685783" indent="-228594">
              <a:buClrTx/>
              <a:buSzPct val="90000"/>
              <a:buFont typeface="Courier New" panose="02070309020205020404" pitchFamily="49" charset="0"/>
              <a:buChar char="o"/>
              <a:defRPr sz="1400"/>
            </a:lvl6pPr>
            <a:lvl7pPr marL="685783" indent="-228594">
              <a:buClrTx/>
              <a:buFont typeface="Courier New" panose="02070309020205020404" pitchFamily="49" charset="0"/>
              <a:buChar char="o"/>
              <a:defRPr sz="1400"/>
            </a:lvl7pPr>
            <a:lvl8pPr marL="685783" indent="-228594">
              <a:buClrTx/>
              <a:buFont typeface="Courier New" panose="02070309020205020404" pitchFamily="49" charset="0"/>
              <a:buChar char="o"/>
              <a:defRPr sz="1400"/>
            </a:lvl8pPr>
            <a:lvl9pPr marL="685783" indent="-228594">
              <a:buClrTx/>
              <a:buFont typeface="Courier New" panose="02070309020205020404" pitchFamily="49" charset="0"/>
              <a:buChar char="o"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B50EE-F85F-414C-BE60-AD14E100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D9CF-B1C3-4EAA-AE2B-519C3268A9CA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80250-28FD-4174-9EB0-1AD32A5E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D98C7-B739-4171-A506-25C2647C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871DB6-0162-4A88-A1DE-BA2AD504F4FC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dia Placeholder 7">
            <a:extLst>
              <a:ext uri="{FF2B5EF4-FFF2-40B4-BE49-F238E27FC236}">
                <a16:creationId xmlns:a16="http://schemas.microsoft.com/office/drawing/2014/main" id="{7A841180-8D0B-4829-9826-A334842E6739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261872"/>
            <a:ext cx="4498848" cy="3319272"/>
          </a:xfrm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Media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714AE5-4850-4466-8C9F-DD59FC000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79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vance Divi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81C643-B400-4457-BA76-DC5CEB304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23827" cy="51435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47FCECF-73EE-4938-97F6-6222F9DD45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0472" y="1225296"/>
            <a:ext cx="6720840" cy="1719072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 marL="231770" indent="-231770">
              <a:buNone/>
              <a:defRPr sz="4400">
                <a:solidFill>
                  <a:schemeClr val="tx1"/>
                </a:solidFill>
              </a:defRPr>
            </a:lvl2pPr>
            <a:lvl3pPr marL="228594" indent="-228594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4pPr>
            <a:lvl5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5pPr>
            <a:lvl6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6pPr>
            <a:lvl7pPr marL="0" indent="0">
              <a:buClrTx/>
              <a:buNone/>
              <a:defRPr sz="1200" i="1">
                <a:solidFill>
                  <a:schemeClr val="tx1"/>
                </a:solidFill>
              </a:defRPr>
            </a:lvl7pPr>
            <a:lvl8pPr marL="0" indent="0">
              <a:buClrTx/>
              <a:buNone/>
              <a:defRPr sz="1200" i="1">
                <a:solidFill>
                  <a:schemeClr val="tx1"/>
                </a:solidFill>
              </a:defRPr>
            </a:lvl8pPr>
            <a:lvl9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CB6D0-2A5A-4D58-8FE1-4A2994CDFC5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486400" y="4800600"/>
            <a:ext cx="914400" cy="155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E771D5-B0BB-401F-805A-64454B82A78A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5279A-CBE5-442B-9406-3D6FDD83D7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0471" y="4800600"/>
            <a:ext cx="4572000" cy="155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1E75-A9F9-49B6-874A-F457E114AC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>
          <a:xfrm>
            <a:off x="310896" y="4800600"/>
            <a:ext cx="228600" cy="155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37EAAD-C2F6-40CC-8C2D-A4C3970B3E6F}"/>
              </a:ext>
            </a:extLst>
          </p:cNvPr>
          <p:cNvCxnSpPr>
            <a:cxnSpLocks/>
          </p:cNvCxnSpPr>
          <p:nvPr userDrawn="1"/>
        </p:nvCxnSpPr>
        <p:spPr>
          <a:xfrm>
            <a:off x="1490471" y="1097280"/>
            <a:ext cx="67208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20ADF0C-4BBB-45C4-865D-6FA4EAC379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3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498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47FCECF-73EE-4938-97F6-6222F9DD45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784" y="1225296"/>
            <a:ext cx="6720840" cy="1719072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 marL="231770" indent="-231770">
              <a:buNone/>
              <a:defRPr sz="4400">
                <a:solidFill>
                  <a:schemeClr val="tx1"/>
                </a:solidFill>
              </a:defRPr>
            </a:lvl2pPr>
            <a:lvl3pPr marL="228594" indent="-228594">
              <a:buClrTx/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4pPr>
            <a:lvl5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5pPr>
            <a:lvl6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6pPr>
            <a:lvl7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7pPr>
            <a:lvl8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8pPr>
            <a:lvl9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CB6D0-2A5A-4D58-8FE1-4A2994CDFC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B54D41-09EC-4C34-8123-FFD62E549627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5279A-CBE5-442B-9406-3D6FDD83D7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57784" y="4800600"/>
            <a:ext cx="4572000" cy="155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1E75-A9F9-49B6-874A-F457E114AC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10896" y="4800600"/>
            <a:ext cx="228600" cy="1554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37EAAD-C2F6-40CC-8C2D-A4C3970B3E6F}"/>
              </a:ext>
            </a:extLst>
          </p:cNvPr>
          <p:cNvCxnSpPr>
            <a:cxnSpLocks/>
          </p:cNvCxnSpPr>
          <p:nvPr userDrawn="1"/>
        </p:nvCxnSpPr>
        <p:spPr>
          <a:xfrm>
            <a:off x="557784" y="1097280"/>
            <a:ext cx="67208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563F996-94D9-4E07-B4CD-3CF1568075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088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/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47FCECF-73EE-4938-97F6-6222F9DD45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784" y="1225296"/>
            <a:ext cx="6720840" cy="1719072"/>
          </a:xfrm>
        </p:spPr>
        <p:txBody>
          <a:bodyPr anchor="t" anchorCtr="0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 marL="231770" indent="-231770">
              <a:buNone/>
              <a:defRPr sz="4400">
                <a:solidFill>
                  <a:schemeClr val="bg1"/>
                </a:solidFill>
              </a:defRPr>
            </a:lvl2pPr>
            <a:lvl3pPr marL="228594" indent="-228594">
              <a:buClrTx/>
              <a:buSzPct val="125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  <a:latin typeface="+mn-lt"/>
              </a:defRPr>
            </a:lvl4pPr>
            <a:lvl5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  <a:latin typeface="+mn-lt"/>
              </a:defRPr>
            </a:lvl5pPr>
            <a:lvl6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  <a:latin typeface="+mn-lt"/>
              </a:defRPr>
            </a:lvl6pPr>
            <a:lvl7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  <a:latin typeface="+mn-lt"/>
              </a:defRPr>
            </a:lvl7pPr>
            <a:lvl8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  <a:latin typeface="+mn-lt"/>
              </a:defRPr>
            </a:lvl8pPr>
            <a:lvl9pPr marL="0" indent="0">
              <a:buClrTx/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CB6D0-2A5A-4D58-8FE1-4A2994CDFC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F2369F-4F31-44F7-872F-17F8A5E7E813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5279A-CBE5-442B-9406-3D6FDD83D7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57784" y="4800600"/>
            <a:ext cx="4572000" cy="155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1E75-A9F9-49B6-874A-F457E114AC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10896" y="4800600"/>
            <a:ext cx="228600" cy="155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37EAAD-C2F6-40CC-8C2D-A4C3970B3E6F}"/>
              </a:ext>
            </a:extLst>
          </p:cNvPr>
          <p:cNvCxnSpPr>
            <a:cxnSpLocks/>
          </p:cNvCxnSpPr>
          <p:nvPr userDrawn="1"/>
        </p:nvCxnSpPr>
        <p:spPr>
          <a:xfrm>
            <a:off x="557784" y="1097280"/>
            <a:ext cx="6720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0A6E3-DE2F-40B3-955E-42C3550BD2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2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48B4-F4ED-4DA0-AE35-136D1133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5DC66A-BAB7-4355-9ED4-0CA743C6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A7EE-C9D8-444D-974F-2F39F9BD82EE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E53A72-E1D6-4692-98EC-6243614B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49D8E0-67E3-4D7E-847C-95CFA1F8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92D58F-27A5-440B-BDDC-757CC6F1E323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E5CE040-C0D3-40BD-8063-A2DF101E8B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A1AF48-9BFD-46FF-86A7-B5574951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274320"/>
            <a:ext cx="8382437" cy="7955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A9DCA-C8FA-4C09-B99A-DC34A0B4293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06C6E2-14DF-434F-BA23-4C15BB2B752D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9C752-D058-463B-9E84-F0D0FB1AA2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1AAD6-6BF9-44BD-8B5E-441D9E17EC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E2704D-D973-44F5-AFE3-5458B42961F6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9E830F-3EEF-43CF-8DA5-7C9FAB97A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216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723C8-B7B3-4950-BDEC-A8C820F2E9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03CB41-5AA6-46CB-8D8C-4BC140C5B10D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7F4B0-9013-4E9E-9C02-E80308C894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F68D0-3D52-4AAE-BAD5-E685A44EC4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C0B7B8-5D2E-4DC2-8ED6-129DC4E412E4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5555C70-7666-4B1C-BD96-58FC37C94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92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3200400"/>
            <a:ext cx="9143999" cy="1371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A6472576-AA86-442F-942A-4D33C4E2B31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048" y="274320"/>
            <a:ext cx="8385048" cy="2743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071916-F690-4209-B46C-EC1B2FCDBE7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D1B8653-36CB-4381-88AF-F8A5FECA203F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2348C-75B0-4FAD-B938-374E4C3CF7C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8C4C5-03BD-4CB4-9145-5AD4CD061F5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861592-E564-44B4-A852-0D4E56011C1F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2063E46-1CE4-4B18-8360-8C206F79F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476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572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media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9B5BD-B7AB-4911-895E-9E202985C1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92F5BA-B54F-4B92-9F91-A83ACEFA702B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5353D-C3F0-4610-AC96-51E1C3E245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81F65-3889-43EC-925C-AE198E6C39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A89284-C4DA-40FB-8673-D09F327E1187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E404F8E-3569-4CB7-9779-AC1B195F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99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3000"/>
            <a:ext cx="9144000" cy="3429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media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701FDA-857B-4B97-A1E3-A1B888D9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274320"/>
            <a:ext cx="8382437" cy="7955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CC38F-9F2A-422F-979B-8828A725FA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0FCBF2-A563-4AF5-B76F-0256154B49AB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87D2D-86BD-4F81-ABB2-617104A445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DFD90-6BB1-437F-9F87-F0EE11D6B0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E7E8EB-BBE8-401F-8C15-7A754DD1C2CB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2F5B8BF-A1CE-42CC-ACF4-0A5192FDE5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8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163B-9823-4AA6-93E0-8B7386BC3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296" y="274322"/>
            <a:ext cx="4114800" cy="429767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CEB5CA12-0E7C-45C9-92C9-E64DA0065752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0" y="0"/>
            <a:ext cx="4498848" cy="4572000"/>
          </a:xfrm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media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91859-85A6-4652-BB50-DE18F40DAE1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DE0C7BD-9600-45D2-A2D7-F8C7C5D79957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760E2-6197-4679-A293-2A1317EFAB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677D8-5DFC-45CA-854E-7E2FDF7D479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6A4D1D-419D-453A-9A35-9EF2960602A8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AA30451-9D03-4FA5-AF5E-920706E8E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688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163B-9823-4AA6-93E0-8B7386BC3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296" y="274320"/>
            <a:ext cx="4114800" cy="429767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3F330-9F76-4B2D-936C-BA16606110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98975" cy="4572000"/>
          </a:xfrm>
        </p:spPr>
        <p:txBody>
          <a:bodyPr anchor="ctr"/>
          <a:lstStyle>
            <a:lvl1pPr marL="0" marR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picture to placeholder or click icon to add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1D49F-49AB-492E-AADA-3FDC394DFDF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970D82-9D6C-4AF4-BC76-9A20D7B0CF3D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7AAB2-79C4-4D8A-B367-D69C5CB977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EC04C-1500-45F6-8042-1CE988757A4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2DAA9B-CFA7-4AA1-B116-CD98263A7298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3F9A740-E5A2-4D3A-836A-46E192FC2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6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D512A5-02AD-4CE7-95D7-2098ED248C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76"/>
            <a:ext cx="9133377" cy="5137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648" y="1828800"/>
            <a:ext cx="7772400" cy="329184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2441448"/>
            <a:ext cx="7772400" cy="6309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tx1"/>
                </a:solidFill>
              </a:defRPr>
            </a:lvl2pPr>
            <a:lvl3pPr marL="0" indent="0"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None/>
              <a:defRPr sz="2000">
                <a:solidFill>
                  <a:schemeClr val="tx1"/>
                </a:solidFill>
              </a:defRPr>
            </a:lvl8pPr>
            <a:lvl9pPr marL="0" indent="0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Email (optional)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611245" y="-97227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 err="1">
              <a:solidFill>
                <a:schemeClr val="tx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FA5237-4D06-4CB8-B81D-E6E000044E96}"/>
              </a:ext>
            </a:extLst>
          </p:cNvPr>
          <p:cNvCxnSpPr>
            <a:cxnSpLocks/>
          </p:cNvCxnSpPr>
          <p:nvPr userDrawn="1"/>
        </p:nvCxnSpPr>
        <p:spPr>
          <a:xfrm>
            <a:off x="611139" y="2299716"/>
            <a:ext cx="1858684" cy="0"/>
          </a:xfrm>
          <a:prstGeom prst="line">
            <a:avLst/>
          </a:prstGeom>
          <a:ln>
            <a:solidFill>
              <a:srgbClr val="00A4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BC5B1-60EC-4841-A052-A7EA104709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6294698" y="384048"/>
            <a:ext cx="238590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08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0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46" y="4734919"/>
            <a:ext cx="539195" cy="375771"/>
          </a:xfrm>
          <a:prstGeom prst="rect">
            <a:avLst/>
          </a:prstGeom>
        </p:spPr>
        <p:txBody>
          <a:bodyPr/>
          <a:lstStyle/>
          <a:p>
            <a:fld id="{A120F164-7558-41A5-9AB7-6BBF6742BFC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362" y="241758"/>
            <a:ext cx="8464987" cy="455444"/>
          </a:xfrm>
        </p:spPr>
        <p:txBody>
          <a:bodyPr/>
          <a:lstStyle>
            <a:lvl1pPr>
              <a:defRPr>
                <a:solidFill>
                  <a:srgbClr val="4CB4D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18510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08216" y="238125"/>
            <a:ext cx="8363857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rgbClr val="0099FF"/>
                </a:gs>
                <a:gs pos="100000">
                  <a:srgbClr val="008000"/>
                </a:gs>
              </a:gsLst>
              <a:lin ang="0" scaled="1"/>
              <a:tileRect/>
            </a:gradFill>
            <a:prstDash val="solid"/>
            <a:bevel/>
          </a:ln>
          <a:effectLst/>
        </p:spPr>
      </p:cxnSp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08216" y="238125"/>
            <a:ext cx="836385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0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227572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380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eep Challenging w/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271" y="1559427"/>
            <a:ext cx="3227833" cy="4554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56271" y="2454616"/>
            <a:ext cx="3245921" cy="14430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141414"/>
                </a:solidFill>
              </a:defRPr>
            </a:lvl2pPr>
            <a:lvl3pPr marL="914400" indent="0">
              <a:buNone/>
              <a:defRPr>
                <a:solidFill>
                  <a:srgbClr val="141414"/>
                </a:solidFill>
              </a:defRPr>
            </a:lvl3pPr>
            <a:lvl4pPr marL="1371600" indent="0">
              <a:buNone/>
              <a:defRPr>
                <a:solidFill>
                  <a:srgbClr val="141414"/>
                </a:solidFill>
              </a:defRPr>
            </a:lvl4pPr>
            <a:lvl5pPr marL="1828800" indent="0">
              <a:buNone/>
              <a:defRPr>
                <a:solidFill>
                  <a:srgbClr val="141414"/>
                </a:solidFill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Email (optional)</a:t>
            </a:r>
          </a:p>
        </p:txBody>
      </p:sp>
    </p:spTree>
    <p:extLst>
      <p:ext uri="{BB962C8B-B14F-4D97-AF65-F5344CB8AC3E}">
        <p14:creationId xmlns:p14="http://schemas.microsoft.com/office/powerpoint/2010/main" val="41719485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B80A-78BA-6B42-BA0D-B44ACF890F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362" y="247697"/>
            <a:ext cx="8458638" cy="455444"/>
          </a:xfrm>
        </p:spPr>
        <p:txBody>
          <a:bodyPr/>
          <a:lstStyle/>
          <a:p>
            <a:r>
              <a:rPr lang="en-US" dirty="0"/>
              <a:t>Header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8221" y="238125"/>
            <a:ext cx="8363857" cy="0"/>
          </a:xfrm>
          <a:prstGeom prst="line">
            <a:avLst/>
          </a:prstGeom>
          <a:ln w="6350" cmpd="sng">
            <a:gradFill flip="none" rotWithShape="1">
              <a:gsLst>
                <a:gs pos="0">
                  <a:srgbClr val="0099FF"/>
                </a:gs>
                <a:gs pos="100000">
                  <a:srgbClr val="008000"/>
                </a:gs>
              </a:gsLst>
              <a:lin ang="0" scaled="1"/>
              <a:tileRect/>
            </a:gradFill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6881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&amp;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AFEE-79A3-4996-B06D-D9A66A9C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27" y="210947"/>
            <a:ext cx="8385048" cy="32320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D511AA-6A21-4D17-A7EA-84E88C35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D1DDA18-1E6D-452D-A211-CFAE9ACDA015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1582F7-096C-4E61-A430-37DE800F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DECEAA4-0F33-4B6D-A269-0A7754EC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B07E44-2946-4C76-AAE8-51C4712E237F}"/>
              </a:ext>
            </a:extLst>
          </p:cNvPr>
          <p:cNvCxnSpPr>
            <a:cxnSpLocks/>
          </p:cNvCxnSpPr>
          <p:nvPr userDrawn="1"/>
        </p:nvCxnSpPr>
        <p:spPr>
          <a:xfrm>
            <a:off x="379926" y="4690872"/>
            <a:ext cx="83841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B0FBDCD-BEEF-402D-8FD6-B67C618D65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485913" y="4780026"/>
            <a:ext cx="12781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9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1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3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6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1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9947BC-C135-4AF9-80CB-7EC49EFA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4320"/>
            <a:ext cx="8385048" cy="7955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C3981-E47F-4B94-A56D-1A8F4B3B3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048" y="1261872"/>
            <a:ext cx="8385048" cy="33192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7B5ED4-B674-4C32-9514-6C6A986BC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86400" y="4832795"/>
            <a:ext cx="914400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  <a:latin typeface="+mj-lt"/>
              </a:defRPr>
            </a:lvl1pPr>
          </a:lstStyle>
          <a:p>
            <a:fld id="{F48943B2-5A80-4ADC-ACDC-19CBB0A8F912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B68013F-8083-4869-B1B8-42E270F30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0080" y="4832795"/>
            <a:ext cx="340995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/>
                </a:solidFill>
                <a:latin typeface="+mj-lt"/>
              </a:defRPr>
            </a:lvl1pPr>
            <a:lvl2pPr marL="0" indent="0">
              <a:defRPr sz="750"/>
            </a:lvl2pPr>
            <a:lvl3pPr marL="0" indent="0">
              <a:defRPr sz="750"/>
            </a:lvl3pPr>
            <a:lvl4pPr marL="0" indent="0">
              <a:defRPr sz="750"/>
            </a:lvl4pPr>
            <a:lvl5pPr marL="0" indent="0">
              <a:defRPr sz="750"/>
            </a:lvl5pPr>
            <a:lvl6pPr marL="0" indent="0">
              <a:defRPr sz="750"/>
            </a:lvl6pPr>
            <a:lvl7pPr marL="0" indent="0">
              <a:defRPr sz="750"/>
            </a:lvl7pPr>
            <a:lvl8pPr marL="0" indent="0">
              <a:defRPr sz="750"/>
            </a:lvl8pPr>
            <a:lvl9pPr marL="0" indent="0">
              <a:defRPr sz="750"/>
            </a:lvl9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EC2F54-FE71-419F-B3E9-62861D2AA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048" y="4832795"/>
            <a:ext cx="228600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accent6"/>
                </a:solidFill>
                <a:latin typeface="+mj-lt"/>
              </a:defRPr>
            </a:lvl1pPr>
          </a:lstStyle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0" r:id="rId2"/>
    <p:sldLayoutId id="2147483813" r:id="rId3"/>
    <p:sldLayoutId id="2147483725" r:id="rId4"/>
    <p:sldLayoutId id="2147483709" r:id="rId5"/>
    <p:sldLayoutId id="2147483814" r:id="rId6"/>
    <p:sldLayoutId id="2147483797" r:id="rId7"/>
    <p:sldLayoutId id="2147483798" r:id="rId8"/>
    <p:sldLayoutId id="2147483799" r:id="rId9"/>
    <p:sldLayoutId id="2147483672" r:id="rId10"/>
    <p:sldLayoutId id="2147483856" r:id="rId11"/>
    <p:sldLayoutId id="2147483857" r:id="rId12"/>
    <p:sldLayoutId id="2147483858" r:id="rId13"/>
    <p:sldLayoutId id="2147483860" r:id="rId14"/>
    <p:sldLayoutId id="21474838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600"/>
        </a:spcBef>
        <a:buClrTx/>
        <a:buSzPct val="12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400"/>
        </a:spcBef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3pPr>
      <a:lvl4pPr marL="685800" indent="-228600" algn="l" defTabSz="914400" rtl="0" eaLnBrk="1" latinLnBrk="0" hangingPunct="1">
        <a:lnSpc>
          <a:spcPct val="100000"/>
        </a:lnSpc>
        <a:spcBef>
          <a:spcPts val="400"/>
        </a:spcBef>
        <a:buClrTx/>
        <a:buSzPct val="10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4pPr>
      <a:lvl5pPr marL="914400" indent="-228600" algn="l" defTabSz="914400" rtl="0" eaLnBrk="1" latinLnBrk="0" hangingPunct="1">
        <a:lnSpc>
          <a:spcPct val="100000"/>
        </a:lnSpc>
        <a:spcBef>
          <a:spcPts val="400"/>
        </a:spcBef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5pPr>
      <a:lvl6pPr marL="1143000" indent="-2286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371600" indent="-2286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0000"/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600200" indent="-2286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228600" algn="l" defTabSz="914400" rtl="0" eaLnBrk="1" latinLnBrk="0" hangingPunct="1">
        <a:lnSpc>
          <a:spcPct val="100000"/>
        </a:lnSpc>
        <a:spcBef>
          <a:spcPts val="400"/>
        </a:spcBef>
        <a:buClrTx/>
        <a:buSzPct val="9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9947BC-C135-4AF9-80CB-7EC49EFA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4320"/>
            <a:ext cx="8385048" cy="7955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C3981-E47F-4B94-A56D-1A8F4B3B3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048" y="1261872"/>
            <a:ext cx="8385048" cy="33192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7B5ED4-B674-4C32-9514-6C6A986BC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86400" y="4800600"/>
            <a:ext cx="914400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0C514AAC-7F43-418C-8642-E9184CA5FA43}" type="datetime1">
              <a:rPr lang="en-US" smtClean="0"/>
              <a:t>10/25/2020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B68013F-8083-4869-B1B8-42E270F30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0080" y="4800600"/>
            <a:ext cx="4572000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  <a:lvl2pPr marL="0" indent="0">
              <a:defRPr sz="750"/>
            </a:lvl2pPr>
            <a:lvl3pPr marL="0" indent="0">
              <a:defRPr sz="750"/>
            </a:lvl3pPr>
            <a:lvl4pPr marL="0" indent="0">
              <a:defRPr sz="750"/>
            </a:lvl4pPr>
            <a:lvl5pPr marL="0" indent="0">
              <a:defRPr sz="750"/>
            </a:lvl5pPr>
            <a:lvl6pPr marL="0" indent="0">
              <a:defRPr sz="750"/>
            </a:lvl6pPr>
            <a:lvl7pPr marL="0" indent="0">
              <a:defRPr sz="750"/>
            </a:lvl7pPr>
            <a:lvl8pPr marL="0" indent="0">
              <a:defRPr sz="750"/>
            </a:lvl8pPr>
            <a:lvl9pPr marL="0" indent="0">
              <a:defRPr sz="750"/>
            </a:lvl9pPr>
          </a:lstStyle>
          <a:p>
            <a:r>
              <a:rPr lang="en-GB"/>
              <a:t>Note (Cognizant &amp; SUSE) : Customer names are shared under Non-Disclosure Agreement so all references are to be routed through Cognizant.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EC2F54-FE71-419F-B3E9-62861D2AA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048" y="4800600"/>
            <a:ext cx="228600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accent6"/>
                </a:solidFill>
              </a:defRPr>
            </a:lvl1pPr>
          </a:lstStyle>
          <a:p>
            <a:fld id="{2EFEF571-C9B4-4D92-A7F7-315B89486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  <p:sldLayoutId id="2147483842" r:id="rId27"/>
    <p:sldLayoutId id="2147483843" r:id="rId28"/>
    <p:sldLayoutId id="2147483844" r:id="rId29"/>
    <p:sldLayoutId id="2147483845" r:id="rId30"/>
    <p:sldLayoutId id="2147483846" r:id="rId31"/>
    <p:sldLayoutId id="2147483847" r:id="rId32"/>
    <p:sldLayoutId id="2147483848" r:id="rId33"/>
    <p:sldLayoutId id="2147483849" r:id="rId34"/>
    <p:sldLayoutId id="2147483850" r:id="rId35"/>
    <p:sldLayoutId id="2147483851" r:id="rId36"/>
    <p:sldLayoutId id="2147483852" r:id="rId37"/>
    <p:sldLayoutId id="2147483853" r:id="rId38"/>
    <p:sldLayoutId id="2147483854" r:id="rId39"/>
    <p:sldLayoutId id="2147483855" r:id="rId40"/>
  </p:sldLayoutIdLst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8594" indent="-228594" algn="l" defTabSz="914378" rtl="0" eaLnBrk="1" latinLnBrk="0" hangingPunct="1">
        <a:lnSpc>
          <a:spcPct val="100000"/>
        </a:lnSpc>
        <a:spcBef>
          <a:spcPts val="600"/>
        </a:spcBef>
        <a:buClrTx/>
        <a:buSzPct val="12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189" indent="-228594" algn="l" defTabSz="914378" rtl="0" eaLnBrk="1" latinLnBrk="0" hangingPunct="1">
        <a:lnSpc>
          <a:spcPct val="100000"/>
        </a:lnSpc>
        <a:spcBef>
          <a:spcPts val="400"/>
        </a:spcBef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783" indent="-228594" algn="l" defTabSz="914378" rtl="0" eaLnBrk="1" latinLnBrk="0" hangingPunct="1">
        <a:lnSpc>
          <a:spcPct val="100000"/>
        </a:lnSpc>
        <a:spcBef>
          <a:spcPts val="400"/>
        </a:spcBef>
        <a:buClrTx/>
        <a:buSzPct val="10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4378" indent="-228594" algn="l" defTabSz="914378" rtl="0" eaLnBrk="1" latinLnBrk="0" hangingPunct="1">
        <a:lnSpc>
          <a:spcPct val="100000"/>
        </a:lnSpc>
        <a:spcBef>
          <a:spcPts val="400"/>
        </a:spcBef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42972" indent="-228594" algn="l" defTabSz="914378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371566" indent="-228594" algn="l" defTabSz="914378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0000"/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600160" indent="-228594" algn="l" defTabSz="914378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160" indent="-228594" algn="l" defTabSz="914378" rtl="0" eaLnBrk="1" latinLnBrk="0" hangingPunct="1">
        <a:lnSpc>
          <a:spcPct val="100000"/>
        </a:lnSpc>
        <a:spcBef>
          <a:spcPts val="400"/>
        </a:spcBef>
        <a:buClrTx/>
        <a:buSzPct val="9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490472" y="1382133"/>
            <a:ext cx="7005017" cy="36004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75000"/>
                  <a:tint val="66000"/>
                  <a:satMod val="160000"/>
                </a:sysClr>
              </a:gs>
              <a:gs pos="50000">
                <a:sysClr val="window" lastClr="FFFFFF">
                  <a:lumMod val="75000"/>
                  <a:tint val="44500"/>
                  <a:satMod val="160000"/>
                </a:sysClr>
              </a:gs>
              <a:gs pos="100000">
                <a:sysClr val="window" lastClr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kern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Candara"/>
                <a:ea typeface="ＭＳ Ｐゴシック"/>
                <a:cs typeface="Calibri"/>
              </a:rPr>
              <a:t>One = </a:t>
            </a:r>
            <a:r>
              <a:rPr lang="en-US" kern="0" dirty="0" err="1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Candara"/>
                <a:ea typeface="ＭＳ Ｐゴシック"/>
                <a:cs typeface="Calibri"/>
              </a:rPr>
              <a:t>eins</a:t>
            </a:r>
            <a:endParaRPr lang="en-AU" b="0" i="0" u="none" strike="noStrike" kern="0" cap="none" spc="0" normalizeH="0" baseline="0" noProof="0" dirty="0" err="1">
              <a:ln>
                <a:noFill/>
              </a:ln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Candara" panose="020E0502030303020204" pitchFamily="34" charset="0"/>
              <a:ea typeface="ＭＳ Ｐゴシック" pitchFamily="-12" charset="-128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90472" y="1914575"/>
            <a:ext cx="7005017" cy="36004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75000"/>
                  <a:tint val="66000"/>
                  <a:satMod val="160000"/>
                </a:sysClr>
              </a:gs>
              <a:gs pos="50000">
                <a:sysClr val="window" lastClr="FFFFFF">
                  <a:lumMod val="75000"/>
                  <a:tint val="44500"/>
                  <a:satMod val="160000"/>
                </a:sys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1" indent="-342900" defTabSz="9144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kern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Candara"/>
                <a:ea typeface="ＭＳ Ｐゴシック"/>
                <a:cs typeface="Calibri"/>
              </a:rPr>
              <a:t>Two = </a:t>
            </a:r>
            <a:r>
              <a:rPr lang="en-US" kern="0" dirty="0" err="1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Candara"/>
                <a:ea typeface="ＭＳ Ｐゴシック"/>
                <a:cs typeface="Calibri"/>
              </a:rPr>
              <a:t>zwei</a:t>
            </a:r>
            <a:endParaRPr lang="en-US" dirty="0" err="1"/>
          </a:p>
        </p:txBody>
      </p:sp>
      <p:sp>
        <p:nvSpPr>
          <p:cNvPr id="12" name="Rectangle 11"/>
          <p:cNvSpPr/>
          <p:nvPr/>
        </p:nvSpPr>
        <p:spPr bwMode="auto">
          <a:xfrm>
            <a:off x="1490472" y="2447017"/>
            <a:ext cx="7005017" cy="36004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75000"/>
                  <a:tint val="66000"/>
                  <a:satMod val="160000"/>
                </a:sysClr>
              </a:gs>
              <a:gs pos="50000">
                <a:sysClr val="window" lastClr="FFFFFF">
                  <a:lumMod val="75000"/>
                  <a:tint val="44500"/>
                  <a:satMod val="160000"/>
                </a:sysClr>
              </a:gs>
              <a:gs pos="100000">
                <a:sysClr val="window" lastClr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1" indent="-342900" defTabSz="9144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kern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Candara"/>
                <a:ea typeface="ＭＳ Ｐゴシック"/>
                <a:cs typeface="Calibri"/>
              </a:rPr>
              <a:t>Three = </a:t>
            </a:r>
            <a:r>
              <a:rPr lang="en-US" kern="0" dirty="0" err="1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Candara"/>
                <a:ea typeface="ＭＳ Ｐゴシック"/>
                <a:cs typeface="Calibri"/>
              </a:rPr>
              <a:t>drei</a:t>
            </a:r>
            <a:endParaRPr lang="en-US" dirty="0" err="1"/>
          </a:p>
        </p:txBody>
      </p:sp>
      <p:sp>
        <p:nvSpPr>
          <p:cNvPr id="13" name="Rectangle 12"/>
          <p:cNvSpPr/>
          <p:nvPr/>
        </p:nvSpPr>
        <p:spPr bwMode="auto">
          <a:xfrm>
            <a:off x="1490472" y="2979459"/>
            <a:ext cx="7005017" cy="36004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75000"/>
                  <a:tint val="66000"/>
                  <a:satMod val="160000"/>
                </a:sysClr>
              </a:gs>
              <a:gs pos="50000">
                <a:sysClr val="window" lastClr="FFFFFF">
                  <a:lumMod val="75000"/>
                  <a:tint val="44500"/>
                  <a:satMod val="160000"/>
                </a:sys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1" indent="-342900" defTabSz="9144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kern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Candara"/>
                <a:ea typeface="ＭＳ Ｐゴシック"/>
                <a:cs typeface="Calibri"/>
              </a:rPr>
              <a:t>Four = </a:t>
            </a:r>
            <a:r>
              <a:rPr lang="en-US" kern="0" dirty="0" err="1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Candara"/>
                <a:ea typeface="ＭＳ Ｐゴシック"/>
                <a:cs typeface="Calibri"/>
              </a:rPr>
              <a:t>vier</a:t>
            </a:r>
            <a:endParaRPr lang="en-US" dirty="0" err="1"/>
          </a:p>
        </p:txBody>
      </p:sp>
      <p:sp>
        <p:nvSpPr>
          <p:cNvPr id="8" name="Rectangle 7"/>
          <p:cNvSpPr/>
          <p:nvPr/>
        </p:nvSpPr>
        <p:spPr bwMode="auto">
          <a:xfrm>
            <a:off x="1490472" y="3511901"/>
            <a:ext cx="7005017" cy="36004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75000"/>
                  <a:tint val="66000"/>
                  <a:satMod val="160000"/>
                </a:sysClr>
              </a:gs>
              <a:gs pos="50000">
                <a:sysClr val="window" lastClr="FFFFFF">
                  <a:lumMod val="75000"/>
                  <a:tint val="44500"/>
                  <a:satMod val="160000"/>
                </a:sysClr>
              </a:gs>
              <a:gs pos="100000">
                <a:sysClr val="window" lastClr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1" indent="-342900" defTabSz="9144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kern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Candara"/>
                <a:ea typeface="ＭＳ Ｐゴシック"/>
                <a:cs typeface="Calibri"/>
              </a:rPr>
              <a:t>Five = </a:t>
            </a:r>
            <a:r>
              <a:rPr lang="en-US" kern="0" dirty="0" err="1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Candara"/>
                <a:ea typeface="ＭＳ Ｐゴシック"/>
                <a:cs typeface="Calibri"/>
              </a:rPr>
              <a:t>fünf</a:t>
            </a:r>
            <a:endParaRPr lang="en-US" dirty="0" err="1"/>
          </a:p>
        </p:txBody>
      </p:sp>
      <p:sp>
        <p:nvSpPr>
          <p:cNvPr id="9" name="Rectangle 8"/>
          <p:cNvSpPr/>
          <p:nvPr/>
        </p:nvSpPr>
        <p:spPr bwMode="auto">
          <a:xfrm>
            <a:off x="1490472" y="4044343"/>
            <a:ext cx="7005017" cy="36004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75000"/>
                  <a:tint val="66000"/>
                  <a:satMod val="160000"/>
                </a:sysClr>
              </a:gs>
              <a:gs pos="50000">
                <a:sysClr val="window" lastClr="FFFFFF">
                  <a:lumMod val="75000"/>
                  <a:tint val="44500"/>
                  <a:satMod val="160000"/>
                </a:sys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1" indent="-342900" defTabSz="91440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kern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Candara"/>
                <a:ea typeface="ＭＳ Ｐゴシック"/>
                <a:cs typeface="Calibri"/>
              </a:rPr>
              <a:t>Six = </a:t>
            </a:r>
            <a:r>
              <a:rPr lang="en-US" kern="0" dirty="0" err="1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latin typeface="Candara"/>
                <a:ea typeface="ＭＳ Ｐゴシック"/>
                <a:cs typeface="Calibri"/>
              </a:rPr>
              <a:t>sechs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97660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ognizant">
  <a:themeElements>
    <a:clrScheme name="Cognizant 180722">
      <a:dk1>
        <a:srgbClr val="0033A0"/>
      </a:dk1>
      <a:lt1>
        <a:srgbClr val="FFFFFF"/>
      </a:lt1>
      <a:dk2>
        <a:srgbClr val="000000"/>
      </a:dk2>
      <a:lt2>
        <a:srgbClr val="FFFFFF"/>
      </a:lt2>
      <a:accent1>
        <a:srgbClr val="0033B4"/>
      </a:accent1>
      <a:accent2>
        <a:srgbClr val="00195A"/>
      </a:accent2>
      <a:accent3>
        <a:srgbClr val="3871FF"/>
      </a:accent3>
      <a:accent4>
        <a:srgbClr val="7BA0FF"/>
      </a:accent4>
      <a:accent5>
        <a:srgbClr val="BDCFFF"/>
      </a:accent5>
      <a:accent6>
        <a:srgbClr val="00B140"/>
      </a:accent6>
      <a:hlink>
        <a:srgbClr val="0033B4"/>
      </a:hlink>
      <a:folHlink>
        <a:srgbClr val="7BA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P Cloud Consulting Template.potx" id="{CEBD97E9-5017-4742-9957-3EB3CF9948C3}" vid="{0E80C473-019F-4682-BB83-A146A30B12FD}"/>
    </a:ext>
  </a:extLst>
</a:theme>
</file>

<file path=ppt/theme/theme3.xml><?xml version="1.0" encoding="utf-8"?>
<a:theme xmlns:a="http://schemas.openxmlformats.org/drawingml/2006/main" name="1_Cognizant">
  <a:themeElements>
    <a:clrScheme name="Cognizant 180722">
      <a:dk1>
        <a:srgbClr val="0033A0"/>
      </a:dk1>
      <a:lt1>
        <a:srgbClr val="FFFFFF"/>
      </a:lt1>
      <a:dk2>
        <a:srgbClr val="000000"/>
      </a:dk2>
      <a:lt2>
        <a:srgbClr val="FFFFFF"/>
      </a:lt2>
      <a:accent1>
        <a:srgbClr val="0033B4"/>
      </a:accent1>
      <a:accent2>
        <a:srgbClr val="00195A"/>
      </a:accent2>
      <a:accent3>
        <a:srgbClr val="3871FF"/>
      </a:accent3>
      <a:accent4>
        <a:srgbClr val="7BA0FF"/>
      </a:accent4>
      <a:accent5>
        <a:srgbClr val="BDCFFF"/>
      </a:accent5>
      <a:accent6>
        <a:srgbClr val="00B140"/>
      </a:accent6>
      <a:hlink>
        <a:srgbClr val="0033B4"/>
      </a:hlink>
      <a:folHlink>
        <a:srgbClr val="7BA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_PPT_16x9_v04-06" id="{07F9BE1E-0522-42D8-9333-DC19B728C440}" vid="{5949420C-BBAE-4883-A571-88D4306A1FA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423e3ef9-7a26-4d98-af27-350800706f42" xsi:nil="true"/>
    <MigrationWizIdPermissionLevels xmlns="423e3ef9-7a26-4d98-af27-350800706f42" xsi:nil="true"/>
    <MigrationWizId xmlns="423e3ef9-7a26-4d98-af27-350800706f42" xsi:nil="true"/>
    <MigrationWizIdPermissions xmlns="423e3ef9-7a26-4d98-af27-350800706f42" xsi:nil="true"/>
    <MigrationWizIdSecurityGroups xmlns="423e3ef9-7a26-4d98-af27-350800706f4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946EBEA77644B989370A06C43ADFA" ma:contentTypeVersion="14" ma:contentTypeDescription="Create a new document." ma:contentTypeScope="" ma:versionID="4a488a937e6e35ef25d4cb255be751da">
  <xsd:schema xmlns:xsd="http://www.w3.org/2001/XMLSchema" xmlns:xs="http://www.w3.org/2001/XMLSchema" xmlns:p="http://schemas.microsoft.com/office/2006/metadata/properties" xmlns:ns3="423e3ef9-7a26-4d98-af27-350800706f42" targetNamespace="http://schemas.microsoft.com/office/2006/metadata/properties" ma:root="true" ma:fieldsID="0f55f828331684f039617c93ba58d2b7" ns3:_="">
    <xsd:import namespace="423e3ef9-7a26-4d98-af27-350800706f42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e3ef9-7a26-4d98-af27-350800706f4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921F5F-2761-48E1-90C5-03BE275DEB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BE9378-E9CD-4EC7-85E2-2224DE8B4089}">
  <ds:schemaRefs>
    <ds:schemaRef ds:uri="http://schemas.microsoft.com/office/2006/metadata/properties"/>
    <ds:schemaRef ds:uri="http://schemas.microsoft.com/office/infopath/2007/PartnerControls"/>
    <ds:schemaRef ds:uri="423e3ef9-7a26-4d98-af27-350800706f42"/>
  </ds:schemaRefs>
</ds:datastoreItem>
</file>

<file path=customXml/itemProps3.xml><?xml version="1.0" encoding="utf-8"?>
<ds:datastoreItem xmlns:ds="http://schemas.openxmlformats.org/officeDocument/2006/customXml" ds:itemID="{BEB83591-93EC-4BD9-9CBF-7E54DA8FCE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3e3ef9-7a26-4d98-af27-350800706f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SAP Cloud Consulting Template</Template>
  <TotalTime>9368</TotalTime>
  <Words>1793</Words>
  <Application>Microsoft Office PowerPoint</Application>
  <PresentationFormat>On-screen Show (16:9)</PresentationFormat>
  <Paragraphs>369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Cognizant</vt:lpstr>
      <vt:lpstr>1_Cognizant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 S/4HANA on Public Cloud</dc:title>
  <dc:creator>Ganesh Anand T T</dc:creator>
  <cp:lastModifiedBy>Mehul Tiwari</cp:lastModifiedBy>
  <cp:revision>291</cp:revision>
  <cp:lastPrinted>2017-02-17T19:35:46Z</cp:lastPrinted>
  <dcterms:created xsi:type="dcterms:W3CDTF">2018-08-16T09:32:46Z</dcterms:created>
  <dcterms:modified xsi:type="dcterms:W3CDTF">2020-10-25T12:26:02Z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0x010100B7B946EBEA77644B989370A06C43ADFA</vt:lpwstr>
  </property>
</Properties>
</file>