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3.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5.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6.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charts/chart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75" r:id="rId1"/>
    <p:sldMasterId id="2147483833" r:id="rId2"/>
    <p:sldMasterId id="2147483855" r:id="rId3"/>
    <p:sldMasterId id="2147483876" r:id="rId4"/>
    <p:sldMasterId id="2147483900" r:id="rId5"/>
    <p:sldMasterId id="2147483921" r:id="rId6"/>
    <p:sldMasterId id="2147483963" r:id="rId7"/>
  </p:sldMasterIdLst>
  <p:notesMasterIdLst>
    <p:notesMasterId r:id="rId9"/>
  </p:notesMasterIdLst>
  <p:handoutMasterIdLst>
    <p:handoutMasterId r:id="rId10"/>
  </p:handoutMasterIdLst>
  <p:sldIdLst>
    <p:sldId id="462" r:id="rId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8F0"/>
    <a:srgbClr val="15D85E"/>
    <a:srgbClr val="02D35E"/>
    <a:srgbClr val="F2F2F2"/>
    <a:srgbClr val="00B2E2"/>
    <a:srgbClr val="0007B0"/>
    <a:srgbClr val="E35205"/>
    <a:srgbClr val="00C081"/>
    <a:srgbClr val="0D2C40"/>
    <a:srgbClr val="02D3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FFF940-917F-2620-6FD3-7B00A6FCFC35}" v="339" dt="2020-06-23T23:23:34.930"/>
  </p1510:revLst>
</p1510:revInfo>
</file>

<file path=ppt/tableStyles.xml><?xml version="1.0" encoding="utf-8"?>
<a:tblStyleLst xmlns:a="http://schemas.openxmlformats.org/drawingml/2006/main" def="{16D9F66E-5EB9-4882-86FB-DCBF35E3C3E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0" autoAdjust="0"/>
    <p:restoredTop sz="96479" autoAdjust="0"/>
  </p:normalViewPr>
  <p:slideViewPr>
    <p:cSldViewPr snapToGrid="0" showGuides="1">
      <p:cViewPr varScale="1">
        <p:scale>
          <a:sx n="106" d="100"/>
          <a:sy n="106" d="100"/>
        </p:scale>
        <p:origin x="108" y="258"/>
      </p:cViewPr>
      <p:guideLst>
        <p:guide orient="horz" pos="1620"/>
        <p:guide pos="2880"/>
      </p:guideLst>
    </p:cSldViewPr>
  </p:slideViewPr>
  <p:notesTextViewPr>
    <p:cViewPr>
      <p:scale>
        <a:sx n="1" d="1"/>
        <a:sy n="1" d="1"/>
      </p:scale>
      <p:origin x="0" y="0"/>
    </p:cViewPr>
  </p:notesTextViewPr>
  <p:sorterViewPr>
    <p:cViewPr varScale="1">
      <p:scale>
        <a:sx n="100" d="100"/>
        <a:sy n="100" d="100"/>
      </p:scale>
      <p:origin x="0" y="-2168"/>
    </p:cViewPr>
  </p:sorterViewPr>
  <p:notesViewPr>
    <p:cSldViewPr snapToGrid="0">
      <p:cViewPr varScale="1">
        <p:scale>
          <a:sx n="87" d="100"/>
          <a:sy n="87" d="100"/>
        </p:scale>
        <p:origin x="304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presProps" Target="presProps.xml"/><Relationship Id="rId5" Type="http://schemas.openxmlformats.org/officeDocument/2006/relationships/slideMaster" Target="slideMasters/slideMaster5.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notesMaster" Target="notesMasters/notes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Banana</c:v>
                </c:pt>
              </c:strCache>
            </c:strRef>
          </c:tx>
          <c:spPr>
            <a:ln w="101600">
              <a:solidFill>
                <a:schemeClr val="tx1">
                  <a:lumMod val="75000"/>
                  <a:lumOff val="25000"/>
                </a:schemeClr>
              </a:solidFill>
            </a:ln>
          </c:spPr>
          <c:marker>
            <c:spPr>
              <a:solidFill>
                <a:schemeClr val="tx1">
                  <a:lumMod val="75000"/>
                  <a:lumOff val="25000"/>
                </a:schemeClr>
              </a:solidFill>
              <a:ln>
                <a:solidFill>
                  <a:schemeClr val="tx1">
                    <a:lumMod val="75000"/>
                    <a:lumOff val="25000"/>
                  </a:schemeClr>
                </a:solidFill>
              </a:ln>
            </c:spPr>
          </c:marker>
          <c:cat>
            <c:strRef>
              <c:f>Sheet1!$A$2:$A$6</c:f>
              <c:strCache>
                <c:ptCount val="5"/>
                <c:pt idx="0">
                  <c:v>Mon</c:v>
                </c:pt>
                <c:pt idx="1">
                  <c:v>Tue</c:v>
                </c:pt>
                <c:pt idx="2">
                  <c:v>Wed</c:v>
                </c:pt>
                <c:pt idx="3">
                  <c:v>Thu</c:v>
                </c:pt>
                <c:pt idx="4">
                  <c:v>Fri</c:v>
                </c:pt>
              </c:strCache>
            </c:strRef>
          </c:cat>
          <c:val>
            <c:numRef>
              <c:f>Sheet1!$B$2:$B$6</c:f>
              <c:numCache>
                <c:formatCode>"$"#,##0_);[Red]\("$"#,##0\)</c:formatCode>
                <c:ptCount val="5"/>
                <c:pt idx="0">
                  <c:v>250000</c:v>
                </c:pt>
                <c:pt idx="1">
                  <c:v>260000</c:v>
                </c:pt>
                <c:pt idx="2">
                  <c:v>280000</c:v>
                </c:pt>
                <c:pt idx="3">
                  <c:v>320000</c:v>
                </c:pt>
                <c:pt idx="4">
                  <c:v>340000</c:v>
                </c:pt>
              </c:numCache>
            </c:numRef>
          </c:val>
          <c:smooth val="0"/>
          <c:extLst>
            <c:ext xmlns:c16="http://schemas.microsoft.com/office/drawing/2014/chart" uri="{C3380CC4-5D6E-409C-BE32-E72D297353CC}">
              <c16:uniqueId val="{00000000-CCA7-45CD-973E-7980764AC630}"/>
            </c:ext>
          </c:extLst>
        </c:ser>
        <c:ser>
          <c:idx val="1"/>
          <c:order val="1"/>
          <c:tx>
            <c:strRef>
              <c:f>Sheet1!$C$1</c:f>
              <c:strCache>
                <c:ptCount val="1"/>
                <c:pt idx="0">
                  <c:v>Pineapple</c:v>
                </c:pt>
              </c:strCache>
            </c:strRef>
          </c:tx>
          <c:spPr>
            <a:ln w="101600">
              <a:solidFill>
                <a:srgbClr val="00558A"/>
              </a:solidFill>
            </a:ln>
          </c:spPr>
          <c:marker>
            <c:symbol val="square"/>
            <c:size val="14"/>
            <c:spPr>
              <a:solidFill>
                <a:srgbClr val="00558A"/>
              </a:solidFill>
              <a:ln>
                <a:solidFill>
                  <a:srgbClr val="00558A"/>
                </a:solidFill>
              </a:ln>
            </c:spPr>
          </c:marker>
          <c:cat>
            <c:strRef>
              <c:f>Sheet1!$A$2:$A$6</c:f>
              <c:strCache>
                <c:ptCount val="5"/>
                <c:pt idx="0">
                  <c:v>Mon</c:v>
                </c:pt>
                <c:pt idx="1">
                  <c:v>Tue</c:v>
                </c:pt>
                <c:pt idx="2">
                  <c:v>Wed</c:v>
                </c:pt>
                <c:pt idx="3">
                  <c:v>Thu</c:v>
                </c:pt>
                <c:pt idx="4">
                  <c:v>Fri</c:v>
                </c:pt>
              </c:strCache>
            </c:strRef>
          </c:cat>
          <c:val>
            <c:numRef>
              <c:f>Sheet1!$C$2:$C$6</c:f>
              <c:numCache>
                <c:formatCode>_("$"* #,##0_);_("$"* \(#,##0\);_("$"* "-"??_);_(@_)</c:formatCode>
                <c:ptCount val="5"/>
                <c:pt idx="0">
                  <c:v>450000</c:v>
                </c:pt>
                <c:pt idx="1">
                  <c:v>480000</c:v>
                </c:pt>
                <c:pt idx="2">
                  <c:v>550000</c:v>
                </c:pt>
                <c:pt idx="3">
                  <c:v>600000</c:v>
                </c:pt>
                <c:pt idx="4">
                  <c:v>650000</c:v>
                </c:pt>
              </c:numCache>
            </c:numRef>
          </c:val>
          <c:smooth val="0"/>
          <c:extLst>
            <c:ext xmlns:c16="http://schemas.microsoft.com/office/drawing/2014/chart" uri="{C3380CC4-5D6E-409C-BE32-E72D297353CC}">
              <c16:uniqueId val="{00000001-CCA7-45CD-973E-7980764AC630}"/>
            </c:ext>
          </c:extLst>
        </c:ser>
        <c:dLbls>
          <c:showLegendKey val="0"/>
          <c:showVal val="0"/>
          <c:showCatName val="0"/>
          <c:showSerName val="0"/>
          <c:showPercent val="0"/>
          <c:showBubbleSize val="0"/>
        </c:dLbls>
        <c:marker val="1"/>
        <c:smooth val="0"/>
        <c:axId val="349808016"/>
        <c:axId val="349808408"/>
      </c:lineChart>
      <c:catAx>
        <c:axId val="349808016"/>
        <c:scaling>
          <c:orientation val="minMax"/>
        </c:scaling>
        <c:delete val="0"/>
        <c:axPos val="b"/>
        <c:numFmt formatCode="General" sourceLinked="0"/>
        <c:majorTickMark val="out"/>
        <c:minorTickMark val="none"/>
        <c:tickLblPos val="nextTo"/>
        <c:crossAx val="349808408"/>
        <c:crosses val="autoZero"/>
        <c:auto val="1"/>
        <c:lblAlgn val="ctr"/>
        <c:lblOffset val="100"/>
        <c:noMultiLvlLbl val="0"/>
      </c:catAx>
      <c:valAx>
        <c:axId val="349808408"/>
        <c:scaling>
          <c:orientation val="minMax"/>
          <c:max val="700000"/>
        </c:scaling>
        <c:delete val="0"/>
        <c:axPos val="l"/>
        <c:majorGridlines/>
        <c:numFmt formatCode="&quot;$&quot;#,##0_);[Red]\(&quot;$&quot;#,##0\)" sourceLinked="1"/>
        <c:majorTickMark val="out"/>
        <c:minorTickMark val="none"/>
        <c:tickLblPos val="nextTo"/>
        <c:txPr>
          <a:bodyPr/>
          <a:lstStyle/>
          <a:p>
            <a:pPr>
              <a:defRPr sz="1200"/>
            </a:pPr>
            <a:endParaRPr lang="en-US"/>
          </a:p>
        </c:txPr>
        <c:crossAx val="349808016"/>
        <c:crosses val="autoZero"/>
        <c:crossBetween val="between"/>
      </c:valAx>
      <c:dTable>
        <c:showHorzBorder val="1"/>
        <c:showVertBorder val="1"/>
        <c:showOutline val="1"/>
        <c:showKeys val="1"/>
        <c:txPr>
          <a:bodyPr/>
          <a:lstStyle/>
          <a:p>
            <a:pPr rtl="0">
              <a:defRPr sz="1200"/>
            </a:pPr>
            <a:endParaRPr lang="en-US"/>
          </a:p>
        </c:txPr>
      </c:dTable>
    </c:plotArea>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E393F1F-7F52-4E99-B661-018001979420}" type="datetimeFigureOut">
              <a:rPr lang="en-US" smtClean="0"/>
              <a:t>10/22/2020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A7A2B-E085-41D4-9D4A-A612F7225A74}" type="slidenum">
              <a:rPr lang="en-US" smtClean="0"/>
              <a:t>‹#›</a:t>
            </a:fld>
            <a:endParaRPr lang="en-US"/>
          </a:p>
        </p:txBody>
      </p:sp>
    </p:spTree>
    <p:extLst>
      <p:ext uri="{BB962C8B-B14F-4D97-AF65-F5344CB8AC3E}">
        <p14:creationId xmlns:p14="http://schemas.microsoft.com/office/powerpoint/2010/main" val="384591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39EE6-6CB5-4158-8481-91E159A52F78}" type="datetimeFigureOut">
              <a:rPr lang="en-US" smtClean="0"/>
              <a:t>10/22/2020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A706D-B563-4C50-8A04-59F10C8D78C3}" type="slidenum">
              <a:rPr lang="en-US" smtClean="0"/>
              <a:t>‹#›</a:t>
            </a:fld>
            <a:endParaRPr lang="en-US" dirty="0"/>
          </a:p>
        </p:txBody>
      </p:sp>
    </p:spTree>
    <p:extLst>
      <p:ext uri="{BB962C8B-B14F-4D97-AF65-F5344CB8AC3E}">
        <p14:creationId xmlns:p14="http://schemas.microsoft.com/office/powerpoint/2010/main" val="556311029"/>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7815141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767278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r>
              <a:rPr lang="en-US">
                <a:solidFill>
                  <a:srgbClr val="0D2C40"/>
                </a:solidFill>
              </a:rPr>
              <a:t>SUSE Confidential Information</a:t>
            </a:r>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28323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r>
              <a:rPr lang="en-US">
                <a:solidFill>
                  <a:srgbClr val="0D2C40"/>
                </a:solidFill>
              </a:rPr>
              <a:t>SUSE Confidential Information</a:t>
            </a:r>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7722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738664"/>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r>
              <a:rPr lang="en-US">
                <a:solidFill>
                  <a:srgbClr val="0D2C40"/>
                </a:solidFill>
              </a:rPr>
              <a:t>SUSE Confidential Information</a:t>
            </a:r>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8637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4154750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4067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13" indent="-112713">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0158878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SUSE OpenStack Cloud</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For Cloud Service Providers</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John von Voros</a:t>
            </a:r>
          </a:p>
          <a:p>
            <a:pPr lvl="0"/>
            <a:r>
              <a:rPr lang="en-US" dirty="0"/>
              <a:t>Director of Cloud Solutions</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987097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3017651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Tree>
    <p:extLst>
      <p:ext uri="{BB962C8B-B14F-4D97-AF65-F5344CB8AC3E}">
        <p14:creationId xmlns:p14="http://schemas.microsoft.com/office/powerpoint/2010/main" val="1390987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130855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3" name="Oval 2"/>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fld id="{B1AC83B0-B844-44F1-B4BE-92A8C14C00CC}" type="slidenum">
              <a:rPr kumimoji="0" lang="en-US" sz="680" b="0" i="0" u="none" strike="noStrike" kern="1200" cap="none" spc="0" normalizeH="0" baseline="0" noProof="0" smtClean="0">
                <a:ln>
                  <a:noFill/>
                </a:ln>
                <a:solidFill>
                  <a:schemeClr val="accent1"/>
                </a:solidFill>
                <a:effectLst/>
                <a:uLnTx/>
                <a:uFillTx/>
                <a:latin typeface="+mn-lt"/>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680" b="0" i="0" u="none" strike="noStrike" kern="1200" cap="none" spc="0" normalizeH="0" baseline="0" noProof="0" dirty="0">
              <a:ln>
                <a:noFill/>
              </a:ln>
              <a:solidFill>
                <a:schemeClr val="accent1"/>
              </a:solidFill>
              <a:effectLst/>
              <a:uLnTx/>
              <a:uFillTx/>
              <a:latin typeface="+mn-lt"/>
            </a:endParaRPr>
          </a:p>
        </p:txBody>
      </p:sp>
    </p:spTree>
    <p:extLst>
      <p:ext uri="{BB962C8B-B14F-4D97-AF65-F5344CB8AC3E}">
        <p14:creationId xmlns:p14="http://schemas.microsoft.com/office/powerpoint/2010/main" val="3236226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48370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Tree>
    <p:extLst>
      <p:ext uri="{BB962C8B-B14F-4D97-AF65-F5344CB8AC3E}">
        <p14:creationId xmlns:p14="http://schemas.microsoft.com/office/powerpoint/2010/main" val="1645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175423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3456138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324228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3" name="Oval 2"/>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fld id="{B1AC83B0-B844-44F1-B4BE-92A8C14C00CC}" type="slidenum">
              <a:rPr lang="en-US" sz="680" smtClean="0">
                <a:solidFill>
                  <a:srgbClr val="02D35F"/>
                </a:solidFill>
              </a:rPr>
              <a:pPr algn="ctr">
                <a:defRPr/>
              </a:pPr>
              <a:t>‹#›</a:t>
            </a:fld>
            <a:endParaRPr lang="en-US" sz="680" dirty="0">
              <a:solidFill>
                <a:srgbClr val="02D35F"/>
              </a:solidFill>
            </a:endParaRPr>
          </a:p>
        </p:txBody>
      </p:sp>
    </p:spTree>
    <p:extLst>
      <p:ext uri="{BB962C8B-B14F-4D97-AF65-F5344CB8AC3E}">
        <p14:creationId xmlns:p14="http://schemas.microsoft.com/office/powerpoint/2010/main" val="296947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fld id="{B1AC83B0-B844-44F1-B4BE-92A8C14C00CC}" type="slidenum">
              <a:rPr lang="en-US" sz="680" smtClean="0">
                <a:solidFill>
                  <a:prstClr val="white"/>
                </a:solidFill>
              </a:rPr>
              <a:pPr algn="ctr">
                <a:defRPr/>
              </a:pPr>
              <a:t>‹#›</a:t>
            </a:fld>
            <a:endParaRPr lang="en-US" sz="680" dirty="0">
              <a:solidFill>
                <a:prstClr val="white"/>
              </a:solidFill>
            </a:endParaRPr>
          </a:p>
        </p:txBody>
      </p:sp>
    </p:spTree>
    <p:extLst>
      <p:ext uri="{BB962C8B-B14F-4D97-AF65-F5344CB8AC3E}">
        <p14:creationId xmlns:p14="http://schemas.microsoft.com/office/powerpoint/2010/main" val="279095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Oval 5"/>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fld id="{B1AC83B0-B844-44F1-B4BE-92A8C14C00CC}" type="slidenum">
              <a:rPr lang="en-US" sz="680" smtClean="0">
                <a:solidFill>
                  <a:srgbClr val="02D35F"/>
                </a:solidFill>
              </a:rPr>
              <a:pPr algn="ctr">
                <a:defRPr/>
              </a:pPr>
              <a:t>‹#›</a:t>
            </a:fld>
            <a:endParaRPr lang="en-US" sz="680" dirty="0">
              <a:solidFill>
                <a:srgbClr val="02D35F"/>
              </a:solidFill>
            </a:endParaRPr>
          </a:p>
        </p:txBody>
      </p:sp>
    </p:spTree>
    <p:extLst>
      <p:ext uri="{BB962C8B-B14F-4D97-AF65-F5344CB8AC3E}">
        <p14:creationId xmlns:p14="http://schemas.microsoft.com/office/powerpoint/2010/main" val="120754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defRPr/>
            </a:pPr>
            <a:fld id="{B1AC83B0-B844-44F1-B4BE-92A8C14C00CC}" type="slidenum">
              <a:rPr lang="en-US" sz="680" smtClean="0">
                <a:solidFill>
                  <a:srgbClr val="02D35F"/>
                </a:solidFill>
              </a:rPr>
              <a:pPr algn="ctr">
                <a:defRPr/>
              </a:pPr>
              <a:t>‹#›</a:t>
            </a:fld>
            <a:endParaRPr lang="en-US" sz="680" dirty="0">
              <a:solidFill>
                <a:srgbClr val="02D35F"/>
              </a:solidFill>
            </a:endParaRPr>
          </a:p>
        </p:txBody>
      </p:sp>
    </p:spTree>
    <p:extLst>
      <p:ext uri="{BB962C8B-B14F-4D97-AF65-F5344CB8AC3E}">
        <p14:creationId xmlns:p14="http://schemas.microsoft.com/office/powerpoint/2010/main" val="349096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351198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fld id="{B1AC83B0-B844-44F1-B4BE-92A8C14C00CC}" type="slidenum">
              <a:rPr kumimoji="0" lang="en-US" sz="680" b="0" i="0" u="none" strike="noStrike" kern="1200" cap="none" spc="0" normalizeH="0" baseline="0" noProof="0" smtClean="0">
                <a:ln>
                  <a:noFill/>
                </a:ln>
                <a:solidFill>
                  <a:schemeClr val="bg1"/>
                </a:solidFill>
                <a:effectLst/>
                <a:uLnTx/>
                <a:uFillTx/>
                <a:latin typeface="+mn-lt"/>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680" b="0" i="0" u="none" strike="noStrike" kern="1200" cap="none" spc="0" normalizeH="0" baseline="0" noProof="0" dirty="0">
              <a:ln>
                <a:noFill/>
              </a:ln>
              <a:solidFill>
                <a:schemeClr val="bg1"/>
              </a:solidFill>
              <a:effectLst/>
              <a:uLnTx/>
              <a:uFillTx/>
              <a:latin typeface="+mn-lt"/>
            </a:endParaRPr>
          </a:p>
        </p:txBody>
      </p:sp>
    </p:spTree>
    <p:extLst>
      <p:ext uri="{BB962C8B-B14F-4D97-AF65-F5344CB8AC3E}">
        <p14:creationId xmlns:p14="http://schemas.microsoft.com/office/powerpoint/2010/main" val="419863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2545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2pPr marL="308610" indent="-137160">
              <a:buFont typeface="Wingdings" panose="05000000000000000000" pitchFamily="2" charset="2"/>
              <a:buChar char="§"/>
              <a:defRPr/>
            </a:lvl2pPr>
            <a:lvl3pPr marL="411480" indent="-102870">
              <a:buFont typeface="Arial" panose="020B0604020202020204" pitchFamily="34" charset="0"/>
              <a:buChar char="•"/>
              <a:defRPr/>
            </a:lvl3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2" name="Date Placeholder 1"/>
          <p:cNvSpPr>
            <a:spLocks noGrp="1"/>
          </p:cNvSpPr>
          <p:nvPr>
            <p:ph type="dt" sz="half" idx="10"/>
          </p:nvPr>
        </p:nvSpPr>
        <p:spPr/>
        <p:txBody>
          <a:bodyPr/>
          <a:lstStyle/>
          <a:p>
            <a:endParaRPr dirty="0">
              <a:solidFill>
                <a:prstClr val="black"/>
              </a:solidFill>
            </a:endParaRPr>
          </a:p>
        </p:txBody>
      </p:sp>
      <p:sp>
        <p:nvSpPr>
          <p:cNvPr id="8" name="Footer Placeholder 7"/>
          <p:cNvSpPr>
            <a:spLocks noGrp="1"/>
          </p:cNvSpPr>
          <p:nvPr>
            <p:ph type="ftr" sz="quarter" idx="11"/>
          </p:nvPr>
        </p:nvSpPr>
        <p:spPr/>
        <p:txBody>
          <a:bodyPr/>
          <a:lstStyle>
            <a:lvl1pPr>
              <a:defRPr sz="750"/>
            </a:lvl1pPr>
          </a:lstStyle>
          <a:p>
            <a:r>
              <a:rPr lang="en-US" dirty="0">
                <a:solidFill>
                  <a:prstClr val="black"/>
                </a:solidFill>
              </a:rPr>
              <a:t>fruit</a:t>
            </a: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42223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37538"/>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1031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LogoSlide-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6" y="0"/>
            <a:ext cx="8829675" cy="5150358"/>
          </a:xfrm>
        </p:spPr>
        <p:txBody>
          <a:bodyPr/>
          <a:lstStyle>
            <a:lvl1pPr algn="ctr">
              <a:defRPr baseline="0"/>
            </a:lvl1pPr>
          </a:lstStyle>
          <a:p>
            <a:r>
              <a:rPr lang="en-US" dirty="0"/>
              <a:t>Click icon to add image</a:t>
            </a:r>
          </a:p>
        </p:txBody>
      </p:sp>
      <p:sp>
        <p:nvSpPr>
          <p:cNvPr id="3" name="Content Placeholder 2"/>
          <p:cNvSpPr>
            <a:spLocks noGrp="1"/>
          </p:cNvSpPr>
          <p:nvPr>
            <p:ph idx="1"/>
          </p:nvPr>
        </p:nvSpPr>
        <p:spPr>
          <a:xfrm>
            <a:off x="874644" y="1450426"/>
            <a:ext cx="7640706" cy="1034018"/>
          </a:xfrm>
        </p:spPr>
        <p:txBody>
          <a:bodyPr/>
          <a:lstStyle>
            <a:lvl1pPr>
              <a:defRPr>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9" name="Slide Number Placeholder 8"/>
          <p:cNvSpPr>
            <a:spLocks noGrp="1"/>
          </p:cNvSpPr>
          <p:nvPr>
            <p:ph type="sldNum" sz="quarter" idx="12"/>
          </p:nvPr>
        </p:nvSpPr>
        <p:spPr/>
        <p:txBody>
          <a:body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5581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97">
          <p15:clr>
            <a:srgbClr val="FBAE40"/>
          </p15:clr>
        </p15:guide>
        <p15:guide id="2" pos="602">
          <p15:clr>
            <a:srgbClr val="FBAE40"/>
          </p15:clr>
        </p15:guide>
      </p15:sldGuideLst>
    </p:ext>
  </p:extLst>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477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obj" preserve="1">
  <p:cSld name="Speaker 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227007" indent="-112710">
              <a:spcBef>
                <a:spcPts val="450"/>
              </a:spcBef>
              <a:buClr>
                <a:schemeClr val="tx1"/>
              </a:buClr>
              <a:buSzPct val="80000"/>
              <a:buFont typeface="Arial" panose="020B0604020202020204" pitchFamily="34" charset="0"/>
              <a:buChar cha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63841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108">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Presentation Title (32pt)</a:t>
            </a:r>
          </a:p>
        </p:txBody>
      </p:sp>
      <p:sp>
        <p:nvSpPr>
          <p:cNvPr id="3" name="Subtitle 2"/>
          <p:cNvSpPr>
            <a:spLocks noGrp="1"/>
          </p:cNvSpPr>
          <p:nvPr>
            <p:ph type="subTitle" idx="1" hasCustomPrompt="1"/>
          </p:nvPr>
        </p:nvSpPr>
        <p:spPr>
          <a:xfrm>
            <a:off x="868018" y="2926840"/>
            <a:ext cx="7404447" cy="790397"/>
          </a:xfrm>
        </p:spPr>
        <p:txBody>
          <a:bodyPr>
            <a:noAutofit/>
          </a:bodyPr>
          <a:lstStyle>
            <a:lvl1pPr marL="0" indent="0" algn="l">
              <a:spcBef>
                <a:spcPts val="0"/>
              </a:spcBef>
              <a:spcAft>
                <a:spcPts val="0"/>
              </a:spcAft>
              <a:buNone/>
              <a:defRPr sz="1600" b="0">
                <a:solidFill>
                  <a:schemeClr val="bg1"/>
                </a:solidFill>
              </a:defRPr>
            </a:lvl1pPr>
            <a:lvl2pPr marL="257168" indent="0" algn="ctr">
              <a:buNone/>
              <a:defRPr sz="1125"/>
            </a:lvl2pPr>
            <a:lvl3pPr marL="514337" indent="0" algn="ctr">
              <a:buNone/>
              <a:defRPr sz="1013"/>
            </a:lvl3pPr>
            <a:lvl4pPr marL="771506" indent="0" algn="ctr">
              <a:buNone/>
              <a:defRPr sz="900"/>
            </a:lvl4pPr>
            <a:lvl5pPr marL="1028675" indent="0" algn="ctr">
              <a:buNone/>
              <a:defRPr sz="900"/>
            </a:lvl5pPr>
            <a:lvl6pPr marL="1285843" indent="0" algn="ctr">
              <a:buNone/>
              <a:defRPr sz="900"/>
            </a:lvl6pPr>
            <a:lvl7pPr marL="1543012" indent="0" algn="ctr">
              <a:buNone/>
              <a:defRPr sz="900"/>
            </a:lvl7pPr>
            <a:lvl8pPr marL="1800180" indent="0" algn="ctr">
              <a:buNone/>
              <a:defRPr sz="900"/>
            </a:lvl8pPr>
            <a:lvl9pPr marL="2057348" indent="0" algn="ctr">
              <a:buNone/>
              <a:defRPr sz="900"/>
            </a:lvl9pPr>
          </a:lstStyle>
          <a:p>
            <a:r>
              <a:rPr lang="en-US" dirty="0"/>
              <a:t>Subhead or Second Line (16pt)</a:t>
            </a:r>
          </a:p>
        </p:txBody>
      </p:sp>
      <p:sp>
        <p:nvSpPr>
          <p:cNvPr id="11" name="Text Placeholder 10"/>
          <p:cNvSpPr>
            <a:spLocks noGrp="1"/>
          </p:cNvSpPr>
          <p:nvPr>
            <p:ph type="body" sz="quarter" idx="13" hasCustomPrompt="1"/>
          </p:nvPr>
        </p:nvSpPr>
        <p:spPr>
          <a:xfrm>
            <a:off x="868018" y="4218742"/>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1" y="486206"/>
            <a:ext cx="877417" cy="533237"/>
          </a:xfrm>
          <a:prstGeom prst="rect">
            <a:avLst/>
          </a:prstGeom>
        </p:spPr>
      </p:pic>
    </p:spTree>
    <p:extLst>
      <p:ext uri="{BB962C8B-B14F-4D97-AF65-F5344CB8AC3E}">
        <p14:creationId xmlns:p14="http://schemas.microsoft.com/office/powerpoint/2010/main" val="3857428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2846457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5" y="937075"/>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8"/>
            <a:ext cx="7966144" cy="3184414"/>
          </a:xfrm>
        </p:spPr>
        <p:txBody>
          <a:bodyPr/>
          <a:lstStyle>
            <a:lvl3pPr marL="228594" indent="-114297">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Tree>
    <p:extLst>
      <p:ext uri="{BB962C8B-B14F-4D97-AF65-F5344CB8AC3E}">
        <p14:creationId xmlns:p14="http://schemas.microsoft.com/office/powerpoint/2010/main" val="61385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123951"/>
            <a:ext cx="3896895"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2" y="1124674"/>
            <a:ext cx="3900533" cy="354092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392354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5"/>
                </a:solidFill>
              </a:defRPr>
            </a:lvl1pPr>
          </a:lstStyle>
          <a:p>
            <a:r>
              <a:rPr lang="en-US" dirty="0"/>
              <a:t>Section Title Here</a:t>
            </a:r>
          </a:p>
        </p:txBody>
      </p:sp>
      <p:sp>
        <p:nvSpPr>
          <p:cNvPr id="6" name="Oval 5"/>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fld id="{B1AC83B0-B844-44F1-B4BE-92A8C14C00CC}" type="slidenum">
              <a:rPr kumimoji="0" lang="en-US" sz="680" b="0" i="0" u="none" strike="noStrike" kern="1200" cap="none" spc="0" normalizeH="0" baseline="0" noProof="0" smtClean="0">
                <a:ln>
                  <a:noFill/>
                </a:ln>
                <a:solidFill>
                  <a:schemeClr val="accent1"/>
                </a:solidFill>
                <a:effectLst/>
                <a:uLnTx/>
                <a:uFillTx/>
                <a:latin typeface="+mn-lt"/>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680" b="0" i="0" u="none" strike="noStrike" kern="1200" cap="none" spc="0" normalizeH="0" baseline="0" noProof="0" dirty="0">
              <a:ln>
                <a:noFill/>
              </a:ln>
              <a:solidFill>
                <a:schemeClr val="accent1"/>
              </a:solidFill>
              <a:effectLst/>
              <a:uLnTx/>
              <a:uFillTx/>
              <a:latin typeface="+mn-lt"/>
            </a:endParaRPr>
          </a:p>
        </p:txBody>
      </p:sp>
    </p:spTree>
    <p:extLst>
      <p:ext uri="{BB962C8B-B14F-4D97-AF65-F5344CB8AC3E}">
        <p14:creationId xmlns:p14="http://schemas.microsoft.com/office/powerpoint/2010/main" val="352585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1"/>
            <a:ext cx="3896895"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tabLst>
                <a:tab pos="685783"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7"/>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2" y="1382264"/>
            <a:ext cx="3900533" cy="3283331"/>
          </a:xfrm>
        </p:spPr>
        <p:txBody>
          <a:bodyPr/>
          <a:lstStyle>
            <a:lvl1pPr marL="0" indent="0">
              <a:buFont typeface="Arial" panose="020B0604020202020204" pitchFamily="34" charset="0"/>
              <a:buNone/>
              <a:defRPr sz="1800" b="1"/>
            </a:lvl1pPr>
            <a:lvl2pPr marL="114297" indent="-114297">
              <a:buFont typeface="Arial" panose="020B0604020202020204" pitchFamily="34" charset="0"/>
              <a:buChar char="•"/>
              <a:defRPr sz="1400" b="0"/>
            </a:lvl2pPr>
            <a:lvl3pPr marL="228594" indent="-114297">
              <a:defRPr sz="1200"/>
            </a:lvl3pPr>
            <a:lvl4pPr marL="342892" indent="-114297">
              <a:defRPr sz="1100"/>
            </a:lvl4pPr>
            <a:lvl5pPr marL="457189" indent="-114297">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1" y="990447"/>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1511661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2"/>
            <a:ext cx="2560320" cy="3283331"/>
          </a:xfrm>
        </p:spPr>
        <p:txBody>
          <a:bodyPr/>
          <a:lstStyle>
            <a:lvl1pPr marL="0" indent="0">
              <a:buFont typeface="Arial" panose="020B0604020202020204" pitchFamily="34" charset="0"/>
              <a:buNone/>
              <a:defRPr sz="1400" b="1"/>
            </a:lvl1pPr>
            <a:lvl2pPr marL="114297" indent="-114297">
              <a:buFont typeface="Arial" panose="020B0604020202020204" pitchFamily="34" charset="0"/>
              <a:buChar char="•"/>
              <a:defRPr sz="1100" b="0"/>
            </a:lvl2pPr>
            <a:lvl3pPr marL="228594" indent="-114297">
              <a:buFont typeface="Arial" panose="020B0604020202020204" pitchFamily="34" charset="0"/>
              <a:buChar char="-"/>
              <a:defRPr sz="900"/>
            </a:lvl3pPr>
            <a:lvl4pPr marL="342892" indent="-114297">
              <a:buFont typeface="Arial" panose="020B0604020202020204" pitchFamily="34" charset="0"/>
              <a:buChar char="•"/>
              <a:defRPr sz="750"/>
            </a:lvl4pPr>
            <a:lvl5pPr marL="457189" indent="-114297">
              <a:buFont typeface="Arial" panose="020B0604020202020204" pitchFamily="34" charset="0"/>
              <a:buChar char="•"/>
              <a:defRPr sz="75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2"/>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46" indent="-171446">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43"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40" indent="-171446">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37" indent="-171446">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37"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297" lvl="1"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594" lvl="2" indent="-114297" algn="l" defTabSz="516718"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892" lvl="3"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189" lvl="4" indent="-114297" algn="l" defTabSz="51433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3"/>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Tree>
    <p:extLst>
      <p:ext uri="{BB962C8B-B14F-4D97-AF65-F5344CB8AC3E}">
        <p14:creationId xmlns:p14="http://schemas.microsoft.com/office/powerpoint/2010/main" val="2712950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2"/>
            <a:ext cx="1920240" cy="3677899"/>
          </a:xfrm>
        </p:spPr>
        <p:txBody>
          <a:bodyPr/>
          <a:lstStyle>
            <a:lvl1pPr marL="0" indent="0">
              <a:buFont typeface="Arial" panose="020B0604020202020204" pitchFamily="34" charset="0"/>
              <a:buNone/>
              <a:defRPr sz="1300" b="1"/>
            </a:lvl1pPr>
            <a:lvl2pPr marL="115885" indent="-115885">
              <a:buFont typeface="Arial" panose="020B0604020202020204" pitchFamily="34" charset="0"/>
              <a:buChar char="•"/>
              <a:defRPr sz="1050" b="0"/>
            </a:lvl2pPr>
            <a:lvl3pPr marL="231770" indent="-115885">
              <a:buFont typeface="Arial" panose="020B0604020202020204" pitchFamily="34" charset="0"/>
              <a:buChar char="-"/>
              <a:defRPr sz="900"/>
            </a:lvl3pPr>
            <a:lvl4pPr marL="341305" indent="-115885">
              <a:buFont typeface="Arial" panose="020B0604020202020204" pitchFamily="34" charset="0"/>
              <a:buChar char="•"/>
              <a:defRPr sz="750"/>
            </a:lvl4pPr>
            <a:lvl5pPr marL="457189" indent="-115885">
              <a:buFont typeface="Arial" panose="020B0604020202020204" pitchFamily="34" charset="0"/>
              <a:buChar char="•"/>
              <a:defRPr sz="75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46" indent="-171446">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0" indent="-171446">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65" indent="-171446">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50" indent="-171446">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885" lvl="1"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0" lvl="2" indent="-115885" algn="l" defTabSz="516718"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05" lvl="3"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189" lvl="4" indent="-115885" algn="l" defTabSz="514337"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Tree>
    <p:extLst>
      <p:ext uri="{BB962C8B-B14F-4D97-AF65-F5344CB8AC3E}">
        <p14:creationId xmlns:p14="http://schemas.microsoft.com/office/powerpoint/2010/main" val="286448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3130322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Blank - Branded">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Tree>
    <p:extLst>
      <p:ext uri="{BB962C8B-B14F-4D97-AF65-F5344CB8AC3E}">
        <p14:creationId xmlns:p14="http://schemas.microsoft.com/office/powerpoint/2010/main" val="401600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Section Break 1 - Gree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8618"/>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dirty="0"/>
              <a:t>Section Title Here</a:t>
            </a:r>
          </a:p>
        </p:txBody>
      </p:sp>
      <p:sp>
        <p:nvSpPr>
          <p:cNvPr id="3" name="Oval 2"/>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83">
              <a:defRPr/>
            </a:pPr>
            <a:fld id="{B1AC83B0-B844-44F1-B4BE-92A8C14C00CC}" type="slidenum">
              <a:rPr lang="en-US" sz="680" smtClean="0">
                <a:solidFill>
                  <a:srgbClr val="02D35F"/>
                </a:solidFill>
              </a:rPr>
              <a:pPr algn="ctr" defTabSz="685783">
                <a:defRPr/>
              </a:pPr>
              <a:t>‹#›</a:t>
            </a:fld>
            <a:endParaRPr lang="en-US" sz="680" dirty="0">
              <a:solidFill>
                <a:srgbClr val="02D35F"/>
              </a:solidFill>
            </a:endParaRPr>
          </a:p>
        </p:txBody>
      </p:sp>
    </p:spTree>
    <p:extLst>
      <p:ext uri="{BB962C8B-B14F-4D97-AF65-F5344CB8AC3E}">
        <p14:creationId xmlns:p14="http://schemas.microsoft.com/office/powerpoint/2010/main" val="150895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Section Break 2 - Light">
    <p:spTree>
      <p:nvGrpSpPr>
        <p:cNvPr id="1" name=""/>
        <p:cNvGrpSpPr/>
        <p:nvPr/>
      </p:nvGrpSpPr>
      <p:grpSpPr>
        <a:xfrm>
          <a:off x="0" y="0"/>
          <a:ext cx="0" cy="0"/>
          <a:chOff x="0" y="0"/>
          <a:chExt cx="0" cy="0"/>
        </a:xfrm>
      </p:grpSpPr>
      <p:pic>
        <p:nvPicPr>
          <p:cNvPr id="7" name="Picture 6"/>
          <p:cNvPicPr>
            <a:picLocks/>
          </p:cNvPicPr>
          <p:nvPr/>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2" name="Title 1"/>
          <p:cNvSpPr>
            <a:spLocks noGrp="1"/>
          </p:cNvSpPr>
          <p:nvPr userDrawn="1">
            <p:ph type="title" hasCustomPrompt="1"/>
          </p:nvPr>
        </p:nvSpPr>
        <p:spPr>
          <a:xfrm>
            <a:off x="762000" y="1664884"/>
            <a:ext cx="7620000" cy="1813735"/>
          </a:xfrm>
        </p:spPr>
        <p:txBody>
          <a:bodyPr anchor="ctr"/>
          <a:lstStyle>
            <a:lvl1pPr>
              <a:defRPr sz="2800">
                <a:solidFill>
                  <a:schemeClr val="accent5"/>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83">
              <a:defRPr/>
            </a:pPr>
            <a:fld id="{B1AC83B0-B844-44F1-B4BE-92A8C14C00CC}" type="slidenum">
              <a:rPr lang="en-US" sz="680" smtClean="0">
                <a:solidFill>
                  <a:prstClr val="white"/>
                </a:solidFill>
              </a:rPr>
              <a:pPr algn="ctr" defTabSz="685783">
                <a:defRPr/>
              </a:pPr>
              <a:t>‹#›</a:t>
            </a:fld>
            <a:endParaRPr lang="en-US" sz="680" dirty="0">
              <a:solidFill>
                <a:prstClr val="white"/>
              </a:solidFill>
            </a:endParaRPr>
          </a:p>
        </p:txBody>
      </p:sp>
    </p:spTree>
    <p:extLst>
      <p:ext uri="{BB962C8B-B14F-4D97-AF65-F5344CB8AC3E}">
        <p14:creationId xmlns:p14="http://schemas.microsoft.com/office/powerpoint/2010/main" val="3571039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Section Break 3 - Standar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5"/>
                </a:solidFill>
              </a:defRPr>
            </a:lvl1pPr>
          </a:lstStyle>
          <a:p>
            <a:r>
              <a:rPr lang="en-US" dirty="0"/>
              <a:t>Section Title Here</a:t>
            </a:r>
          </a:p>
        </p:txBody>
      </p:sp>
      <p:sp>
        <p:nvSpPr>
          <p:cNvPr id="6" name="Oval 5"/>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83">
              <a:defRPr/>
            </a:pPr>
            <a:fld id="{B1AC83B0-B844-44F1-B4BE-92A8C14C00CC}" type="slidenum">
              <a:rPr lang="en-US" sz="680" smtClean="0">
                <a:solidFill>
                  <a:srgbClr val="02D35F"/>
                </a:solidFill>
              </a:rPr>
              <a:pPr algn="ctr" defTabSz="685783">
                <a:defRPr/>
              </a:pPr>
              <a:t>‹#›</a:t>
            </a:fld>
            <a:endParaRPr lang="en-US" sz="680" dirty="0">
              <a:solidFill>
                <a:srgbClr val="02D35F"/>
              </a:solidFill>
            </a:endParaRPr>
          </a:p>
        </p:txBody>
      </p:sp>
    </p:spTree>
    <p:extLst>
      <p:ext uri="{BB962C8B-B14F-4D97-AF65-F5344CB8AC3E}">
        <p14:creationId xmlns:p14="http://schemas.microsoft.com/office/powerpoint/2010/main" val="716360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2"/>
            <a:ext cx="9144000" cy="5169089"/>
          </a:xfrm>
          <a:prstGeom prst="rect">
            <a:avLst/>
          </a:prstGeom>
        </p:spPr>
      </p:pic>
      <p:sp>
        <p:nvSpPr>
          <p:cNvPr id="2" name="Title 1"/>
          <p:cNvSpPr>
            <a:spLocks noGrp="1"/>
          </p:cNvSpPr>
          <p:nvPr>
            <p:ph type="title" hasCustomPrompt="1"/>
          </p:nvPr>
        </p:nvSpPr>
        <p:spPr>
          <a:xfrm>
            <a:off x="762000" y="1664884"/>
            <a:ext cx="7620000" cy="1813735"/>
          </a:xfrm>
        </p:spPr>
        <p:txBody>
          <a:bodyPr anchor="ctr"/>
          <a:lstStyle>
            <a:lvl1pPr>
              <a:defRPr sz="2800">
                <a:solidFill>
                  <a:schemeClr val="accent6"/>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83">
              <a:defRPr/>
            </a:pPr>
            <a:fld id="{B1AC83B0-B844-44F1-B4BE-92A8C14C00CC}" type="slidenum">
              <a:rPr lang="en-US" sz="680" smtClean="0">
                <a:solidFill>
                  <a:srgbClr val="02D35F"/>
                </a:solidFill>
              </a:rPr>
              <a:pPr algn="ctr" defTabSz="685783">
                <a:defRPr/>
              </a:pPr>
              <a:t>‹#›</a:t>
            </a:fld>
            <a:endParaRPr lang="en-US" sz="680" dirty="0">
              <a:solidFill>
                <a:srgbClr val="02D35F"/>
              </a:solidFill>
            </a:endParaRPr>
          </a:p>
        </p:txBody>
      </p:sp>
    </p:spTree>
    <p:extLst>
      <p:ext uri="{BB962C8B-B14F-4D97-AF65-F5344CB8AC3E}">
        <p14:creationId xmlns:p14="http://schemas.microsoft.com/office/powerpoint/2010/main" val="167719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9" y="2016008"/>
            <a:ext cx="1969568" cy="1104880"/>
          </a:xfrm>
          <a:prstGeom prst="rect">
            <a:avLst/>
          </a:prstGeom>
        </p:spPr>
      </p:pic>
    </p:spTree>
    <p:extLst>
      <p:ext uri="{BB962C8B-B14F-4D97-AF65-F5344CB8AC3E}">
        <p14:creationId xmlns:p14="http://schemas.microsoft.com/office/powerpoint/2010/main" val="338930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Break 4 -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69089"/>
          </a:xfrm>
          <a:prstGeom prst="rect">
            <a:avLst/>
          </a:prstGeom>
        </p:spPr>
      </p:pic>
      <p:sp>
        <p:nvSpPr>
          <p:cNvPr id="2" name="Title 1"/>
          <p:cNvSpPr>
            <a:spLocks noGrp="1"/>
          </p:cNvSpPr>
          <p:nvPr>
            <p:ph type="title" hasCustomPrompt="1"/>
          </p:nvPr>
        </p:nvSpPr>
        <p:spPr>
          <a:xfrm>
            <a:off x="762000" y="1664883"/>
            <a:ext cx="7620000" cy="1813735"/>
          </a:xfrm>
        </p:spPr>
        <p:txBody>
          <a:bodyPr anchor="ctr"/>
          <a:lstStyle>
            <a:lvl1pPr>
              <a:defRPr sz="2800">
                <a:solidFill>
                  <a:schemeClr val="accent6"/>
                </a:solidFill>
              </a:defRPr>
            </a:lvl1pPr>
          </a:lstStyle>
          <a:p>
            <a:r>
              <a:rPr lang="en-US" dirty="0"/>
              <a:t>Section Title Here</a:t>
            </a:r>
          </a:p>
        </p:txBody>
      </p:sp>
      <p:sp>
        <p:nvSpPr>
          <p:cNvPr id="5" name="Oval 4"/>
          <p:cNvSpPr/>
          <p:nvPr userDrawn="1"/>
        </p:nvSpPr>
        <p:spPr>
          <a:xfrm>
            <a:off x="8714232" y="4809744"/>
            <a:ext cx="192024" cy="192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fld id="{B1AC83B0-B844-44F1-B4BE-92A8C14C00CC}" type="slidenum">
              <a:rPr kumimoji="0" lang="en-US" sz="680" b="0" i="0" u="none" strike="noStrike" kern="1200" cap="none" spc="0" normalizeH="0" baseline="0" noProof="0" smtClean="0">
                <a:ln>
                  <a:noFill/>
                </a:ln>
                <a:solidFill>
                  <a:schemeClr val="accent1"/>
                </a:solidFill>
                <a:effectLst/>
                <a:uLnTx/>
                <a:uFillTx/>
                <a:latin typeface="+mn-lt"/>
              </a:rPr>
              <a:pPr marL="0" marR="0" lvl="0" indent="0" algn="ctr" defTabSz="685800" rtl="0" eaLnBrk="1" fontAlgn="auto" latinLnBrk="0" hangingPunct="1">
                <a:lnSpc>
                  <a:spcPct val="100000"/>
                </a:lnSpc>
                <a:spcBef>
                  <a:spcPts val="0"/>
                </a:spcBef>
                <a:spcAft>
                  <a:spcPts val="0"/>
                </a:spcAft>
                <a:buClrTx/>
                <a:buSzTx/>
                <a:buFontTx/>
                <a:buNone/>
                <a:tabLst/>
                <a:defRPr/>
              </a:pPr>
              <a:t>‹#›</a:t>
            </a:fld>
            <a:endParaRPr kumimoji="0" lang="en-US" sz="680" b="0" i="0" u="none" strike="noStrike" kern="1200" cap="none" spc="0" normalizeH="0" baseline="0" noProof="0" dirty="0">
              <a:ln>
                <a:noFill/>
              </a:ln>
              <a:solidFill>
                <a:schemeClr val="accent1"/>
              </a:solidFill>
              <a:effectLst/>
              <a:uLnTx/>
              <a:uFillTx/>
              <a:latin typeface="+mn-lt"/>
            </a:endParaRPr>
          </a:p>
        </p:txBody>
      </p:sp>
    </p:spTree>
    <p:extLst>
      <p:ext uri="{BB962C8B-B14F-4D97-AF65-F5344CB8AC3E}">
        <p14:creationId xmlns:p14="http://schemas.microsoft.com/office/powerpoint/2010/main" val="115867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917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4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10"/>
        <p:cNvGrpSpPr/>
        <p:nvPr/>
      </p:nvGrpSpPr>
      <p:grpSpPr>
        <a:xfrm>
          <a:off x="0" y="0"/>
          <a:ext cx="0" cy="0"/>
          <a:chOff x="0" y="0"/>
          <a:chExt cx="0" cy="0"/>
        </a:xfrm>
      </p:grpSpPr>
      <p:sp>
        <p:nvSpPr>
          <p:cNvPr id="211" name="Shape 211"/>
          <p:cNvSpPr txBox="1">
            <a:spLocks noGrp="1"/>
          </p:cNvSpPr>
          <p:nvPr>
            <p:ph type="body" idx="1"/>
          </p:nvPr>
        </p:nvSpPr>
        <p:spPr>
          <a:xfrm>
            <a:off x="345282" y="994171"/>
            <a:ext cx="8454628" cy="3495674"/>
          </a:xfrm>
          <a:prstGeom prst="rect">
            <a:avLst/>
          </a:prstGeom>
          <a:noFill/>
          <a:ln>
            <a:noFill/>
          </a:ln>
        </p:spPr>
        <p:txBody>
          <a:bodyPr lIns="91425" tIns="91425" rIns="91425" bIns="91425" anchor="t" anchorCtr="0"/>
          <a:lstStyle>
            <a:lvl1pPr marL="203195" marR="0" lvl="0" indent="31748" algn="l" rtl="0">
              <a:lnSpc>
                <a:spcPct val="100000"/>
              </a:lnSpc>
              <a:spcBef>
                <a:spcPts val="0"/>
              </a:spcBef>
              <a:spcAft>
                <a:spcPts val="900"/>
              </a:spcAft>
              <a:buClr>
                <a:srgbClr val="00529B"/>
              </a:buClr>
              <a:buSzPct val="90476"/>
              <a:buFont typeface="Noto Sans Symbols"/>
              <a:buChar char="▪"/>
              <a:defRPr sz="2100" b="0" i="0" u="none" strike="noStrike" cap="none">
                <a:solidFill>
                  <a:schemeClr val="dk1"/>
                </a:solidFill>
                <a:latin typeface="Arial"/>
                <a:ea typeface="Arial"/>
                <a:cs typeface="Arial"/>
                <a:sym typeface="Arial"/>
              </a:defRPr>
            </a:lvl1pPr>
            <a:lvl2pPr marL="482588" marR="0" lvl="1" indent="-12701" algn="l" rtl="0">
              <a:lnSpc>
                <a:spcPct val="100000"/>
              </a:lnSpc>
              <a:spcBef>
                <a:spcPts val="0"/>
              </a:spcBef>
              <a:spcAft>
                <a:spcPts val="900"/>
              </a:spcAft>
              <a:buClr>
                <a:schemeClr val="dk1"/>
              </a:buClr>
              <a:buSzPct val="88888"/>
              <a:buFont typeface="Arial"/>
              <a:buChar char="–"/>
              <a:defRPr sz="1800" b="0" i="0" u="none" strike="noStrike" cap="none">
                <a:solidFill>
                  <a:schemeClr val="dk1"/>
                </a:solidFill>
                <a:latin typeface="Arial"/>
                <a:ea typeface="Arial"/>
                <a:cs typeface="Arial"/>
                <a:sym typeface="Arial"/>
              </a:defRPr>
            </a:lvl2pPr>
            <a:lvl3pPr marL="685783" marR="0" lvl="2" indent="-19049" algn="l" rtl="0">
              <a:lnSpc>
                <a:spcPct val="100000"/>
              </a:lnSpc>
              <a:spcBef>
                <a:spcPts val="0"/>
              </a:spcBef>
              <a:spcAft>
                <a:spcPts val="900"/>
              </a:spcAft>
              <a:buClr>
                <a:schemeClr val="dk1"/>
              </a:buClr>
              <a:buSzPct val="88235"/>
              <a:buFont typeface="Noto Sans Symbols"/>
              <a:buChar char="▪"/>
              <a:defRPr sz="1700" b="0" i="0" u="none" strike="noStrike" cap="none">
                <a:solidFill>
                  <a:schemeClr val="dk1"/>
                </a:solidFill>
                <a:latin typeface="Arial"/>
                <a:ea typeface="Arial"/>
                <a:cs typeface="Arial"/>
                <a:sym typeface="Arial"/>
              </a:defRPr>
            </a:lvl3pPr>
            <a:lvl4pPr marL="927077" marR="0" lvl="3" indent="-19049" algn="l" rtl="0">
              <a:lnSpc>
                <a:spcPct val="100000"/>
              </a:lnSpc>
              <a:spcBef>
                <a:spcPts val="0"/>
              </a:spcBef>
              <a:spcAft>
                <a:spcPts val="900"/>
              </a:spcAft>
              <a:buClr>
                <a:schemeClr val="dk1"/>
              </a:buClr>
              <a:buSzPct val="88235"/>
              <a:buFont typeface="Arial"/>
              <a:buChar char="–"/>
              <a:defRPr sz="1700" b="0" i="0" u="none" strike="noStrike" cap="none">
                <a:solidFill>
                  <a:schemeClr val="dk1"/>
                </a:solidFill>
                <a:latin typeface="Arial"/>
                <a:ea typeface="Arial"/>
                <a:cs typeface="Arial"/>
                <a:sym typeface="Arial"/>
              </a:defRPr>
            </a:lvl4pPr>
            <a:lvl5pPr marL="1130272" marR="0" lvl="4" indent="-19049" algn="l" rtl="0">
              <a:lnSpc>
                <a:spcPct val="100000"/>
              </a:lnSpc>
              <a:spcBef>
                <a:spcPts val="0"/>
              </a:spcBef>
              <a:spcAft>
                <a:spcPts val="900"/>
              </a:spcAft>
              <a:buClr>
                <a:schemeClr val="dk1"/>
              </a:buClr>
              <a:buSzPct val="88235"/>
              <a:buFont typeface="Noto Sans Symbols"/>
              <a:buChar char="▪"/>
              <a:defRPr sz="1700" b="0" i="0" u="none" strike="noStrike" cap="none">
                <a:solidFill>
                  <a:schemeClr val="dk1"/>
                </a:solidFill>
                <a:latin typeface="Arial"/>
                <a:ea typeface="Arial"/>
                <a:cs typeface="Arial"/>
                <a:sym typeface="Arial"/>
              </a:defRPr>
            </a:lvl5pPr>
            <a:lvl6pPr marL="1460464" marR="0" lvl="5" indent="69848" algn="l" rtl="0">
              <a:lnSpc>
                <a:spcPct val="90000"/>
              </a:lnSpc>
              <a:spcBef>
                <a:spcPts val="500"/>
              </a:spcBef>
              <a:spcAft>
                <a:spcPts val="200"/>
              </a:spcAft>
              <a:buClr>
                <a:schemeClr val="dk1"/>
              </a:buClr>
              <a:buSzPct val="100000"/>
              <a:buFont typeface="Times"/>
              <a:buChar char="•"/>
              <a:defRPr sz="1500" b="0" i="0" u="none" strike="noStrike" cap="none">
                <a:solidFill>
                  <a:schemeClr val="dk1"/>
                </a:solidFill>
                <a:latin typeface="Arial"/>
                <a:ea typeface="Arial"/>
                <a:cs typeface="Arial"/>
                <a:sym typeface="Arial"/>
              </a:defRPr>
            </a:lvl6pPr>
            <a:lvl7pPr marL="1803355" marR="0" lvl="6" indent="69848" algn="l" rtl="0">
              <a:lnSpc>
                <a:spcPct val="90000"/>
              </a:lnSpc>
              <a:spcBef>
                <a:spcPts val="500"/>
              </a:spcBef>
              <a:spcAft>
                <a:spcPts val="200"/>
              </a:spcAft>
              <a:buClr>
                <a:schemeClr val="dk1"/>
              </a:buClr>
              <a:buSzPct val="100000"/>
              <a:buFont typeface="Times"/>
              <a:buChar char="•"/>
              <a:defRPr sz="1500" b="0" i="0" u="none" strike="noStrike" cap="none">
                <a:solidFill>
                  <a:schemeClr val="dk1"/>
                </a:solidFill>
                <a:latin typeface="Arial"/>
                <a:ea typeface="Arial"/>
                <a:cs typeface="Arial"/>
                <a:sym typeface="Arial"/>
              </a:defRPr>
            </a:lvl7pPr>
            <a:lvl8pPr marL="2146247" marR="0" lvl="7" indent="69848" algn="l" rtl="0">
              <a:lnSpc>
                <a:spcPct val="90000"/>
              </a:lnSpc>
              <a:spcBef>
                <a:spcPts val="500"/>
              </a:spcBef>
              <a:spcAft>
                <a:spcPts val="200"/>
              </a:spcAft>
              <a:buClr>
                <a:schemeClr val="dk1"/>
              </a:buClr>
              <a:buSzPct val="100000"/>
              <a:buFont typeface="Times"/>
              <a:buChar char="•"/>
              <a:defRPr sz="1500" b="0" i="0" u="none" strike="noStrike" cap="none">
                <a:solidFill>
                  <a:schemeClr val="dk1"/>
                </a:solidFill>
                <a:latin typeface="Arial"/>
                <a:ea typeface="Arial"/>
                <a:cs typeface="Arial"/>
                <a:sym typeface="Arial"/>
              </a:defRPr>
            </a:lvl8pPr>
            <a:lvl9pPr marL="2489138" marR="0" lvl="8" indent="69848" algn="l" rtl="0">
              <a:lnSpc>
                <a:spcPct val="90000"/>
              </a:lnSpc>
              <a:spcBef>
                <a:spcPts val="500"/>
              </a:spcBef>
              <a:spcAft>
                <a:spcPts val="200"/>
              </a:spcAft>
              <a:buClr>
                <a:schemeClr val="dk1"/>
              </a:buClr>
              <a:buSzPct val="100000"/>
              <a:buFont typeface="Times"/>
              <a:buChar char="•"/>
              <a:defRPr sz="1500" b="0" i="0" u="none" strike="noStrike" cap="none">
                <a:solidFill>
                  <a:schemeClr val="dk1"/>
                </a:solidFill>
                <a:latin typeface="Arial"/>
                <a:ea typeface="Arial"/>
                <a:cs typeface="Arial"/>
                <a:sym typeface="Arial"/>
              </a:defRPr>
            </a:lvl9pPr>
          </a:lstStyle>
          <a:p>
            <a:endParaRPr/>
          </a:p>
        </p:txBody>
      </p:sp>
      <p:sp>
        <p:nvSpPr>
          <p:cNvPr id="212" name="Shape 212"/>
          <p:cNvSpPr txBox="1">
            <a:spLocks noGrp="1"/>
          </p:cNvSpPr>
          <p:nvPr>
            <p:ph type="title"/>
          </p:nvPr>
        </p:nvSpPr>
        <p:spPr>
          <a:xfrm>
            <a:off x="345282" y="171451"/>
            <a:ext cx="8454628" cy="401648"/>
          </a:xfrm>
          <a:prstGeom prst="rect">
            <a:avLst/>
          </a:prstGeom>
          <a:noFill/>
          <a:ln>
            <a:noFill/>
          </a:ln>
        </p:spPr>
        <p:txBody>
          <a:bodyPr lIns="91425" tIns="91425" rIns="91425" bIns="91425" anchor="t" anchorCtr="0"/>
          <a:lstStyle>
            <a:lvl1pPr marL="0" marR="0" lvl="0" indent="0" algn="l" rtl="0">
              <a:lnSpc>
                <a:spcPct val="90000"/>
              </a:lnSpc>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1pPr>
            <a:lvl2pPr marL="0" marR="0" lvl="1" indent="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2pPr>
            <a:lvl3pPr marL="0" marR="0" lvl="2" indent="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3pPr>
            <a:lvl4pPr marL="0" marR="0" lvl="3" indent="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4pPr>
            <a:lvl5pPr marL="0" marR="0" lvl="4" indent="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5pPr>
            <a:lvl6pPr marL="342892" marR="0" lvl="5" indent="-1270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6pPr>
            <a:lvl7pPr marL="685783" marR="0" lvl="6" indent="-1270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7pPr>
            <a:lvl8pPr marL="1028675" marR="0" lvl="7" indent="-1270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8pPr>
            <a:lvl9pPr marL="1371566" marR="0" lvl="8" indent="-12700" algn="l" rtl="0">
              <a:spcBef>
                <a:spcPts val="0"/>
              </a:spcBef>
              <a:spcAft>
                <a:spcPts val="0"/>
              </a:spcAft>
              <a:buClr>
                <a:srgbClr val="00529B"/>
              </a:buClr>
              <a:buFont typeface="Arial"/>
              <a:buNone/>
              <a:defRPr sz="2400" b="1" i="0" u="none" strike="noStrike" cap="none">
                <a:solidFill>
                  <a:srgbClr val="00529B"/>
                </a:solidFill>
                <a:latin typeface="Arial"/>
                <a:ea typeface="Arial"/>
                <a:cs typeface="Arial"/>
                <a:sym typeface="Arial"/>
              </a:defRPr>
            </a:lvl9pPr>
          </a:lstStyle>
          <a:p>
            <a:endParaRPr/>
          </a:p>
        </p:txBody>
      </p:sp>
    </p:spTree>
    <p:extLst>
      <p:ext uri="{BB962C8B-B14F-4D97-AF65-F5344CB8AC3E}">
        <p14:creationId xmlns:p14="http://schemas.microsoft.com/office/powerpoint/2010/main" val="12216101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70202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1080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1"/>
            <a:ext cx="9144000" cy="5169089"/>
          </a:xfrm>
          <a:prstGeom prst="rect">
            <a:avLst/>
          </a:prstGeom>
        </p:spPr>
      </p:pic>
      <p:sp>
        <p:nvSpPr>
          <p:cNvPr id="2" name="Title 1"/>
          <p:cNvSpPr>
            <a:spLocks noGrp="1"/>
          </p:cNvSpPr>
          <p:nvPr>
            <p:ph type="title" hasCustomPrompt="1"/>
          </p:nvPr>
        </p:nvSpPr>
        <p:spPr>
          <a:xfrm>
            <a:off x="874643" y="1297214"/>
            <a:ext cx="7620000" cy="1813735"/>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prstGeom prst="ellipse">
            <a:avLst/>
          </a:prstGeom>
          <a:solidFill>
            <a:schemeClr val="bg1"/>
          </a:solidFill>
        </p:spPr>
        <p:txBody>
          <a:bodyPr/>
          <a:lstStyle>
            <a:lvl1pPr>
              <a:defRPr>
                <a:solidFill>
                  <a:schemeClr val="accent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89446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3" y="93690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p>
        </p:txBody>
      </p:sp>
      <p:sp>
        <p:nvSpPr>
          <p:cNvPr id="8" name="Footer Placeholder 7"/>
          <p:cNvSpPr>
            <a:spLocks noGrp="1"/>
          </p:cNvSpPr>
          <p:nvPr>
            <p:ph type="ftr" sz="quarter" idx="15"/>
          </p:nvPr>
        </p:nvSpPr>
        <p:spPr/>
        <p:txBody>
          <a:bodyPr/>
          <a:lstStyle/>
          <a:p>
            <a:endParaRPr lang="en-US" dirty="0"/>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81844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932728"/>
            <a:ext cx="3690730"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4692062" y="933451"/>
            <a:ext cx="3694176"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18356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473" name="Picture 1472"/>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1"/>
            <a:ext cx="9143999" cy="5143501"/>
          </a:xfrm>
          <a:prstGeom prst="rect">
            <a:avLst/>
          </a:prstGeom>
        </p:spPr>
      </p:pic>
      <p:sp>
        <p:nvSpPr>
          <p:cNvPr id="2" name="Title 1"/>
          <p:cNvSpPr>
            <a:spLocks noGrp="1"/>
          </p:cNvSpPr>
          <p:nvPr>
            <p:ph type="ctrTitle" hasCustomPrompt="1"/>
          </p:nvPr>
        </p:nvSpPr>
        <p:spPr>
          <a:xfrm>
            <a:off x="868018" y="1080311"/>
            <a:ext cx="7404446" cy="1790700"/>
          </a:xfrm>
        </p:spPr>
        <p:txBody>
          <a:bodyPr anchor="b"/>
          <a:lstStyle>
            <a:lvl1pPr algn="l">
              <a:lnSpc>
                <a:spcPct val="100000"/>
              </a:lnSpc>
              <a:defRPr sz="3200" baseline="0">
                <a:solidFill>
                  <a:schemeClr val="bg1"/>
                </a:solidFill>
              </a:defRPr>
            </a:lvl1pPr>
          </a:lstStyle>
          <a:p>
            <a:r>
              <a:rPr lang="en-US" dirty="0"/>
              <a:t>Presentation Title (32pt)</a:t>
            </a:r>
          </a:p>
        </p:txBody>
      </p:sp>
      <p:sp>
        <p:nvSpPr>
          <p:cNvPr id="3" name="Subtitle 2"/>
          <p:cNvSpPr>
            <a:spLocks noGrp="1"/>
          </p:cNvSpPr>
          <p:nvPr>
            <p:ph type="subTitle" idx="1" hasCustomPrompt="1"/>
          </p:nvPr>
        </p:nvSpPr>
        <p:spPr>
          <a:xfrm>
            <a:off x="868017" y="2926839"/>
            <a:ext cx="7404447" cy="790397"/>
          </a:xfrm>
        </p:spPr>
        <p:txBody>
          <a:bodyPr>
            <a:noAutofit/>
          </a:bodyPr>
          <a:lstStyle>
            <a:lvl1pPr marL="0" indent="0" algn="l">
              <a:spcBef>
                <a:spcPts val="0"/>
              </a:spcBef>
              <a:spcAft>
                <a:spcPts val="0"/>
              </a:spcAft>
              <a:buNone/>
              <a:defRPr sz="1600"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dirty="0"/>
              <a:t>Subhead or Second Line (16pt)</a:t>
            </a:r>
          </a:p>
        </p:txBody>
      </p:sp>
      <p:sp>
        <p:nvSpPr>
          <p:cNvPr id="11" name="Text Placeholder 10"/>
          <p:cNvSpPr>
            <a:spLocks noGrp="1"/>
          </p:cNvSpPr>
          <p:nvPr>
            <p:ph type="body" sz="quarter" idx="13" hasCustomPrompt="1"/>
          </p:nvPr>
        </p:nvSpPr>
        <p:spPr>
          <a:xfrm>
            <a:off x="868017" y="4218741"/>
            <a:ext cx="3253927" cy="681871"/>
          </a:xfrm>
        </p:spPr>
        <p:txBody>
          <a:bodyPr>
            <a:noAutofit/>
          </a:bodyPr>
          <a:lstStyle>
            <a:lvl1pPr marL="0" indent="0">
              <a:spcBef>
                <a:spcPts val="0"/>
              </a:spcBef>
              <a:buFont typeface="Arial" panose="020B0604020202020204" pitchFamily="34" charset="0"/>
              <a:buNone/>
              <a:defRPr sz="1100"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46247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37538"/>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p>
        </p:txBody>
      </p:sp>
      <p:sp>
        <p:nvSpPr>
          <p:cNvPr id="10" name="Footer Placeholder 9"/>
          <p:cNvSpPr>
            <a:spLocks noGrp="1"/>
          </p:cNvSpPr>
          <p:nvPr>
            <p:ph type="ftr" sz="quarter" idx="16"/>
          </p:nvPr>
        </p:nvSpPr>
        <p:spPr/>
        <p:txBody>
          <a:bodyPr/>
          <a:lstStyle/>
          <a:p>
            <a:endParaRPr lang="en-US" dirty="0"/>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pPr/>
              <a:t>‹#›</a:t>
            </a:fld>
            <a:endParaRPr lang="en-US" dirty="0"/>
          </a:p>
        </p:txBody>
      </p:sp>
    </p:spTree>
    <p:extLst>
      <p:ext uri="{BB962C8B-B14F-4D97-AF65-F5344CB8AC3E}">
        <p14:creationId xmlns:p14="http://schemas.microsoft.com/office/powerpoint/2010/main" val="234220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85561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ctrTitle" hasCustomPrompt="1"/>
          </p:nvPr>
        </p:nvSpPr>
        <p:spPr>
          <a:xfrm>
            <a:off x="868017" y="2329837"/>
            <a:ext cx="5546035" cy="541174"/>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399753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408602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261234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1"/>
            <a:ext cx="9144000" cy="5169089"/>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5610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0"/>
              </a:spcBef>
              <a:spcAft>
                <a:spcPts val="450"/>
              </a:spcAft>
              <a:defRPr/>
            </a:lvl1pPr>
            <a:lvl2pPr>
              <a:spcBef>
                <a:spcPts val="0"/>
              </a:spcBef>
              <a:spcAft>
                <a:spcPts val="450"/>
              </a:spcAft>
              <a:defRPr sz="1350"/>
            </a:lvl2pPr>
            <a:lvl3pPr>
              <a:spcBef>
                <a:spcPts val="0"/>
              </a:spcBef>
              <a:spcAft>
                <a:spcPts val="450"/>
              </a:spcAft>
              <a:defRPr sz="1200"/>
            </a:lvl3pPr>
            <a:lvl4pPr>
              <a:spcBef>
                <a:spcPts val="0"/>
              </a:spcBef>
              <a:spcAft>
                <a:spcPts val="450"/>
              </a:spcAft>
              <a:defRPr sz="1050"/>
            </a:lvl4pPr>
            <a:lvl5pPr>
              <a:spcBef>
                <a:spcPts val="0"/>
              </a:spcBef>
              <a:spcAft>
                <a:spcPts val="450"/>
              </a:spcAf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480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9228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3" y="93690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8134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37538"/>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1087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Bulle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edit title (28pt)</a:t>
            </a:r>
          </a:p>
        </p:txBody>
      </p:sp>
      <p:sp>
        <p:nvSpPr>
          <p:cNvPr id="3" name="Content Placeholder 2"/>
          <p:cNvSpPr>
            <a:spLocks noGrp="1"/>
          </p:cNvSpPr>
          <p:nvPr>
            <p:ph idx="1" hasCustomPrompt="1"/>
          </p:nvPr>
        </p:nvSpPr>
        <p:spPr>
          <a:xfrm>
            <a:off x="874644" y="1127342"/>
            <a:ext cx="7966144" cy="3537531"/>
          </a:xfrm>
        </p:spPr>
        <p:txBody>
          <a:bodyPr/>
          <a:lstStyle>
            <a:lvl1pPr>
              <a:defRPr baseline="0"/>
            </a:lvl1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765426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99"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12030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932728"/>
            <a:ext cx="3690730"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4692062" y="933451"/>
            <a:ext cx="3694176"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0642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682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46361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5625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41549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1358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1589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76982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738664"/>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4906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532784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9" name="Text Placeholder 8"/>
          <p:cNvSpPr>
            <a:spLocks noGrp="1"/>
          </p:cNvSpPr>
          <p:nvPr>
            <p:ph type="body" sz="quarter" idx="13" hasCustomPrompt="1"/>
          </p:nvPr>
        </p:nvSpPr>
        <p:spPr>
          <a:xfrm>
            <a:off x="874714" y="937074"/>
            <a:ext cx="7966072" cy="441669"/>
          </a:xfrm>
        </p:spPr>
        <p:txBody>
          <a:bodyPr anchor="t"/>
          <a:lstStyle>
            <a:lvl1pPr marL="0" indent="0">
              <a:lnSpc>
                <a:spcPct val="90000"/>
              </a:lnSpc>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Click to edit subhead text (15pt)</a:t>
            </a:r>
          </a:p>
        </p:txBody>
      </p:sp>
      <p:sp>
        <p:nvSpPr>
          <p:cNvPr id="10" name="Content Placeholder 2"/>
          <p:cNvSpPr>
            <a:spLocks noGrp="1"/>
          </p:cNvSpPr>
          <p:nvPr>
            <p:ph idx="1" hasCustomPrompt="1"/>
          </p:nvPr>
        </p:nvSpPr>
        <p:spPr>
          <a:xfrm>
            <a:off x="874644" y="1480457"/>
            <a:ext cx="7966144" cy="3184414"/>
          </a:xfrm>
        </p:spPr>
        <p:txBody>
          <a:bodyPr/>
          <a:lstStyle>
            <a:lvl3pPr marL="228600" indent="-114300">
              <a:defRPr/>
            </a:lvl3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5" name="Date Placeholder 4"/>
          <p:cNvSpPr>
            <a:spLocks noGrp="1"/>
          </p:cNvSpPr>
          <p:nvPr>
            <p:ph type="dt" sz="half" idx="14"/>
          </p:nvPr>
        </p:nvSpPr>
        <p:spPr/>
        <p:txBody>
          <a:bodyPr/>
          <a:lstStyle/>
          <a:p>
            <a:endParaRPr lang="en-US" dirty="0"/>
          </a:p>
        </p:txBody>
      </p:sp>
      <p:sp>
        <p:nvSpPr>
          <p:cNvPr id="7" name="Footer Placeholder 6"/>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347421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49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t>Click to edit Master title style</a:t>
            </a:r>
          </a:p>
        </p:txBody>
      </p:sp>
      <p:sp>
        <p:nvSpPr>
          <p:cNvPr id="3" name="Content Placeholder 2"/>
          <p:cNvSpPr>
            <a:spLocks noGrp="1"/>
          </p:cNvSpPr>
          <p:nvPr>
            <p:ph idx="1"/>
          </p:nvPr>
        </p:nvSpPr>
        <p:spPr/>
        <p:txBody>
          <a:bodyPr/>
          <a:lstStyle>
            <a:lvl2pPr marL="308610" indent="-137160">
              <a:buFont typeface="Wingdings" panose="05000000000000000000" pitchFamily="2" charset="2"/>
              <a:buChar char="§"/>
              <a:defRPr/>
            </a:lvl2pPr>
            <a:lvl3pPr marL="411480" indent="-102870">
              <a:buFont typeface="Arial" panose="020B0604020202020204" pitchFamily="34" charset="0"/>
              <a:buChar char="•"/>
              <a:defRPr/>
            </a:lvl3pPr>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2" name="Date Placeholder 1"/>
          <p:cNvSpPr>
            <a:spLocks noGrp="1"/>
          </p:cNvSpPr>
          <p:nvPr>
            <p:ph type="dt" sz="half" idx="10"/>
          </p:nvPr>
        </p:nvSpPr>
        <p:spPr/>
        <p:txBody>
          <a:bodyPr/>
          <a:lstStyle/>
          <a:p>
            <a:endParaRPr dirty="0">
              <a:solidFill>
                <a:prstClr val="black"/>
              </a:solidFill>
            </a:endParaRPr>
          </a:p>
        </p:txBody>
      </p:sp>
      <p:sp>
        <p:nvSpPr>
          <p:cNvPr id="8" name="Footer Placeholder 7"/>
          <p:cNvSpPr>
            <a:spLocks noGrp="1"/>
          </p:cNvSpPr>
          <p:nvPr>
            <p:ph type="ftr" sz="quarter" idx="11"/>
          </p:nvPr>
        </p:nvSpPr>
        <p:spPr/>
        <p:txBody>
          <a:bodyPr/>
          <a:lstStyle>
            <a:lvl1pPr>
              <a:defRPr sz="750"/>
            </a:lvl1pPr>
          </a:lstStyle>
          <a:p>
            <a:endParaRPr lang="en-US" dirty="0">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dirty="0">
              <a:solidFill>
                <a:srgbClr val="617D78"/>
              </a:solidFill>
            </a:endParaRPr>
          </a:p>
        </p:txBody>
      </p:sp>
    </p:spTree>
    <p:extLst>
      <p:ext uri="{BB962C8B-B14F-4D97-AF65-F5344CB8AC3E}">
        <p14:creationId xmlns:p14="http://schemas.microsoft.com/office/powerpoint/2010/main" val="351740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424212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ctrTitle" hasCustomPrompt="1"/>
          </p:nvPr>
        </p:nvSpPr>
        <p:spPr>
          <a:xfrm>
            <a:off x="868017" y="1080311"/>
            <a:ext cx="5546035" cy="1790700"/>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51889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297214"/>
            <a:ext cx="7620000" cy="1813735"/>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867697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title" hasCustomPrompt="1"/>
          </p:nvPr>
        </p:nvSpPr>
        <p:spPr>
          <a:xfrm>
            <a:off x="874643" y="1297214"/>
            <a:ext cx="7620000" cy="1813735"/>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633662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1"/>
            <a:ext cx="9144000" cy="5169089"/>
          </a:xfrm>
          <a:prstGeom prst="rect">
            <a:avLst/>
          </a:prstGeom>
        </p:spPr>
      </p:pic>
      <p:sp>
        <p:nvSpPr>
          <p:cNvPr id="2" name="Title 1"/>
          <p:cNvSpPr>
            <a:spLocks noGrp="1"/>
          </p:cNvSpPr>
          <p:nvPr>
            <p:ph type="title" hasCustomPrompt="1"/>
          </p:nvPr>
        </p:nvSpPr>
        <p:spPr>
          <a:xfrm>
            <a:off x="874643" y="1297214"/>
            <a:ext cx="7620000" cy="1813735"/>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365402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8017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1408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6418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123950"/>
            <a:ext cx="3896895"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0" name="Content Placeholder 2"/>
          <p:cNvSpPr>
            <a:spLocks noGrp="1"/>
          </p:cNvSpPr>
          <p:nvPr>
            <p:ph idx="14" hasCustomPrompt="1"/>
          </p:nvPr>
        </p:nvSpPr>
        <p:spPr>
          <a:xfrm>
            <a:off x="4943431" y="1124673"/>
            <a:ext cx="3900533" cy="354092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166382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23822"/>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8190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0615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78848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5377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0507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39141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5681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36133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53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391418"/>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6866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286777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3" y="1381540"/>
            <a:ext cx="3896895"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tabLst>
                <a:tab pos="685800" algn="l"/>
              </a:tabLst>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9" name="Text Placeholder 8"/>
          <p:cNvSpPr>
            <a:spLocks noGrp="1"/>
          </p:cNvSpPr>
          <p:nvPr>
            <p:ph type="body" sz="quarter" idx="13" hasCustomPrompt="1"/>
          </p:nvPr>
        </p:nvSpPr>
        <p:spPr>
          <a:xfrm>
            <a:off x="874714" y="990446"/>
            <a:ext cx="3896859"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Subhead (15pt)</a:t>
            </a:r>
          </a:p>
        </p:txBody>
      </p:sp>
      <p:sp>
        <p:nvSpPr>
          <p:cNvPr id="10" name="Content Placeholder 2"/>
          <p:cNvSpPr>
            <a:spLocks noGrp="1"/>
          </p:cNvSpPr>
          <p:nvPr>
            <p:ph idx="14" hasCustomPrompt="1"/>
          </p:nvPr>
        </p:nvSpPr>
        <p:spPr>
          <a:xfrm>
            <a:off x="4943431" y="1382263"/>
            <a:ext cx="3900533" cy="3283331"/>
          </a:xfrm>
        </p:spPr>
        <p:txBody>
          <a:bodyPr/>
          <a:lstStyle>
            <a:lvl1pPr marL="0" indent="0">
              <a:buFont typeface="Arial" panose="020B0604020202020204" pitchFamily="34" charset="0"/>
              <a:buNone/>
              <a:defRPr sz="1800" b="1"/>
            </a:lvl1pPr>
            <a:lvl2pPr marL="114300" indent="-114300">
              <a:buFont typeface="Arial" panose="020B0604020202020204" pitchFamily="34" charset="0"/>
              <a:buChar char="•"/>
              <a:defRPr sz="1400" b="0"/>
            </a:lvl2pPr>
            <a:lvl3pPr marL="228600" indent="-114300">
              <a:defRPr sz="1200"/>
            </a:lvl3pPr>
            <a:lvl4pPr marL="342900" indent="-114300">
              <a:defRPr sz="1100"/>
            </a:lvl4pPr>
            <a:lvl5pPr marL="457200" indent="-114300">
              <a:defRPr sz="1000"/>
            </a:lvl5p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11" name="Text Placeholder 8"/>
          <p:cNvSpPr>
            <a:spLocks noGrp="1"/>
          </p:cNvSpPr>
          <p:nvPr>
            <p:ph type="body" sz="quarter" idx="15" hasCustomPrompt="1"/>
          </p:nvPr>
        </p:nvSpPr>
        <p:spPr>
          <a:xfrm>
            <a:off x="4943500" y="990446"/>
            <a:ext cx="3900533"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Subhead (15pt)</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938417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Logo-Small">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7441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523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59689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ctrTitle" hasCustomPrompt="1"/>
          </p:nvPr>
        </p:nvSpPr>
        <p:spPr>
          <a:xfrm>
            <a:off x="868017" y="2329837"/>
            <a:ext cx="5546035" cy="541174"/>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42114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574451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659076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1"/>
            <a:ext cx="9144000" cy="5169089"/>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197462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0"/>
              </a:spcBef>
              <a:spcAft>
                <a:spcPts val="450"/>
              </a:spcAft>
              <a:defRPr/>
            </a:lvl1pPr>
            <a:lvl2pPr>
              <a:spcBef>
                <a:spcPts val="0"/>
              </a:spcBef>
              <a:spcAft>
                <a:spcPts val="450"/>
              </a:spcAft>
              <a:defRPr sz="1350"/>
            </a:lvl2pPr>
            <a:lvl3pPr>
              <a:spcBef>
                <a:spcPts val="0"/>
              </a:spcBef>
              <a:spcAft>
                <a:spcPts val="450"/>
              </a:spcAft>
              <a:defRPr sz="1200"/>
            </a:lvl3pPr>
            <a:lvl4pPr>
              <a:spcBef>
                <a:spcPts val="0"/>
              </a:spcBef>
              <a:spcAft>
                <a:spcPts val="450"/>
              </a:spcAft>
              <a:defRPr sz="1050"/>
            </a:lvl4pPr>
            <a:lvl5pPr>
              <a:spcBef>
                <a:spcPts val="0"/>
              </a:spcBef>
              <a:spcAft>
                <a:spcPts val="450"/>
              </a:spcAf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4458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27934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3" y="93690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9816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Columns w Title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5" y="1376571"/>
            <a:ext cx="2560320" cy="3283331"/>
          </a:xfrm>
        </p:spPr>
        <p:txBody>
          <a:bodyPr/>
          <a:lstStyle>
            <a:lvl1pPr marL="0" indent="0">
              <a:buFont typeface="Arial" panose="020B0604020202020204" pitchFamily="34" charset="0"/>
              <a:buNone/>
              <a:defRPr sz="1400" b="1"/>
            </a:lvl1pPr>
            <a:lvl2pPr marL="114300" indent="-114300">
              <a:buFont typeface="Arial" panose="020B0604020202020204" pitchFamily="34" charset="0"/>
              <a:buChar char="•"/>
              <a:defRPr sz="1100" b="0"/>
            </a:lvl2pPr>
            <a:lvl3pPr marL="228600" indent="-114300">
              <a:buFont typeface="Arial" panose="020B0604020202020204" pitchFamily="34" charset="0"/>
              <a:buChar char="-"/>
              <a:defRPr sz="900"/>
            </a:lvl3pPr>
            <a:lvl4pPr marL="342900" indent="-114300">
              <a:buFont typeface="Arial" panose="020B0604020202020204" pitchFamily="34" charset="0"/>
              <a:buChar char="•"/>
              <a:defRPr sz="750"/>
            </a:lvl4pPr>
            <a:lvl5pPr marL="457200" indent="-114300">
              <a:buFont typeface="Arial" panose="020B0604020202020204" pitchFamily="34" charset="0"/>
              <a:buChar char="•"/>
              <a:defRPr sz="750"/>
            </a:lvl5pPr>
          </a:lstStyle>
          <a:p>
            <a:pPr lvl="0"/>
            <a:r>
              <a:rPr lang="en-US" dirty="0"/>
              <a:t>First level bullet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8"/>
          <p:cNvSpPr>
            <a:spLocks noGrp="1"/>
          </p:cNvSpPr>
          <p:nvPr>
            <p:ph type="body" sz="quarter" idx="13" hasCustomPrompt="1"/>
          </p:nvPr>
        </p:nvSpPr>
        <p:spPr>
          <a:xfrm>
            <a:off x="874715"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1 Sub</a:t>
            </a:r>
          </a:p>
        </p:txBody>
      </p:sp>
      <p:sp>
        <p:nvSpPr>
          <p:cNvPr id="12" name="Content Placeholder 2"/>
          <p:cNvSpPr>
            <a:spLocks noGrp="1"/>
          </p:cNvSpPr>
          <p:nvPr>
            <p:ph idx="14" hasCustomPrompt="1"/>
          </p:nvPr>
        </p:nvSpPr>
        <p:spPr>
          <a:xfrm>
            <a:off x="3577627"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3" name="Text Placeholder 8"/>
          <p:cNvSpPr>
            <a:spLocks noGrp="1"/>
          </p:cNvSpPr>
          <p:nvPr>
            <p:ph type="body" sz="quarter" idx="15" hasCustomPrompt="1"/>
          </p:nvPr>
        </p:nvSpPr>
        <p:spPr>
          <a:xfrm>
            <a:off x="3577627"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dirty="0"/>
              <a:t>Column 2 Sub</a:t>
            </a:r>
          </a:p>
        </p:txBody>
      </p:sp>
      <p:sp>
        <p:nvSpPr>
          <p:cNvPr id="14" name="Content Placeholder 2"/>
          <p:cNvSpPr>
            <a:spLocks noGrp="1"/>
          </p:cNvSpPr>
          <p:nvPr>
            <p:ph idx="16" hasCustomPrompt="1"/>
          </p:nvPr>
        </p:nvSpPr>
        <p:spPr>
          <a:xfrm>
            <a:off x="6280470" y="1376571"/>
            <a:ext cx="2560320" cy="3283331"/>
          </a:xfrm>
        </p:spPr>
        <p:txBody>
          <a:bodyPr/>
          <a:lstStyle>
            <a:lvl1pPr marL="0" indent="0">
              <a:buFont typeface="Arial" panose="020B0604020202020204" pitchFamily="34" charset="0"/>
              <a:buNone/>
              <a:defRPr lang="en-US" sz="1400" b="1" kern="1200" baseline="0" dirty="0" smtClean="0">
                <a:solidFill>
                  <a:schemeClr val="tx2"/>
                </a:solidFill>
                <a:latin typeface="Arial" panose="020B0604020202020204" pitchFamily="34" charset="0"/>
                <a:ea typeface="+mn-ea"/>
                <a:cs typeface="Arial" panose="020B0604020202020204" pitchFamily="34" charset="0"/>
              </a:defRPr>
            </a:lvl1pPr>
            <a:lvl2pPr marL="171450" indent="-171450">
              <a:buFont typeface="Arial" panose="020B0604020202020204" pitchFamily="34" charset="0"/>
              <a:buNone/>
              <a:defRPr lang="en-US" sz="1100" b="0" kern="1200" dirty="0" smtClean="0">
                <a:solidFill>
                  <a:schemeClr val="tx2"/>
                </a:solidFill>
                <a:latin typeface="Arial" panose="020B0604020202020204" pitchFamily="34" charset="0"/>
                <a:ea typeface="+mn-ea"/>
                <a:cs typeface="Arial" panose="020B0604020202020204" pitchFamily="34" charset="0"/>
              </a:defRPr>
            </a:lvl2pPr>
            <a:lvl3pPr marL="285750"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400050"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4350"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marL="0" lvl="0" indent="0" algn="l" defTabSz="514350" rtl="0" eaLnBrk="1" latinLnBrk="0" hangingPunct="1">
              <a:lnSpc>
                <a:spcPct val="100000"/>
              </a:lnSpc>
              <a:spcBef>
                <a:spcPts val="0"/>
              </a:spcBef>
              <a:spcAft>
                <a:spcPts val="400"/>
              </a:spcAft>
              <a:buFont typeface="Arial" panose="020B0604020202020204" pitchFamily="34" charset="0"/>
              <a:buNone/>
            </a:pPr>
            <a:r>
              <a:rPr lang="en-US" dirty="0"/>
              <a:t>First level bullet</a:t>
            </a:r>
          </a:p>
          <a:p>
            <a:pPr marL="114300" lvl="1"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28600" lvl="2" indent="-114300"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2900" lvl="3"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4300"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5" name="Text Placeholder 8"/>
          <p:cNvSpPr>
            <a:spLocks noGrp="1"/>
          </p:cNvSpPr>
          <p:nvPr>
            <p:ph type="body" sz="quarter" idx="17" hasCustomPrompt="1"/>
          </p:nvPr>
        </p:nvSpPr>
        <p:spPr>
          <a:xfrm>
            <a:off x="6280539" y="988322"/>
            <a:ext cx="2560320" cy="328613"/>
          </a:xfrm>
        </p:spPr>
        <p:txBody>
          <a:bodyPr anchor="ctr"/>
          <a:lstStyle>
            <a:lvl1pPr marL="0" indent="0" algn="ctr">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p>
        </p:txBody>
      </p:sp>
      <p:sp>
        <p:nvSpPr>
          <p:cNvPr id="8" name="Footer Placeholder 7"/>
          <p:cNvSpPr>
            <a:spLocks noGrp="1"/>
          </p:cNvSpPr>
          <p:nvPr>
            <p:ph type="ftr" sz="quarter" idx="19"/>
          </p:nvPr>
        </p:nvSpPr>
        <p:spPr/>
        <p:txBody>
          <a:bodyPr/>
          <a:lstStyle/>
          <a:p>
            <a:endParaRPr lang="en-US" dirty="0"/>
          </a:p>
        </p:txBody>
      </p:sp>
    </p:spTree>
    <p:extLst>
      <p:ext uri="{BB962C8B-B14F-4D97-AF65-F5344CB8AC3E}">
        <p14:creationId xmlns:p14="http://schemas.microsoft.com/office/powerpoint/2010/main" val="465408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37538"/>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84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1078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932728"/>
            <a:ext cx="3690730"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4692062" y="933451"/>
            <a:ext cx="3694176"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4733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6439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93431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691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41549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639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7519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 PhotoBackground">
    <p:spTree>
      <p:nvGrpSpPr>
        <p:cNvPr id="1" name=""/>
        <p:cNvGrpSpPr/>
        <p:nvPr/>
      </p:nvGrpSpPr>
      <p:grpSpPr>
        <a:xfrm>
          <a:off x="0" y="0"/>
          <a:ext cx="0" cy="0"/>
          <a:chOff x="0" y="0"/>
          <a:chExt cx="0" cy="0"/>
        </a:xfrm>
      </p:grpSpPr>
      <p:sp>
        <p:nvSpPr>
          <p:cNvPr id="9"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3280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Logo Grid">
    <p:spTree>
      <p:nvGrpSpPr>
        <p:cNvPr id="1" name=""/>
        <p:cNvGrpSpPr/>
        <p:nvPr/>
      </p:nvGrpSpPr>
      <p:grpSpPr>
        <a:xfrm>
          <a:off x="0" y="0"/>
          <a:ext cx="0" cy="0"/>
          <a:chOff x="0" y="0"/>
          <a:chExt cx="0" cy="0"/>
        </a:xfrm>
      </p:grpSpPr>
      <p:sp>
        <p:nvSpPr>
          <p:cNvPr id="2" name="Title 1"/>
          <p:cNvSpPr>
            <a:spLocks noGrp="1"/>
          </p:cNvSpPr>
          <p:nvPr>
            <p:ph type="title"/>
          </p:nvPr>
        </p:nvSpPr>
        <p:spPr>
          <a:xfrm>
            <a:off x="874645" y="429776"/>
            <a:ext cx="3020023" cy="738664"/>
          </a:xfrm>
        </p:spPr>
        <p:txBody>
          <a:bodyPr/>
          <a:lstStyle/>
          <a:p>
            <a:r>
              <a:rPr lang="en-US"/>
              <a:t>Click to edit Master title style</a:t>
            </a:r>
          </a:p>
        </p:txBody>
      </p:sp>
      <p:sp>
        <p:nvSpPr>
          <p:cNvPr id="6" name="Date Placeholder 5"/>
          <p:cNvSpPr>
            <a:spLocks noGrp="1"/>
          </p:cNvSpPr>
          <p:nvPr>
            <p:ph type="dt" sz="half" idx="10"/>
          </p:nvPr>
        </p:nvSpPr>
        <p:spPr/>
        <p:txBody>
          <a:bodyPr/>
          <a:lstStyle/>
          <a:p>
            <a:endParaRPr lang="en-US" dirty="0">
              <a:solidFill>
                <a:srgbClr val="0D2C40"/>
              </a:solidFill>
            </a:endParaRPr>
          </a:p>
        </p:txBody>
      </p:sp>
      <p:sp>
        <p:nvSpPr>
          <p:cNvPr id="7" name="Footer Placeholder 6"/>
          <p:cNvSpPr>
            <a:spLocks noGrp="1"/>
          </p:cNvSpPr>
          <p:nvPr>
            <p:ph type="ftr" sz="quarter" idx="11"/>
          </p:nvPr>
        </p:nvSpPr>
        <p:spPr/>
        <p:txBody>
          <a:bodyPr/>
          <a:lstStyle/>
          <a:p>
            <a:endParaRPr lang="en-US" dirty="0">
              <a:solidFill>
                <a:srgbClr val="0D2C40"/>
              </a:solidFill>
            </a:endParaRPr>
          </a:p>
        </p:txBody>
      </p:sp>
      <p:sp>
        <p:nvSpPr>
          <p:cNvPr id="9"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0524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3" name="Content Placeholder 2"/>
          <p:cNvSpPr>
            <a:spLocks noGrp="1"/>
          </p:cNvSpPr>
          <p:nvPr>
            <p:ph idx="1" hasCustomPrompt="1"/>
          </p:nvPr>
        </p:nvSpPr>
        <p:spPr>
          <a:xfrm>
            <a:off x="874644" y="986971"/>
            <a:ext cx="1920240" cy="3677899"/>
          </a:xfrm>
        </p:spPr>
        <p:txBody>
          <a:bodyPr/>
          <a:lstStyle>
            <a:lvl1pPr marL="0" indent="0">
              <a:buFont typeface="Arial" panose="020B0604020202020204" pitchFamily="34" charset="0"/>
              <a:buNone/>
              <a:defRPr sz="1300" b="1"/>
            </a:lvl1pPr>
            <a:lvl2pPr marL="115888" indent="-115888">
              <a:buFont typeface="Arial" panose="020B0604020202020204" pitchFamily="34" charset="0"/>
              <a:buChar char="•"/>
              <a:defRPr sz="1050" b="0"/>
            </a:lvl2pPr>
            <a:lvl3pPr marL="231775" indent="-115888">
              <a:buFont typeface="Arial" panose="020B0604020202020204" pitchFamily="34" charset="0"/>
              <a:buChar char="-"/>
              <a:defRPr sz="900"/>
            </a:lvl3pPr>
            <a:lvl4pPr marL="341313" indent="-115888">
              <a:buFont typeface="Arial" panose="020B0604020202020204" pitchFamily="34" charset="0"/>
              <a:buChar char="•"/>
              <a:defRPr sz="750"/>
            </a:lvl4pPr>
            <a:lvl5pPr marL="457200" indent="-115888">
              <a:buFont typeface="Arial" panose="020B0604020202020204" pitchFamily="34" charset="0"/>
              <a:buChar char="•"/>
              <a:defRPr sz="750"/>
            </a:lvl5pPr>
          </a:lstStyle>
          <a:p>
            <a:pPr lvl="0"/>
            <a:r>
              <a:rPr lang="en-US" dirty="0"/>
              <a:t>Column 1</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2"/>
          <p:cNvSpPr>
            <a:spLocks noGrp="1"/>
          </p:cNvSpPr>
          <p:nvPr>
            <p:ph idx="13" hasCustomPrompt="1"/>
          </p:nvPr>
        </p:nvSpPr>
        <p:spPr>
          <a:xfrm>
            <a:off x="2889945"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2</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7" name="Content Placeholder 2"/>
          <p:cNvSpPr>
            <a:spLocks noGrp="1"/>
          </p:cNvSpPr>
          <p:nvPr>
            <p:ph idx="14" hasCustomPrompt="1"/>
          </p:nvPr>
        </p:nvSpPr>
        <p:spPr>
          <a:xfrm>
            <a:off x="4905246"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3</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18" name="Content Placeholder 2"/>
          <p:cNvSpPr>
            <a:spLocks noGrp="1"/>
          </p:cNvSpPr>
          <p:nvPr>
            <p:ph idx="15" hasCustomPrompt="1"/>
          </p:nvPr>
        </p:nvSpPr>
        <p:spPr>
          <a:xfrm>
            <a:off x="6920548" y="986971"/>
            <a:ext cx="1920240" cy="3677900"/>
          </a:xfrm>
        </p:spPr>
        <p:txBody>
          <a:bodyPr/>
          <a:lstStyle>
            <a:lvl1pPr marL="0" indent="0">
              <a:buFont typeface="Arial" panose="020B0604020202020204" pitchFamily="34" charset="0"/>
              <a:buNone/>
              <a:defRPr sz="1300" b="1"/>
            </a:lvl1pPr>
            <a:lvl2pPr marL="171450" indent="-171450">
              <a:buFont typeface="Arial" panose="020B0604020202020204" pitchFamily="34" charset="0"/>
              <a:buNone/>
              <a:defRPr lang="en-US" sz="1050" b="0" kern="1200" dirty="0" smtClean="0">
                <a:solidFill>
                  <a:schemeClr val="tx2"/>
                </a:solidFill>
                <a:latin typeface="Arial" panose="020B0604020202020204" pitchFamily="34" charset="0"/>
                <a:ea typeface="+mn-ea"/>
                <a:cs typeface="Arial" panose="020B0604020202020204" pitchFamily="34" charset="0"/>
              </a:defRPr>
            </a:lvl2pPr>
            <a:lvl3pPr marL="287337" indent="-171450">
              <a:buNone/>
              <a:defRPr lang="en-US" sz="900" kern="1200" dirty="0" smtClean="0">
                <a:solidFill>
                  <a:schemeClr val="tx2"/>
                </a:solidFill>
                <a:latin typeface="Arial" panose="020B0604020202020204" pitchFamily="34" charset="0"/>
                <a:ea typeface="+mn-ea"/>
                <a:cs typeface="Arial" panose="020B0604020202020204" pitchFamily="34" charset="0"/>
              </a:defRPr>
            </a:lvl3pPr>
            <a:lvl4pPr marL="396875" indent="-171450">
              <a:buNone/>
              <a:defRPr lang="en-US" sz="750" kern="1200" dirty="0" smtClean="0">
                <a:solidFill>
                  <a:schemeClr val="tx2"/>
                </a:solidFill>
                <a:latin typeface="Arial" panose="020B0604020202020204" pitchFamily="34" charset="0"/>
                <a:ea typeface="+mn-ea"/>
                <a:cs typeface="Arial" panose="020B0604020202020204" pitchFamily="34" charset="0"/>
              </a:defRPr>
            </a:lvl4pPr>
            <a:lvl5pPr marL="512762" indent="-171450">
              <a:buNone/>
              <a:defRPr lang="en-US" sz="750" kern="1200" dirty="0">
                <a:solidFill>
                  <a:schemeClr val="tx2"/>
                </a:solidFill>
                <a:latin typeface="Arial" panose="020B0604020202020204" pitchFamily="34" charset="0"/>
                <a:ea typeface="+mn-ea"/>
                <a:cs typeface="Arial" panose="020B0604020202020204" pitchFamily="34" charset="0"/>
              </a:defRPr>
            </a:lvl5pPr>
          </a:lstStyle>
          <a:p>
            <a:pPr lvl="0"/>
            <a:r>
              <a:rPr lang="en-US" dirty="0"/>
              <a:t>Column 4</a:t>
            </a:r>
          </a:p>
          <a:p>
            <a:pPr marL="115888" lvl="1"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Second level</a:t>
            </a:r>
          </a:p>
          <a:p>
            <a:pPr marL="231775" lvl="2" indent="-115888" algn="l" defTabSz="516731" rtl="0" eaLnBrk="1" latinLnBrk="0" hangingPunct="1">
              <a:lnSpc>
                <a:spcPct val="100000"/>
              </a:lnSpc>
              <a:spcBef>
                <a:spcPts val="0"/>
              </a:spcBef>
              <a:spcAft>
                <a:spcPts val="400"/>
              </a:spcAft>
              <a:buFont typeface="Arial" panose="020B0604020202020204" pitchFamily="34" charset="0"/>
              <a:buChar char="-"/>
            </a:pPr>
            <a:r>
              <a:rPr lang="en-US" dirty="0"/>
              <a:t>Third level</a:t>
            </a:r>
          </a:p>
          <a:p>
            <a:pPr marL="341313" lvl="3"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Fourth level</a:t>
            </a:r>
          </a:p>
          <a:p>
            <a:pPr marL="457200" lvl="4" indent="-115888" algn="l" defTabSz="514350" rtl="0" eaLnBrk="1" latinLnBrk="0" hangingPunct="1">
              <a:lnSpc>
                <a:spcPct val="100000"/>
              </a:lnSpc>
              <a:spcBef>
                <a:spcPts val="0"/>
              </a:spcBef>
              <a:spcAft>
                <a:spcPts val="400"/>
              </a:spcAft>
              <a:buFont typeface="Arial" panose="020B0604020202020204" pitchFamily="34" charset="0"/>
              <a:buChar char="•"/>
            </a:pPr>
            <a:r>
              <a:rPr lang="en-US" dirty="0"/>
              <a:t>Fifth level</a:t>
            </a:r>
          </a:p>
        </p:txBody>
      </p:sp>
      <p:sp>
        <p:nvSpPr>
          <p:cNvPr id="7" name="Date Placeholder 6"/>
          <p:cNvSpPr>
            <a:spLocks noGrp="1"/>
          </p:cNvSpPr>
          <p:nvPr>
            <p:ph type="dt" sz="half" idx="16"/>
          </p:nvPr>
        </p:nvSpPr>
        <p:spPr/>
        <p:txBody>
          <a:bodyPr/>
          <a:lstStyle/>
          <a:p>
            <a:endParaRPr lang="en-US" dirty="0"/>
          </a:p>
        </p:txBody>
      </p:sp>
      <p:sp>
        <p:nvSpPr>
          <p:cNvPr id="8" name="Footer Placehold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10565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blank" preserve="1">
  <p:cSld name="Logo-Large">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66258" y="2016007"/>
            <a:ext cx="1969568" cy="1104880"/>
          </a:xfrm>
          <a:prstGeom prst="rect">
            <a:avLst/>
          </a:prstGeom>
        </p:spPr>
      </p:pic>
    </p:spTree>
    <p:extLst>
      <p:ext uri="{BB962C8B-B14F-4D97-AF65-F5344CB8AC3E}">
        <p14:creationId xmlns:p14="http://schemas.microsoft.com/office/powerpoint/2010/main" val="528330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9863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2" name="Date Placeholder 1"/>
          <p:cNvSpPr>
            <a:spLocks noGrp="1"/>
          </p:cNvSpPr>
          <p:nvPr>
            <p:ph type="dt" sz="half" idx="10"/>
          </p:nvPr>
        </p:nvSpPr>
        <p:spPr/>
        <p:txBody>
          <a:bodyPr/>
          <a:lstStyle/>
          <a:p>
            <a:endParaRPr>
              <a:solidFill>
                <a:srgbClr val="0D2C40"/>
              </a:solidFill>
            </a:endParaRPr>
          </a:p>
        </p:txBody>
      </p:sp>
      <p:sp>
        <p:nvSpPr>
          <p:cNvPr id="8" name="Footer Placeholder 7"/>
          <p:cNvSpPr>
            <a:spLocks noGrp="1"/>
          </p:cNvSpPr>
          <p:nvPr>
            <p:ph type="ftr" sz="quarter" idx="11"/>
          </p:nvPr>
        </p:nvSpPr>
        <p:spPr/>
        <p:txBody>
          <a:bodyPr/>
          <a:lstStyle/>
          <a:p>
            <a:endParaRPr>
              <a:solidFill>
                <a:srgbClr val="0D2C40"/>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68701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Content_Layout_V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63" y="205980"/>
            <a:ext cx="6867335" cy="368674"/>
          </a:xfrm>
          <a:prstGeom prst="rect">
            <a:avLst/>
          </a:prstGeom>
        </p:spPr>
        <p:txBody>
          <a:bodyPr>
            <a:normAutofit/>
          </a:bodyPr>
          <a:lstStyle>
            <a:lvl1pPr algn="l">
              <a:defRPr sz="1800">
                <a:solidFill>
                  <a:schemeClr val="tx2"/>
                </a:solidFill>
                <a:latin typeface="Arial"/>
                <a:cs typeface="Arial"/>
              </a:defRPr>
            </a:lvl1pPr>
          </a:lstStyle>
          <a:p>
            <a:r>
              <a:rPr lang="en-GB" dirty="0"/>
              <a:t>Page Title</a:t>
            </a:r>
            <a:endParaRPr lang="en-US" dirty="0"/>
          </a:p>
        </p:txBody>
      </p:sp>
      <p:sp>
        <p:nvSpPr>
          <p:cNvPr id="7" name="Content Placeholder 6"/>
          <p:cNvSpPr>
            <a:spLocks noGrp="1"/>
          </p:cNvSpPr>
          <p:nvPr>
            <p:ph sz="quarter" idx="13" hasCustomPrompt="1"/>
          </p:nvPr>
        </p:nvSpPr>
        <p:spPr>
          <a:xfrm>
            <a:off x="215900" y="695326"/>
            <a:ext cx="8760483" cy="730250"/>
          </a:xfrm>
          <a:prstGeom prst="rect">
            <a:avLst/>
          </a:prstGeom>
          <a:ln w="9525" cmpd="sng">
            <a:solidFill>
              <a:schemeClr val="tx2"/>
            </a:solidFill>
          </a:ln>
        </p:spPr>
        <p:txBody>
          <a:bodyPr>
            <a:normAutofit/>
          </a:bodyPr>
          <a:lstStyle>
            <a:lvl1pPr marL="0" indent="0">
              <a:buNone/>
              <a:defRPr sz="1400">
                <a:solidFill>
                  <a:schemeClr val="tx2"/>
                </a:solidFill>
              </a:defRPr>
            </a:lvl1pPr>
          </a:lstStyle>
          <a:p>
            <a:pPr lvl="0"/>
            <a:r>
              <a:rPr lang="en-US" dirty="0"/>
              <a:t>Subtitle/copy</a:t>
            </a:r>
          </a:p>
        </p:txBody>
      </p:sp>
      <p:sp>
        <p:nvSpPr>
          <p:cNvPr id="9" name="Text Placeholder 8"/>
          <p:cNvSpPr>
            <a:spLocks noGrp="1"/>
          </p:cNvSpPr>
          <p:nvPr>
            <p:ph type="body" sz="quarter" idx="14" hasCustomPrompt="1"/>
          </p:nvPr>
        </p:nvSpPr>
        <p:spPr>
          <a:xfrm>
            <a:off x="2106164" y="4771322"/>
            <a:ext cx="6427788" cy="301179"/>
          </a:xfrm>
          <a:prstGeom prst="rect">
            <a:avLst/>
          </a:prstGeom>
        </p:spPr>
        <p:txBody>
          <a:bodyPr vert="horz"/>
          <a:lstStyle>
            <a:lvl1pPr marL="0" indent="0">
              <a:buNone/>
              <a:defRPr sz="900" baseline="0">
                <a:solidFill>
                  <a:srgbClr val="FFFFFF"/>
                </a:solidFill>
              </a:defRPr>
            </a:lvl1pPr>
          </a:lstStyle>
          <a:p>
            <a:pPr lvl="0"/>
            <a:r>
              <a:rPr lang="en-US" sz="1000" dirty="0"/>
              <a:t>Question title / footer</a:t>
            </a:r>
            <a:endParaRPr lang="en-US" dirty="0"/>
          </a:p>
        </p:txBody>
      </p:sp>
      <p:sp>
        <p:nvSpPr>
          <p:cNvPr id="10" name="Text Placeholder 8"/>
          <p:cNvSpPr>
            <a:spLocks noGrp="1"/>
          </p:cNvSpPr>
          <p:nvPr>
            <p:ph type="body" sz="quarter" idx="15" hasCustomPrompt="1"/>
          </p:nvPr>
        </p:nvSpPr>
        <p:spPr>
          <a:xfrm>
            <a:off x="215901" y="4771322"/>
            <a:ext cx="1724513" cy="301179"/>
          </a:xfrm>
          <a:prstGeom prst="rect">
            <a:avLst/>
          </a:prstGeom>
        </p:spPr>
        <p:txBody>
          <a:bodyPr vert="horz"/>
          <a:lstStyle>
            <a:lvl1pPr marL="0" indent="0">
              <a:buNone/>
              <a:defRPr sz="900" baseline="0">
                <a:solidFill>
                  <a:srgbClr val="FFFFFF"/>
                </a:solidFill>
              </a:defRPr>
            </a:lvl1pPr>
          </a:lstStyle>
          <a:p>
            <a:pPr lvl="0"/>
            <a:r>
              <a:rPr lang="en-US" sz="1000" dirty="0"/>
              <a:t>Base Total</a:t>
            </a:r>
            <a:endParaRPr lang="en-US" dirty="0"/>
          </a:p>
        </p:txBody>
      </p:sp>
      <p:sp>
        <p:nvSpPr>
          <p:cNvPr id="13" name="Chart Placeholder 12"/>
          <p:cNvSpPr>
            <a:spLocks noGrp="1"/>
          </p:cNvSpPr>
          <p:nvPr>
            <p:ph type="chart" sz="quarter" idx="16" hasCustomPrompt="1"/>
          </p:nvPr>
        </p:nvSpPr>
        <p:spPr>
          <a:xfrm>
            <a:off x="215900" y="1538288"/>
            <a:ext cx="4240740" cy="3021012"/>
          </a:xfrm>
          <a:prstGeom prst="rect">
            <a:avLst/>
          </a:prstGeom>
        </p:spPr>
        <p:txBody>
          <a:bodyPr vert="horz"/>
          <a:lstStyle>
            <a:lvl1pPr marL="0" indent="0">
              <a:buNone/>
              <a:defRPr/>
            </a:lvl1pPr>
          </a:lstStyle>
          <a:p>
            <a:r>
              <a:rPr lang="en-US" dirty="0"/>
              <a:t>Insert Chart here</a:t>
            </a:r>
          </a:p>
        </p:txBody>
      </p:sp>
      <p:sp>
        <p:nvSpPr>
          <p:cNvPr id="8" name="Chart Placeholder 12"/>
          <p:cNvSpPr>
            <a:spLocks noGrp="1"/>
          </p:cNvSpPr>
          <p:nvPr>
            <p:ph type="chart" sz="quarter" idx="17" hasCustomPrompt="1"/>
          </p:nvPr>
        </p:nvSpPr>
        <p:spPr>
          <a:xfrm>
            <a:off x="4735643" y="1538288"/>
            <a:ext cx="4240740" cy="3021012"/>
          </a:xfrm>
          <a:prstGeom prst="rect">
            <a:avLst/>
          </a:prstGeom>
        </p:spPr>
        <p:txBody>
          <a:bodyPr vert="horz"/>
          <a:lstStyle>
            <a:lvl1pPr marL="0" indent="0">
              <a:buNone/>
              <a:defRPr/>
            </a:lvl1pPr>
          </a:lstStyle>
          <a:p>
            <a:r>
              <a:rPr lang="en-US" dirty="0"/>
              <a:t>Insert Chart here</a:t>
            </a:r>
          </a:p>
        </p:txBody>
      </p:sp>
    </p:spTree>
    <p:extLst>
      <p:ext uri="{BB962C8B-B14F-4D97-AF65-F5344CB8AC3E}">
        <p14:creationId xmlns:p14="http://schemas.microsoft.com/office/powerpoint/2010/main" val="208070995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Content_Layout_V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15963" y="205980"/>
            <a:ext cx="6867335" cy="368674"/>
          </a:xfrm>
          <a:prstGeom prst="rect">
            <a:avLst/>
          </a:prstGeom>
        </p:spPr>
        <p:txBody>
          <a:bodyPr>
            <a:normAutofit/>
          </a:bodyPr>
          <a:lstStyle>
            <a:lvl1pPr algn="l">
              <a:defRPr sz="1800">
                <a:solidFill>
                  <a:schemeClr val="tx2"/>
                </a:solidFill>
                <a:latin typeface="Arial"/>
                <a:cs typeface="Arial"/>
              </a:defRPr>
            </a:lvl1pPr>
          </a:lstStyle>
          <a:p>
            <a:r>
              <a:rPr lang="en-GB" dirty="0"/>
              <a:t>Page Title</a:t>
            </a:r>
            <a:endParaRPr lang="en-US" dirty="0"/>
          </a:p>
        </p:txBody>
      </p:sp>
      <p:sp>
        <p:nvSpPr>
          <p:cNvPr id="7" name="Content Placeholder 6"/>
          <p:cNvSpPr>
            <a:spLocks noGrp="1"/>
          </p:cNvSpPr>
          <p:nvPr>
            <p:ph sz="quarter" idx="13" hasCustomPrompt="1"/>
          </p:nvPr>
        </p:nvSpPr>
        <p:spPr>
          <a:xfrm>
            <a:off x="215900" y="695326"/>
            <a:ext cx="8760483" cy="730250"/>
          </a:xfrm>
          <a:prstGeom prst="rect">
            <a:avLst/>
          </a:prstGeom>
          <a:ln w="9525" cmpd="sng">
            <a:solidFill>
              <a:schemeClr val="tx2"/>
            </a:solidFill>
          </a:ln>
        </p:spPr>
        <p:txBody>
          <a:bodyPr>
            <a:normAutofit/>
          </a:bodyPr>
          <a:lstStyle>
            <a:lvl1pPr marL="0" indent="0">
              <a:buNone/>
              <a:defRPr sz="1400">
                <a:solidFill>
                  <a:schemeClr val="tx2"/>
                </a:solidFill>
              </a:defRPr>
            </a:lvl1pPr>
          </a:lstStyle>
          <a:p>
            <a:pPr lvl="0"/>
            <a:r>
              <a:rPr lang="en-US" dirty="0"/>
              <a:t>Subtitle/copy</a:t>
            </a:r>
          </a:p>
        </p:txBody>
      </p:sp>
      <p:sp>
        <p:nvSpPr>
          <p:cNvPr id="9" name="Text Placeholder 8"/>
          <p:cNvSpPr>
            <a:spLocks noGrp="1"/>
          </p:cNvSpPr>
          <p:nvPr>
            <p:ph type="body" sz="quarter" idx="14" hasCustomPrompt="1"/>
          </p:nvPr>
        </p:nvSpPr>
        <p:spPr>
          <a:xfrm>
            <a:off x="2106164" y="4771322"/>
            <a:ext cx="6427788" cy="301179"/>
          </a:xfrm>
          <a:prstGeom prst="rect">
            <a:avLst/>
          </a:prstGeom>
        </p:spPr>
        <p:txBody>
          <a:bodyPr vert="horz"/>
          <a:lstStyle>
            <a:lvl1pPr marL="0" indent="0">
              <a:buNone/>
              <a:defRPr sz="900" baseline="0">
                <a:solidFill>
                  <a:srgbClr val="FFFFFF"/>
                </a:solidFill>
              </a:defRPr>
            </a:lvl1pPr>
          </a:lstStyle>
          <a:p>
            <a:pPr lvl="0"/>
            <a:r>
              <a:rPr lang="en-US" sz="1000" dirty="0"/>
              <a:t>Question title / footer</a:t>
            </a:r>
            <a:endParaRPr lang="en-US" dirty="0"/>
          </a:p>
        </p:txBody>
      </p:sp>
      <p:sp>
        <p:nvSpPr>
          <p:cNvPr id="10" name="Text Placeholder 8"/>
          <p:cNvSpPr>
            <a:spLocks noGrp="1"/>
          </p:cNvSpPr>
          <p:nvPr>
            <p:ph type="body" sz="quarter" idx="15" hasCustomPrompt="1"/>
          </p:nvPr>
        </p:nvSpPr>
        <p:spPr>
          <a:xfrm>
            <a:off x="215901" y="4771322"/>
            <a:ext cx="1724513" cy="301179"/>
          </a:xfrm>
          <a:prstGeom prst="rect">
            <a:avLst/>
          </a:prstGeom>
        </p:spPr>
        <p:txBody>
          <a:bodyPr vert="horz"/>
          <a:lstStyle>
            <a:lvl1pPr marL="0" indent="0">
              <a:buNone/>
              <a:defRPr sz="900" baseline="0">
                <a:solidFill>
                  <a:srgbClr val="FFFFFF"/>
                </a:solidFill>
              </a:defRPr>
            </a:lvl1pPr>
          </a:lstStyle>
          <a:p>
            <a:pPr lvl="0"/>
            <a:r>
              <a:rPr lang="en-US" sz="1000" dirty="0"/>
              <a:t>Base Total</a:t>
            </a:r>
            <a:endParaRPr lang="en-US" dirty="0"/>
          </a:p>
        </p:txBody>
      </p:sp>
      <p:sp>
        <p:nvSpPr>
          <p:cNvPr id="13" name="Chart Placeholder 12"/>
          <p:cNvSpPr>
            <a:spLocks noGrp="1"/>
          </p:cNvSpPr>
          <p:nvPr>
            <p:ph type="chart" sz="quarter" idx="16" hasCustomPrompt="1"/>
          </p:nvPr>
        </p:nvSpPr>
        <p:spPr>
          <a:xfrm>
            <a:off x="215901" y="1538288"/>
            <a:ext cx="5487022" cy="3021012"/>
          </a:xfrm>
          <a:prstGeom prst="rect">
            <a:avLst/>
          </a:prstGeom>
          <a:ln>
            <a:noFill/>
          </a:ln>
        </p:spPr>
        <p:txBody>
          <a:bodyPr vert="horz"/>
          <a:lstStyle>
            <a:lvl1pPr marL="0" indent="0">
              <a:buNone/>
              <a:defRPr/>
            </a:lvl1pPr>
          </a:lstStyle>
          <a:p>
            <a:r>
              <a:rPr lang="en-US" dirty="0"/>
              <a:t>Insert Chart here</a:t>
            </a:r>
          </a:p>
        </p:txBody>
      </p:sp>
      <p:sp>
        <p:nvSpPr>
          <p:cNvPr id="15" name="Text Placeholder 14"/>
          <p:cNvSpPr>
            <a:spLocks noGrp="1"/>
          </p:cNvSpPr>
          <p:nvPr>
            <p:ph type="body" sz="quarter" idx="17" hasCustomPrompt="1"/>
          </p:nvPr>
        </p:nvSpPr>
        <p:spPr>
          <a:xfrm>
            <a:off x="6121401" y="1696095"/>
            <a:ext cx="2854325" cy="2003756"/>
          </a:xfrm>
          <a:prstGeom prst="rect">
            <a:avLst/>
          </a:prstGeom>
        </p:spPr>
        <p:txBody>
          <a:bodyPr vert="horz"/>
          <a:lstStyle>
            <a:lvl1pPr marL="0" indent="0" algn="r">
              <a:buNone/>
              <a:defRPr sz="3200" baseline="0">
                <a:solidFill>
                  <a:srgbClr val="566473"/>
                </a:solidFill>
              </a:defRPr>
            </a:lvl1pPr>
          </a:lstStyle>
          <a:p>
            <a:pPr lvl="0"/>
            <a:r>
              <a:rPr lang="en-US" dirty="0"/>
              <a:t>Insert main stat from the graph here</a:t>
            </a:r>
          </a:p>
        </p:txBody>
      </p:sp>
    </p:spTree>
    <p:extLst>
      <p:ext uri="{BB962C8B-B14F-4D97-AF65-F5344CB8AC3E}">
        <p14:creationId xmlns:p14="http://schemas.microsoft.com/office/powerpoint/2010/main" val="24440711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 preserve="1">
  <p:cSld name="OpeningNot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spcBef>
                <a:spcPts val="1350"/>
              </a:spcBef>
              <a:defRPr>
                <a:solidFill>
                  <a:schemeClr val="tx1"/>
                </a:solidFill>
              </a:defRPr>
            </a:lvl1pPr>
            <a:lvl2pPr>
              <a:defRPr>
                <a:solidFill>
                  <a:schemeClr val="tx1"/>
                </a:solidFill>
              </a:defRPr>
            </a:lvl2pPr>
            <a:lvl3pPr marL="0" indent="0">
              <a:spcBef>
                <a:spcPts val="1350"/>
              </a:spcBef>
              <a:buNone/>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8839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44">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ctrTitle" hasCustomPrompt="1"/>
          </p:nvPr>
        </p:nvSpPr>
        <p:spPr>
          <a:xfrm>
            <a:off x="868017" y="2329837"/>
            <a:ext cx="5546035" cy="541174"/>
          </a:xfrm>
        </p:spPr>
        <p:txBody>
          <a:bodyPr anchor="b"/>
          <a:lstStyle>
            <a:lvl1pPr algn="l">
              <a:lnSpc>
                <a:spcPts val="3525"/>
              </a:lnSpc>
              <a:defRPr sz="3188" baseline="0">
                <a:solidFill>
                  <a:schemeClr val="bg1"/>
                </a:solidFill>
              </a:defRPr>
            </a:lvl1pPr>
          </a:lstStyle>
          <a:p>
            <a:r>
              <a:rPr lang="en-US"/>
              <a:t>Presentation Title</a:t>
            </a:r>
          </a:p>
        </p:txBody>
      </p:sp>
      <p:sp>
        <p:nvSpPr>
          <p:cNvPr id="3" name="Subtitle 2"/>
          <p:cNvSpPr>
            <a:spLocks noGrp="1"/>
          </p:cNvSpPr>
          <p:nvPr>
            <p:ph type="subTitle" idx="1" hasCustomPrompt="1"/>
          </p:nvPr>
        </p:nvSpPr>
        <p:spPr>
          <a:xfrm>
            <a:off x="868017" y="2926839"/>
            <a:ext cx="5546035" cy="790397"/>
          </a:xfrm>
        </p:spPr>
        <p:txBody>
          <a:bodyPr>
            <a:noAutofit/>
          </a:bodyPr>
          <a:lstStyle>
            <a:lvl1pPr marL="0" indent="0" algn="l">
              <a:buNone/>
              <a:defRPr sz="1575" b="0">
                <a:solidFill>
                  <a:schemeClr val="bg1"/>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en-US"/>
              <a:t>Subhead or Second Line</a:t>
            </a:r>
          </a:p>
        </p:txBody>
      </p:sp>
      <p:sp>
        <p:nvSpPr>
          <p:cNvPr id="11" name="Text Placeholder 10"/>
          <p:cNvSpPr>
            <a:spLocks noGrp="1"/>
          </p:cNvSpPr>
          <p:nvPr>
            <p:ph type="body" sz="quarter" idx="13" hasCustomPrompt="1"/>
          </p:nvPr>
        </p:nvSpPr>
        <p:spPr>
          <a:xfrm>
            <a:off x="868017" y="4218742"/>
            <a:ext cx="5546034" cy="548522"/>
          </a:xfrm>
        </p:spPr>
        <p:txBody>
          <a:bodyPr>
            <a:noAutofit/>
          </a:bodyPr>
          <a:lstStyle>
            <a:lvl1pPr marL="0" indent="0">
              <a:spcBef>
                <a:spcPts val="0"/>
              </a:spcBef>
              <a:buFont typeface="Arial" panose="020B0604020202020204" pitchFamily="34" charset="0"/>
              <a:buNone/>
              <a:defRPr sz="953" b="0" baseline="0">
                <a:solidFill>
                  <a:schemeClr val="bg1"/>
                </a:solidFill>
              </a:defRPr>
            </a:lvl1pPr>
            <a:lvl2pPr marL="0" indent="0">
              <a:spcBef>
                <a:spcPts val="0"/>
              </a:spcBef>
              <a:buNone/>
              <a:defRPr sz="953" b="0"/>
            </a:lvl2pPr>
            <a:lvl3pPr marL="0" indent="0">
              <a:spcBef>
                <a:spcPts val="0"/>
              </a:spcBef>
              <a:buNone/>
              <a:defRPr sz="953" b="0"/>
            </a:lvl3pPr>
            <a:lvl4pPr marL="0" indent="0">
              <a:spcBef>
                <a:spcPts val="0"/>
              </a:spcBef>
              <a:buNone/>
              <a:defRPr sz="953" b="0"/>
            </a:lvl4pPr>
            <a:lvl5pPr marL="0" indent="0">
              <a:spcBef>
                <a:spcPts val="0"/>
              </a:spcBef>
              <a:buNone/>
              <a:defRPr sz="953" b="0"/>
            </a:lvl5pPr>
          </a:lstStyle>
          <a:p>
            <a:pPr lvl="0"/>
            <a:r>
              <a:rPr lang="en-US" dirty="0"/>
              <a:t>Presenter Name</a:t>
            </a:r>
          </a:p>
          <a:p>
            <a:pPr lvl="0"/>
            <a:r>
              <a:rPr lang="en-US" dirty="0"/>
              <a:t>Presenter Title</a:t>
            </a:r>
          </a:p>
          <a:p>
            <a:pPr lvl="0"/>
            <a:r>
              <a:rPr lang="en-US" dirty="0"/>
              <a:t>Presenter Email</a:t>
            </a:r>
          </a:p>
        </p:txBody>
      </p:sp>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21980" y="486205"/>
            <a:ext cx="877417" cy="533237"/>
          </a:xfrm>
          <a:prstGeom prst="rect">
            <a:avLst/>
          </a:prstGeom>
        </p:spPr>
      </p:pic>
    </p:spTree>
    <p:extLst>
      <p:ext uri="{BB962C8B-B14F-4D97-AF65-F5344CB8AC3E}">
        <p14:creationId xmlns:p14="http://schemas.microsoft.com/office/powerpoint/2010/main" val="1801935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200"/>
                                        <p:tgtEl>
                                          <p:spTgt spid="2"/>
                                        </p:tgtEl>
                                      </p:cBhvr>
                                    </p:animEffect>
                                  </p:childTnLst>
                                </p:cTn>
                              </p:par>
                            </p:childTnLst>
                          </p:cTn>
                        </p:par>
                        <p:par>
                          <p:cTn id="8" fill="hold">
                            <p:stCondLst>
                              <p:cond delay="2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200"/>
                                        <p:tgtEl>
                                          <p:spTgt spid="3">
                                            <p:txEl>
                                              <p:pRg st="0" end="0"/>
                                            </p:txEl>
                                          </p:spTgt>
                                        </p:tgtEl>
                                      </p:cBhvr>
                                    </p:animEffect>
                                  </p:childTnLst>
                                </p:cTn>
                              </p:par>
                            </p:childTnLst>
                          </p:cTn>
                        </p:par>
                        <p:par>
                          <p:cTn id="12" fill="hold">
                            <p:stCondLst>
                              <p:cond delay="400"/>
                            </p:stCondLst>
                            <p:childTnLst>
                              <p:par>
                                <p:cTn id="13" presetID="22" presetClass="entr" presetSubtype="1" fill="hold" grpId="0" nodeType="afterEffect">
                                  <p:stCondLst>
                                    <p:cond delay="0"/>
                                  </p:stCondLst>
                                  <p:childTnLst>
                                    <p:set>
                                      <p:cBhvr>
                                        <p:cTn id="14" dur="1" fill="hold">
                                          <p:stCondLst>
                                            <p:cond delay="0"/>
                                          </p:stCondLst>
                                        </p:cTn>
                                        <p:tgtEl>
                                          <p:spTgt spid="11">
                                            <p:txEl>
                                              <p:pRg st="0" end="0"/>
                                            </p:txEl>
                                          </p:spTgt>
                                        </p:tgtEl>
                                        <p:attrNameLst>
                                          <p:attrName>style.visibility</p:attrName>
                                        </p:attrNameLst>
                                      </p:cBhvr>
                                      <p:to>
                                        <p:strVal val="visible"/>
                                      </p:to>
                                    </p:set>
                                    <p:animEffect transition="in" filter="wipe(up)">
                                      <p:cBhvr>
                                        <p:cTn id="15" dur="200"/>
                                        <p:tgtEl>
                                          <p:spTgt spid="11">
                                            <p:txEl>
                                              <p:pRg st="0" end="0"/>
                                            </p:txEl>
                                          </p:spTgt>
                                        </p:tgtEl>
                                      </p:cBhvr>
                                    </p:animEffect>
                                  </p:childTnLst>
                                </p:cTn>
                              </p:par>
                            </p:childTnLst>
                          </p:cTn>
                        </p:par>
                        <p:par>
                          <p:cTn id="16" fill="hold">
                            <p:stCondLst>
                              <p:cond delay="600"/>
                            </p:stCondLst>
                            <p:childTnLst>
                              <p:par>
                                <p:cTn id="17" presetID="22" presetClass="entr" presetSubtype="1" fill="hold" grpId="0" nodeType="afterEffect">
                                  <p:stCondLst>
                                    <p:cond delay="0"/>
                                  </p:stCondLst>
                                  <p:childTnLst>
                                    <p:set>
                                      <p:cBhvr>
                                        <p:cTn id="18" dur="1" fill="hold">
                                          <p:stCondLst>
                                            <p:cond delay="0"/>
                                          </p:stCondLst>
                                        </p:cTn>
                                        <p:tgtEl>
                                          <p:spTgt spid="11">
                                            <p:txEl>
                                              <p:pRg st="1" end="1"/>
                                            </p:txEl>
                                          </p:spTgt>
                                        </p:tgtEl>
                                        <p:attrNameLst>
                                          <p:attrName>style.visibility</p:attrName>
                                        </p:attrNameLst>
                                      </p:cBhvr>
                                      <p:to>
                                        <p:strVal val="visible"/>
                                      </p:to>
                                    </p:set>
                                    <p:animEffect transition="in" filter="wipe(up)">
                                      <p:cBhvr>
                                        <p:cTn id="19" dur="200"/>
                                        <p:tgtEl>
                                          <p:spTgt spid="11">
                                            <p:txEl>
                                              <p:pRg st="1" end="1"/>
                                            </p:txEl>
                                          </p:spTgt>
                                        </p:tgtEl>
                                      </p:cBhvr>
                                    </p:animEffect>
                                  </p:childTnLst>
                                </p:cTn>
                              </p:par>
                            </p:childTnLst>
                          </p:cTn>
                        </p:par>
                        <p:par>
                          <p:cTn id="20" fill="hold">
                            <p:stCondLst>
                              <p:cond delay="800"/>
                            </p:stCondLst>
                            <p:childTnLst>
                              <p:par>
                                <p:cTn id="21" presetID="22" presetClass="entr" presetSubtype="1" fill="hold" grpId="0" nodeType="afterEffect">
                                  <p:stCondLst>
                                    <p:cond delay="0"/>
                                  </p:stCondLst>
                                  <p:childTnLst>
                                    <p:set>
                                      <p:cBhvr>
                                        <p:cTn id="22" dur="1" fill="hold">
                                          <p:stCondLst>
                                            <p:cond delay="0"/>
                                          </p:stCondLst>
                                        </p:cTn>
                                        <p:tgtEl>
                                          <p:spTgt spid="11">
                                            <p:txEl>
                                              <p:pRg st="2" end="2"/>
                                            </p:txEl>
                                          </p:spTgt>
                                        </p:tgtEl>
                                        <p:attrNameLst>
                                          <p:attrName>style.visibility</p:attrName>
                                        </p:attrNameLst>
                                      </p:cBhvr>
                                      <p:to>
                                        <p:strVal val="visible"/>
                                      </p:to>
                                    </p:set>
                                    <p:animEffect transition="in" filter="wipe(up)">
                                      <p:cBhvr>
                                        <p:cTn id="23" dur="2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200"/>
                        <p:tgtEl>
                          <p:spTgt spid="3"/>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200"/>
                        <p:tgtEl>
                          <p:spTgt spid="11"/>
                        </p:tgtEl>
                      </p:cBhvr>
                    </p:animEffect>
                  </p:childTnLst>
                </p:cTn>
              </p:par>
            </p:tnLst>
          </p:tmpl>
        </p:tmplLst>
      </p:bldP>
    </p:bldLst>
  </p:timing>
  <p:extLst>
    <p:ext uri="{DCECCB84-F9BA-43D5-87BE-67443E8EF086}">
      <p15:sldGuideLst xmlns:p15="http://schemas.microsoft.com/office/powerpoint/2012/main"/>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b="24925"/>
          <a:stretch/>
        </p:blipFill>
        <p:spPr>
          <a:xfrm>
            <a:off x="0" y="0"/>
            <a:ext cx="9144000" cy="5148618"/>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2157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Section Header Light">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b="21087"/>
          <a:stretch/>
        </p:blipFill>
        <p:spPr>
          <a:xfrm>
            <a:off x="1" y="-1"/>
            <a:ext cx="9143999" cy="5143501"/>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5"/>
                </a:solidFill>
              </a:defRPr>
            </a:lvl1pPr>
          </a:lstStyle>
          <a:p>
            <a:r>
              <a:rPr lang="en-US"/>
              <a:t>Section Title Here</a:t>
            </a:r>
          </a:p>
        </p:txBody>
      </p:sp>
      <p:sp>
        <p:nvSpPr>
          <p:cNvPr id="8"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55857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Section Header Brigh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b="24627"/>
          <a:stretch/>
        </p:blipFill>
        <p:spPr>
          <a:xfrm>
            <a:off x="0" y="1"/>
            <a:ext cx="9144000" cy="5169089"/>
          </a:xfrm>
          <a:prstGeom prst="rect">
            <a:avLst/>
          </a:prstGeom>
        </p:spPr>
      </p:pic>
      <p:sp>
        <p:nvSpPr>
          <p:cNvPr id="2" name="Title 1"/>
          <p:cNvSpPr>
            <a:spLocks noGrp="1"/>
          </p:cNvSpPr>
          <p:nvPr>
            <p:ph type="title" hasCustomPrompt="1"/>
          </p:nvPr>
        </p:nvSpPr>
        <p:spPr>
          <a:xfrm>
            <a:off x="874643" y="1912623"/>
            <a:ext cx="7620000" cy="582916"/>
          </a:xfrm>
        </p:spPr>
        <p:txBody>
          <a:bodyPr anchor="ctr"/>
          <a:lstStyle>
            <a:lvl1pPr>
              <a:defRPr sz="3188">
                <a:solidFill>
                  <a:schemeClr val="accent6"/>
                </a:solidFill>
              </a:defRPr>
            </a:lvl1pPr>
          </a:lstStyle>
          <a:p>
            <a:r>
              <a:rPr lang="en-US" dirty="0"/>
              <a:t>Section Title Here</a:t>
            </a:r>
          </a:p>
        </p:txBody>
      </p:sp>
      <p:sp>
        <p:nvSpPr>
          <p:cNvPr id="6" name="Slide Number Placeholder 4"/>
          <p:cNvSpPr>
            <a:spLocks noGrp="1"/>
          </p:cNvSpPr>
          <p:nvPr>
            <p:ph type="sldNum" sz="quarter" idx="15"/>
          </p:nvPr>
        </p:nvSpPr>
        <p:spPr>
          <a:xfrm>
            <a:off x="8747737" y="4806029"/>
            <a:ext cx="192024" cy="192024"/>
          </a:xfrm>
          <a:solidFill>
            <a:schemeClr val="bg1"/>
          </a:solidFill>
        </p:spPr>
        <p:txBody>
          <a:bodyPr/>
          <a:lstStyle>
            <a:lvl1pPr>
              <a:defRPr>
                <a:solidFill>
                  <a:schemeClr val="accent1"/>
                </a:solidFill>
              </a:defRPr>
            </a:lvl1pPr>
          </a:lstStyle>
          <a:p>
            <a:fld id="{B1AC83B0-B844-44F1-B4BE-92A8C14C00CC}" type="slidenum">
              <a:rPr lang="en-US" smtClean="0">
                <a:solidFill>
                  <a:srgbClr val="02D35F"/>
                </a:solidFill>
              </a:rPr>
              <a:pPr/>
              <a:t>‹#›</a:t>
            </a:fld>
            <a:endParaRPr lang="en-US" dirty="0">
              <a:solidFill>
                <a:srgbClr val="02D35F"/>
              </a:solidFill>
            </a:endParaRPr>
          </a:p>
        </p:txBody>
      </p:sp>
    </p:spTree>
    <p:extLst>
      <p:ext uri="{BB962C8B-B14F-4D97-AF65-F5344CB8AC3E}">
        <p14:creationId xmlns:p14="http://schemas.microsoft.com/office/powerpoint/2010/main" val="41864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 (28pt)</a:t>
            </a:r>
          </a:p>
        </p:txBody>
      </p:sp>
      <p:sp>
        <p:nvSpPr>
          <p:cNvPr id="6" name="Date Placeholder 5"/>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29927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0"/>
              </a:spcBef>
              <a:spcAft>
                <a:spcPts val="450"/>
              </a:spcAft>
              <a:defRPr/>
            </a:lvl1pPr>
            <a:lvl2pPr>
              <a:spcBef>
                <a:spcPts val="0"/>
              </a:spcBef>
              <a:spcAft>
                <a:spcPts val="450"/>
              </a:spcAft>
              <a:defRPr sz="1350"/>
            </a:lvl2pPr>
            <a:lvl3pPr>
              <a:spcBef>
                <a:spcPts val="0"/>
              </a:spcBef>
              <a:spcAft>
                <a:spcPts val="450"/>
              </a:spcAft>
              <a:defRPr sz="1200"/>
            </a:lvl3pPr>
            <a:lvl4pPr>
              <a:spcBef>
                <a:spcPts val="0"/>
              </a:spcBef>
              <a:spcAft>
                <a:spcPts val="450"/>
              </a:spcAft>
              <a:defRPr sz="1050"/>
            </a:lvl4pPr>
            <a:lvl5pPr>
              <a:spcBef>
                <a:spcPts val="0"/>
              </a:spcBef>
              <a:spcAft>
                <a:spcPts val="450"/>
              </a:spcAft>
              <a:defRPr sz="9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r>
              <a:rPr lang="en-US">
                <a:solidFill>
                  <a:srgbClr val="0D2C40"/>
                </a:solidFill>
              </a:rPr>
              <a:t>SUSE Confidential Information</a:t>
            </a:r>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7748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DCECCB84-F9BA-43D5-87BE-67443E8EF086}">
      <p15:sldGuideLst xmlns:p15="http://schemas.microsoft.com/office/powerpoint/2012/main">
        <p15:guide id="1" pos="265">
          <p15:clr>
            <a:srgbClr val="FBAE40"/>
          </p15:clr>
        </p15:guide>
      </p15:sldGuideLst>
    </p:ext>
  </p:extLs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Content-PhotoBackground">
    <p:spTree>
      <p:nvGrpSpPr>
        <p:cNvPr id="1" name=""/>
        <p:cNvGrpSpPr/>
        <p:nvPr/>
      </p:nvGrpSpPr>
      <p:grpSpPr>
        <a:xfrm>
          <a:off x="0" y="0"/>
          <a:ext cx="0" cy="0"/>
          <a:chOff x="0" y="0"/>
          <a:chExt cx="0" cy="0"/>
        </a:xfrm>
      </p:grpSpPr>
      <p:sp>
        <p:nvSpPr>
          <p:cNvPr id="10" name="Picture Placeholder 7"/>
          <p:cNvSpPr>
            <a:spLocks noGrp="1"/>
          </p:cNvSpPr>
          <p:nvPr>
            <p:ph type="pic" sz="quarter" idx="14" hasCustomPrompt="1"/>
          </p:nvPr>
        </p:nvSpPr>
        <p:spPr>
          <a:xfrm>
            <a:off x="314324" y="0"/>
            <a:ext cx="8829675" cy="5143500"/>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874644" y="1220724"/>
            <a:ext cx="7640706" cy="1240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srgbClr val="0D2C40"/>
              </a:solidFill>
            </a:endParaRPr>
          </a:p>
        </p:txBody>
      </p:sp>
      <p:sp>
        <p:nvSpPr>
          <p:cNvPr id="8" name="Footer Placeholder 7"/>
          <p:cNvSpPr>
            <a:spLocks noGrp="1"/>
          </p:cNvSpPr>
          <p:nvPr>
            <p:ph type="ftr" sz="quarter" idx="11"/>
          </p:nvPr>
        </p:nvSpPr>
        <p:spPr/>
        <p:txBody>
          <a:bodyPr/>
          <a:lstStyle/>
          <a:p>
            <a:r>
              <a:rPr lang="en-US">
                <a:solidFill>
                  <a:srgbClr val="0D2C40"/>
                </a:solidFill>
              </a:rPr>
              <a:t>SUSE Confidential Information</a:t>
            </a:r>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27857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3" y="936903"/>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4"/>
          </p:nvPr>
        </p:nvSpPr>
        <p:spPr/>
        <p:txBody>
          <a:bodyPr/>
          <a:lstStyle/>
          <a:p>
            <a:endParaRPr lang="en-US" dirty="0">
              <a:solidFill>
                <a:srgbClr val="0D2C40"/>
              </a:solidFill>
            </a:endParaRPr>
          </a:p>
        </p:txBody>
      </p:sp>
      <p:sp>
        <p:nvSpPr>
          <p:cNvPr id="8" name="Footer Placeholder 7"/>
          <p:cNvSpPr>
            <a:spLocks noGrp="1"/>
          </p:cNvSpPr>
          <p:nvPr>
            <p:ph type="ftr" sz="quarter" idx="15"/>
          </p:nvPr>
        </p:nvSpPr>
        <p:spPr/>
        <p:txBody>
          <a:bodyPr/>
          <a:lstStyle/>
          <a:p>
            <a:r>
              <a:rPr lang="en-US">
                <a:solidFill>
                  <a:srgbClr val="0D2C40"/>
                </a:solidFill>
              </a:rPr>
              <a:t>SUSE Confidential Information</a:t>
            </a:r>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6424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Subtitle-PhotoBackground">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314324" y="-5080"/>
            <a:ext cx="8829675" cy="5157216"/>
          </a:xfrm>
        </p:spPr>
        <p:txBody>
          <a:bodyPr/>
          <a:lstStyle>
            <a:lvl1pPr algn="ctr">
              <a:defRPr baseline="0"/>
            </a:lvl1pPr>
          </a:lstStyle>
          <a:p>
            <a:r>
              <a:rPr lang="en-US"/>
              <a:t>Click icon to add image</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7640706" cy="105686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p:nvPr>
        </p:nvSpPr>
        <p:spPr>
          <a:xfrm>
            <a:off x="874714" y="937538"/>
            <a:ext cx="764063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7" name="Date Placeholder 6"/>
          <p:cNvSpPr>
            <a:spLocks noGrp="1"/>
          </p:cNvSpPr>
          <p:nvPr>
            <p:ph type="dt" sz="half" idx="15"/>
          </p:nvPr>
        </p:nvSpPr>
        <p:spPr/>
        <p:txBody>
          <a:bodyPr/>
          <a:lstStyle/>
          <a:p>
            <a:endParaRPr lang="en-US" dirty="0">
              <a:solidFill>
                <a:srgbClr val="0D2C40"/>
              </a:solidFill>
            </a:endParaRPr>
          </a:p>
        </p:txBody>
      </p:sp>
      <p:sp>
        <p:nvSpPr>
          <p:cNvPr id="10" name="Footer Placeholder 9"/>
          <p:cNvSpPr>
            <a:spLocks noGrp="1"/>
          </p:cNvSpPr>
          <p:nvPr>
            <p:ph type="ftr" sz="quarter" idx="16"/>
          </p:nvPr>
        </p:nvSpPr>
        <p:spPr/>
        <p:txBody>
          <a:bodyPr/>
          <a:lstStyle/>
          <a:p>
            <a:r>
              <a:rPr lang="en-US">
                <a:solidFill>
                  <a:srgbClr val="0D2C40"/>
                </a:solidFill>
              </a:rPr>
              <a:t>SUSE Confidential Information</a:t>
            </a:r>
            <a:endParaRPr lang="en-US" dirty="0">
              <a:solidFill>
                <a:srgbClr val="0D2C40"/>
              </a:solidFill>
            </a:endParaRPr>
          </a:p>
        </p:txBody>
      </p:sp>
      <p:sp>
        <p:nvSpPr>
          <p:cNvPr id="12"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9905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1381540"/>
            <a:ext cx="3690730"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4" y="923822"/>
            <a:ext cx="3690697"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Subhead</a:t>
            </a:r>
          </a:p>
        </p:txBody>
      </p:sp>
      <p:sp>
        <p:nvSpPr>
          <p:cNvPr id="10" name="Content Placeholder 2"/>
          <p:cNvSpPr>
            <a:spLocks noGrp="1"/>
          </p:cNvSpPr>
          <p:nvPr>
            <p:ph idx="14" hasCustomPrompt="1"/>
          </p:nvPr>
        </p:nvSpPr>
        <p:spPr>
          <a:xfrm>
            <a:off x="4692062" y="1382263"/>
            <a:ext cx="3694176" cy="3283331"/>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1" name="Text Placeholder 8"/>
          <p:cNvSpPr>
            <a:spLocks noGrp="1"/>
          </p:cNvSpPr>
          <p:nvPr>
            <p:ph type="body" sz="quarter" idx="15" hasCustomPrompt="1"/>
          </p:nvPr>
        </p:nvSpPr>
        <p:spPr>
          <a:xfrm>
            <a:off x="4692131" y="924545"/>
            <a:ext cx="3694176"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Subhead</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r>
              <a:rPr lang="en-US">
                <a:solidFill>
                  <a:srgbClr val="0D2C40"/>
                </a:solidFill>
              </a:rPr>
              <a:t>SUSE Confidential Information</a:t>
            </a:r>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02405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Title-2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4" y="932728"/>
            <a:ext cx="3690730"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p:cNvSpPr>
            <a:spLocks noGrp="1"/>
          </p:cNvSpPr>
          <p:nvPr>
            <p:ph idx="14" hasCustomPrompt="1"/>
          </p:nvPr>
        </p:nvSpPr>
        <p:spPr>
          <a:xfrm>
            <a:off x="4692062" y="933451"/>
            <a:ext cx="3694176" cy="3732143"/>
          </a:xfrm>
        </p:spPr>
        <p:txBody>
          <a:bodyPr/>
          <a:lstStyle>
            <a:lvl1pPr marL="129779" indent="-129779">
              <a:buFont typeface="Arial" panose="020B0604020202020204" pitchFamily="34" charset="0"/>
              <a:buChar char="•"/>
              <a:defRPr sz="1275" b="0"/>
            </a:lvl1pPr>
            <a:lvl2pPr marL="342900" indent="-84535">
              <a:buFont typeface="Arial" panose="020B0604020202020204" pitchFamily="34" charset="0"/>
              <a:buChar char="-"/>
              <a:defRPr sz="1050" b="0"/>
            </a:lvl2pPr>
            <a:lvl3pPr marL="472679" indent="-45244">
              <a:defRPr sz="900"/>
            </a:lvl3pPr>
            <a:lvl4pPr marL="556022" indent="-84535">
              <a:defRPr sz="750"/>
            </a:lvl4pPr>
            <a:lvl5pPr marL="640556" indent="-84535">
              <a:defRPr sz="750"/>
            </a:lvl5pPr>
          </a:lstStyle>
          <a:p>
            <a:pPr lvl="0"/>
            <a:r>
              <a:rPr lang="en-US"/>
              <a:t>First level</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r>
              <a:rPr lang="en-US">
                <a:solidFill>
                  <a:srgbClr val="0D2C40"/>
                </a:solidFill>
              </a:rPr>
              <a:t>SUSE Confidential Information</a:t>
            </a:r>
            <a:endParaRPr lang="en-US" dirty="0">
              <a:solidFill>
                <a:srgbClr val="0D2C40"/>
              </a:solidFill>
            </a:endParaRPr>
          </a:p>
        </p:txBody>
      </p:sp>
      <p:sp>
        <p:nvSpPr>
          <p:cNvPr id="13"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64075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3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1381540"/>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3" hasCustomPrompt="1"/>
          </p:nvPr>
        </p:nvSpPr>
        <p:spPr>
          <a:xfrm>
            <a:off x="874715" y="923822"/>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1 Sub</a:t>
            </a:r>
          </a:p>
        </p:txBody>
      </p:sp>
      <p:sp>
        <p:nvSpPr>
          <p:cNvPr id="12" name="Content Placeholder 2"/>
          <p:cNvSpPr>
            <a:spLocks noGrp="1"/>
          </p:cNvSpPr>
          <p:nvPr>
            <p:ph idx="14" hasCustomPrompt="1"/>
          </p:nvPr>
        </p:nvSpPr>
        <p:spPr>
          <a:xfrm>
            <a:off x="3399184" y="1376571"/>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3" name="Text Placeholder 8"/>
          <p:cNvSpPr>
            <a:spLocks noGrp="1"/>
          </p:cNvSpPr>
          <p:nvPr>
            <p:ph type="body" sz="quarter" idx="15" hasCustomPrompt="1"/>
          </p:nvPr>
        </p:nvSpPr>
        <p:spPr>
          <a:xfrm>
            <a:off x="3399255" y="918853"/>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2 Sub</a:t>
            </a:r>
          </a:p>
        </p:txBody>
      </p:sp>
      <p:sp>
        <p:nvSpPr>
          <p:cNvPr id="14" name="Content Placeholder 2"/>
          <p:cNvSpPr>
            <a:spLocks noGrp="1"/>
          </p:cNvSpPr>
          <p:nvPr>
            <p:ph idx="16" hasCustomPrompt="1"/>
          </p:nvPr>
        </p:nvSpPr>
        <p:spPr>
          <a:xfrm>
            <a:off x="5923725" y="1377294"/>
            <a:ext cx="2445026" cy="3283331"/>
          </a:xfrm>
        </p:spPr>
        <p:txBody>
          <a:bodyPr/>
          <a:lstStyle>
            <a:lvl1pPr marL="0" indent="0">
              <a:buFont typeface="Arial" panose="020B0604020202020204" pitchFamily="34" charset="0"/>
              <a:buNone/>
              <a:defRPr sz="1275" b="0"/>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First level bullet</a:t>
            </a:r>
          </a:p>
          <a:p>
            <a:pPr lvl="1"/>
            <a:r>
              <a:rPr lang="en-US"/>
              <a:t>Second level</a:t>
            </a:r>
          </a:p>
          <a:p>
            <a:pPr lvl="2"/>
            <a:r>
              <a:rPr lang="en-US"/>
              <a:t>Third level</a:t>
            </a:r>
          </a:p>
          <a:p>
            <a:pPr lvl="3"/>
            <a:r>
              <a:rPr lang="en-US"/>
              <a:t>Fourth level</a:t>
            </a:r>
          </a:p>
          <a:p>
            <a:pPr lvl="4"/>
            <a:r>
              <a:rPr lang="en-US"/>
              <a:t>Fifth level</a:t>
            </a:r>
          </a:p>
        </p:txBody>
      </p:sp>
      <p:sp>
        <p:nvSpPr>
          <p:cNvPr id="15" name="Text Placeholder 8"/>
          <p:cNvSpPr>
            <a:spLocks noGrp="1"/>
          </p:cNvSpPr>
          <p:nvPr>
            <p:ph type="body" sz="quarter" idx="17" hasCustomPrompt="1"/>
          </p:nvPr>
        </p:nvSpPr>
        <p:spPr>
          <a:xfrm>
            <a:off x="5923794" y="919576"/>
            <a:ext cx="2445004" cy="328613"/>
          </a:xfrm>
        </p:spPr>
        <p:txBody>
          <a:bodyPr anchor="ctr"/>
          <a:lstStyle>
            <a:lvl1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Column 3 Sub</a:t>
            </a:r>
          </a:p>
        </p:txBody>
      </p:sp>
      <p:sp>
        <p:nvSpPr>
          <p:cNvPr id="7" name="Date Placeholder 6"/>
          <p:cNvSpPr>
            <a:spLocks noGrp="1"/>
          </p:cNvSpPr>
          <p:nvPr>
            <p:ph type="dt" sz="half" idx="18"/>
          </p:nvPr>
        </p:nvSpPr>
        <p:spPr/>
        <p:txBody>
          <a:bodyPr/>
          <a:lstStyle/>
          <a:p>
            <a:endParaRPr lang="en-US" dirty="0">
              <a:solidFill>
                <a:srgbClr val="0D2C40"/>
              </a:solidFill>
            </a:endParaRPr>
          </a:p>
        </p:txBody>
      </p:sp>
      <p:sp>
        <p:nvSpPr>
          <p:cNvPr id="8" name="Footer Placeholder 7"/>
          <p:cNvSpPr>
            <a:spLocks noGrp="1"/>
          </p:cNvSpPr>
          <p:nvPr>
            <p:ph type="ftr" sz="quarter" idx="19"/>
          </p:nvPr>
        </p:nvSpPr>
        <p:spPr/>
        <p:txBody>
          <a:bodyPr/>
          <a:lstStyle/>
          <a:p>
            <a:r>
              <a:rPr lang="en-US">
                <a:solidFill>
                  <a:srgbClr val="0D2C40"/>
                </a:solidFill>
              </a:rPr>
              <a:t>SUSE Confidential Information</a:t>
            </a:r>
            <a:endParaRPr lang="en-US" dirty="0">
              <a:solidFill>
                <a:srgbClr val="0D2C40"/>
              </a:solidFill>
            </a:endParaRPr>
          </a:p>
        </p:txBody>
      </p:sp>
      <p:sp>
        <p:nvSpPr>
          <p:cNvPr id="16"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3141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4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a:xfrm>
            <a:off x="874645"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1 Sub</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p:cNvSpPr>
            <a:spLocks noGrp="1"/>
          </p:cNvSpPr>
          <p:nvPr>
            <p:ph idx="13" hasCustomPrompt="1"/>
          </p:nvPr>
        </p:nvSpPr>
        <p:spPr>
          <a:xfrm>
            <a:off x="2774122"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2 Sub</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p:cNvSpPr>
            <a:spLocks noGrp="1"/>
          </p:cNvSpPr>
          <p:nvPr>
            <p:ph idx="14" hasCustomPrompt="1"/>
          </p:nvPr>
        </p:nvSpPr>
        <p:spPr>
          <a:xfrm>
            <a:off x="4673599"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3 Sub</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p:cNvSpPr>
            <a:spLocks noGrp="1"/>
          </p:cNvSpPr>
          <p:nvPr>
            <p:ph idx="15" hasCustomPrompt="1"/>
          </p:nvPr>
        </p:nvSpPr>
        <p:spPr>
          <a:xfrm>
            <a:off x="6573077" y="959127"/>
            <a:ext cx="1755913" cy="3705744"/>
          </a:xfrm>
        </p:spPr>
        <p:txBody>
          <a:bodyPr/>
          <a:lstStyle>
            <a:lvl1pPr marL="0" indent="0">
              <a:buFont typeface="Arial" panose="020B0604020202020204" pitchFamily="34" charset="0"/>
              <a:buNone/>
              <a:defRPr sz="1238" b="1"/>
            </a:lvl1pPr>
            <a:lvl2pPr marL="0" indent="0">
              <a:buFont typeface="Arial" panose="020B0604020202020204" pitchFamily="34" charset="0"/>
              <a:buNone/>
              <a:defRPr sz="1050" b="0"/>
            </a:lvl2pPr>
            <a:lvl3pPr marL="0" indent="0">
              <a:buNone/>
              <a:defRPr sz="900"/>
            </a:lvl3pPr>
            <a:lvl4pPr marL="0" indent="0">
              <a:buNone/>
              <a:defRPr sz="750"/>
            </a:lvl4pPr>
            <a:lvl5pPr marL="0" indent="0">
              <a:buNone/>
              <a:defRPr sz="750"/>
            </a:lvl5pPr>
          </a:lstStyle>
          <a:p>
            <a:pPr lvl="0"/>
            <a:r>
              <a:rPr lang="en-US"/>
              <a:t>Column 4 Sub</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6"/>
          </p:nvPr>
        </p:nvSpPr>
        <p:spPr/>
        <p:txBody>
          <a:bodyPr/>
          <a:lstStyle/>
          <a:p>
            <a:endParaRPr lang="en-US" dirty="0">
              <a:solidFill>
                <a:srgbClr val="0D2C40"/>
              </a:solidFill>
            </a:endParaRPr>
          </a:p>
        </p:txBody>
      </p:sp>
      <p:sp>
        <p:nvSpPr>
          <p:cNvPr id="8" name="Footer Placeholder 7"/>
          <p:cNvSpPr>
            <a:spLocks noGrp="1"/>
          </p:cNvSpPr>
          <p:nvPr>
            <p:ph type="ftr" sz="quarter" idx="17"/>
          </p:nvPr>
        </p:nvSpPr>
        <p:spPr/>
        <p:txBody>
          <a:bodyPr/>
          <a:lstStyle/>
          <a:p>
            <a:r>
              <a:rPr lang="en-US">
                <a:solidFill>
                  <a:srgbClr val="0D2C40"/>
                </a:solidFill>
              </a:rPr>
              <a:t>SUSE Confidential Information</a:t>
            </a:r>
            <a:endParaRPr lang="en-US" dirty="0">
              <a:solidFill>
                <a:srgbClr val="0D2C40"/>
              </a:solidFill>
            </a:endParaRPr>
          </a:p>
        </p:txBody>
      </p:sp>
      <p:sp>
        <p:nvSpPr>
          <p:cNvPr id="10"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3411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Text Placeholder 8"/>
          <p:cNvSpPr>
            <a:spLocks noGrp="1"/>
          </p:cNvSpPr>
          <p:nvPr>
            <p:ph type="body" sz="quarter" idx="13"/>
          </p:nvPr>
        </p:nvSpPr>
        <p:spPr>
          <a:xfrm>
            <a:off x="874714" y="944218"/>
            <a:ext cx="7640637" cy="810039"/>
          </a:xfrm>
        </p:spPr>
        <p:txBody>
          <a:bodyPr anchor="t"/>
          <a:lstStyle>
            <a:lvl1pPr marL="0" indent="0">
              <a:spcBef>
                <a:spcPts val="0"/>
              </a:spcBef>
              <a:defRPr lang="en-US" sz="1500" b="1"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874644" y="1967949"/>
            <a:ext cx="7640706" cy="2696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p>
            <a:endParaRPr lang="en-US" dirty="0">
              <a:solidFill>
                <a:srgbClr val="0D2C40"/>
              </a:solidFill>
            </a:endParaRPr>
          </a:p>
        </p:txBody>
      </p:sp>
      <p:sp>
        <p:nvSpPr>
          <p:cNvPr id="7" name="Footer Placeholder 6"/>
          <p:cNvSpPr>
            <a:spLocks noGrp="1"/>
          </p:cNvSpPr>
          <p:nvPr>
            <p:ph type="ftr" sz="quarter" idx="15"/>
          </p:nvPr>
        </p:nvSpPr>
        <p:spPr/>
        <p:txBody>
          <a:bodyPr/>
          <a:lstStyle/>
          <a:p>
            <a:r>
              <a:rPr lang="en-US">
                <a:solidFill>
                  <a:srgbClr val="0D2C40"/>
                </a:solidFill>
              </a:rPr>
              <a:t>SUSE Confidential Information</a:t>
            </a:r>
            <a:endParaRPr lang="en-US" dirty="0">
              <a:solidFill>
                <a:srgbClr val="0D2C40"/>
              </a:solidFill>
            </a:endParaRPr>
          </a:p>
        </p:txBody>
      </p:sp>
      <p:sp>
        <p:nvSpPr>
          <p:cNvPr id="11"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856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2" name="Title 1"/>
          <p:cNvSpPr>
            <a:spLocks noGrp="1"/>
          </p:cNvSpPr>
          <p:nvPr>
            <p:ph type="title"/>
          </p:nvPr>
        </p:nvSpPr>
        <p:spPr>
          <a:xfrm>
            <a:off x="2776330" y="434856"/>
            <a:ext cx="5732394" cy="415498"/>
          </a:xfrm>
        </p:spPr>
        <p:txBody>
          <a:bodyPr/>
          <a:lstStyle>
            <a:lvl1pPr>
              <a:defRPr>
                <a:solidFill>
                  <a:schemeClr val="accent1"/>
                </a:solidFill>
              </a:defRPr>
            </a:lvl1pPr>
          </a:lstStyle>
          <a:p>
            <a:r>
              <a:rPr lang="en-US"/>
              <a:t>Click to edit Master title style</a:t>
            </a:r>
          </a:p>
        </p:txBody>
      </p:sp>
      <p:sp>
        <p:nvSpPr>
          <p:cNvPr id="9" name="Text Placeholder 8"/>
          <p:cNvSpPr>
            <a:spLocks noGrp="1"/>
          </p:cNvSpPr>
          <p:nvPr>
            <p:ph type="body" sz="quarter" idx="13"/>
          </p:nvPr>
        </p:nvSpPr>
        <p:spPr>
          <a:xfrm>
            <a:off x="2783010" y="929309"/>
            <a:ext cx="5732341" cy="545100"/>
          </a:xfrm>
        </p:spPr>
        <p:txBody>
          <a:bodyPr anchor="t"/>
          <a:lstStyle>
            <a:lvl1pPr marL="0" indent="0">
              <a:spcBef>
                <a:spcPts val="0"/>
              </a:spcBef>
              <a:defRPr lang="en-US" sz="1350" b="0" kern="1200" baseline="0" smtClean="0">
                <a:solidFill>
                  <a:schemeClr val="accent1"/>
                </a:solidFill>
                <a:latin typeface="Arial" panose="020B0604020202020204" pitchFamily="34" charset="0"/>
                <a:ea typeface="+mn-ea"/>
                <a:cs typeface="Arial" panose="020B0604020202020204" pitchFamily="34" charset="0"/>
              </a:defRPr>
            </a:lvl1pPr>
            <a:lvl2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2pPr>
            <a:lvl3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3pPr>
            <a:lvl4pPr marL="0" indent="0">
              <a:defRPr lang="en-US" sz="1500" b="1" kern="1200" baseline="0" smtClean="0">
                <a:solidFill>
                  <a:schemeClr val="tx2"/>
                </a:solidFill>
                <a:latin typeface="Arial" panose="020B0604020202020204" pitchFamily="34" charset="0"/>
                <a:ea typeface="+mn-ea"/>
                <a:cs typeface="Arial" panose="020B0604020202020204" pitchFamily="34" charset="0"/>
              </a:defRPr>
            </a:lvl4pPr>
            <a:lvl5pPr marL="0" indent="0">
              <a:defRPr lang="en-US" sz="1500" b="1" kern="1200" baseline="0">
                <a:solidFill>
                  <a:schemeClr val="tx2"/>
                </a:solidFill>
                <a:latin typeface="Arial" panose="020B0604020202020204" pitchFamily="34" charset="0"/>
                <a:ea typeface="+mn-ea"/>
                <a:cs typeface="Arial" panose="020B0604020202020204" pitchFamily="34" charset="0"/>
              </a:defRPr>
            </a:lvl5pPr>
          </a:lstStyle>
          <a:p>
            <a:pPr lvl="0"/>
            <a:r>
              <a:rPr lang="en-US"/>
              <a:t>Click to edit Master text styles</a:t>
            </a:r>
          </a:p>
        </p:txBody>
      </p:sp>
      <p:sp>
        <p:nvSpPr>
          <p:cNvPr id="10" name="Content Placeholder 2"/>
          <p:cNvSpPr>
            <a:spLocks noGrp="1"/>
          </p:cNvSpPr>
          <p:nvPr>
            <p:ph idx="1"/>
          </p:nvPr>
        </p:nvSpPr>
        <p:spPr>
          <a:xfrm>
            <a:off x="2782957" y="1545535"/>
            <a:ext cx="5732393" cy="3129275"/>
          </a:xfrm>
        </p:spPr>
        <p:txBody>
          <a:bodyPr/>
          <a:lstStyle>
            <a:lvl1pPr>
              <a:spcBef>
                <a:spcPts val="0"/>
              </a:spcBef>
              <a:spcAft>
                <a:spcPts val="1800"/>
              </a:spcAft>
              <a:defRPr/>
            </a:lvl1pPr>
            <a:lvl2pPr marL="0" indent="0">
              <a:buNone/>
              <a:defRPr b="1">
                <a:solidFill>
                  <a:schemeClr val="accent1"/>
                </a:solidFill>
              </a:defRPr>
            </a:lvl2pPr>
            <a:lvl3pPr marL="0" indent="0">
              <a:spcBef>
                <a:spcPts val="0"/>
              </a:spcBef>
              <a:buNone/>
              <a:defRPr sz="1050"/>
            </a:lvl3pPr>
            <a:lvl4pPr marL="0" indent="0">
              <a:spcBef>
                <a:spcPts val="0"/>
              </a:spcBef>
              <a:buNone/>
              <a:defRPr sz="900"/>
            </a:lvl4pPr>
            <a:lvl5pPr marL="0" indent="0">
              <a:spcBef>
                <a:spcPts val="0"/>
              </a:spcBef>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14"/>
          </p:nvPr>
        </p:nvSpPr>
        <p:spPr>
          <a:xfrm>
            <a:off x="874644" y="1376570"/>
            <a:ext cx="1610140" cy="3298241"/>
          </a:xfrm>
        </p:spPr>
        <p:txBody>
          <a:bodyPr/>
          <a:lstStyle>
            <a:lvl1pPr>
              <a:lnSpc>
                <a:spcPts val="1050"/>
              </a:lnSpc>
              <a:spcBef>
                <a:spcPts val="0"/>
              </a:spcBef>
              <a:spcAft>
                <a:spcPts val="0"/>
              </a:spcAft>
              <a:defRPr sz="863">
                <a:solidFill>
                  <a:schemeClr val="accent1"/>
                </a:solidFill>
              </a:defRPr>
            </a:lvl1pPr>
            <a:lvl2pPr marL="0" indent="0">
              <a:lnSpc>
                <a:spcPts val="1050"/>
              </a:lnSpc>
              <a:spcBef>
                <a:spcPts val="0"/>
              </a:spcBef>
              <a:buFont typeface="Arial" panose="020B0604020202020204" pitchFamily="34" charset="0"/>
              <a:buNone/>
              <a:defRPr sz="863"/>
            </a:lvl2pPr>
            <a:lvl3pPr marL="0" indent="0">
              <a:lnSpc>
                <a:spcPts val="1050"/>
              </a:lnSpc>
              <a:spcBef>
                <a:spcPts val="0"/>
              </a:spcBef>
              <a:buNone/>
              <a:defRPr sz="863"/>
            </a:lvl3pPr>
            <a:lvl4pPr marL="0" indent="0">
              <a:lnSpc>
                <a:spcPts val="1050"/>
              </a:lnSpc>
              <a:spcBef>
                <a:spcPts val="0"/>
              </a:spcBef>
              <a:buNone/>
              <a:defRPr sz="863"/>
            </a:lvl4pPr>
            <a:lvl5pPr marL="0" indent="0">
              <a:lnSpc>
                <a:spcPts val="1050"/>
              </a:lnSpc>
              <a:spcBef>
                <a:spcPts val="0"/>
              </a:spcBef>
              <a:buNone/>
              <a:defRPr sz="863"/>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6157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slideLayout" Target="../slideLayouts/slideLayout41.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23" Type="http://schemas.openxmlformats.org/officeDocument/2006/relationships/image" Target="../media/image9.jpeg"/><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3.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image" Target="../media/image9.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slideLayout" Target="../slideLayouts/slideLayout74.xml"/><Relationship Id="rId18" Type="http://schemas.openxmlformats.org/officeDocument/2006/relationships/slideLayout" Target="../slideLayouts/slideLayout79.xml"/><Relationship Id="rId3" Type="http://schemas.openxmlformats.org/officeDocument/2006/relationships/slideLayout" Target="../slideLayouts/slideLayout64.xml"/><Relationship Id="rId21" Type="http://schemas.openxmlformats.org/officeDocument/2006/relationships/slideLayout" Target="../slideLayouts/slideLayout82.xml"/><Relationship Id="rId7" Type="http://schemas.openxmlformats.org/officeDocument/2006/relationships/slideLayout" Target="../slideLayouts/slideLayout68.xml"/><Relationship Id="rId12" Type="http://schemas.openxmlformats.org/officeDocument/2006/relationships/slideLayout" Target="../slideLayouts/slideLayout73.xml"/><Relationship Id="rId17" Type="http://schemas.openxmlformats.org/officeDocument/2006/relationships/slideLayout" Target="../slideLayouts/slideLayout78.xml"/><Relationship Id="rId25" Type="http://schemas.openxmlformats.org/officeDocument/2006/relationships/image" Target="../media/image9.jpeg"/><Relationship Id="rId2" Type="http://schemas.openxmlformats.org/officeDocument/2006/relationships/slideLayout" Target="../slideLayouts/slideLayout63.xml"/><Relationship Id="rId16" Type="http://schemas.openxmlformats.org/officeDocument/2006/relationships/slideLayout" Target="../slideLayouts/slideLayout77.xml"/><Relationship Id="rId20" Type="http://schemas.openxmlformats.org/officeDocument/2006/relationships/slideLayout" Target="../slideLayouts/slideLayout81.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24" Type="http://schemas.openxmlformats.org/officeDocument/2006/relationships/theme" Target="../theme/theme4.xml"/><Relationship Id="rId5" Type="http://schemas.openxmlformats.org/officeDocument/2006/relationships/slideLayout" Target="../slideLayouts/slideLayout66.xml"/><Relationship Id="rId15" Type="http://schemas.openxmlformats.org/officeDocument/2006/relationships/slideLayout" Target="../slideLayouts/slideLayout76.xml"/><Relationship Id="rId23" Type="http://schemas.openxmlformats.org/officeDocument/2006/relationships/slideLayout" Target="../slideLayouts/slideLayout84.xml"/><Relationship Id="rId10" Type="http://schemas.openxmlformats.org/officeDocument/2006/relationships/slideLayout" Target="../slideLayouts/slideLayout71.xml"/><Relationship Id="rId19" Type="http://schemas.openxmlformats.org/officeDocument/2006/relationships/slideLayout" Target="../slideLayouts/slideLayout80.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slideLayout" Target="../slideLayouts/slideLayout75.xml"/><Relationship Id="rId22"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theme" Target="../theme/theme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image" Target="../media/image9.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slideLayout" Target="../slideLayouts/slideLayout117.xml"/><Relationship Id="rId18" Type="http://schemas.openxmlformats.org/officeDocument/2006/relationships/slideLayout" Target="../slideLayouts/slideLayout122.xml"/><Relationship Id="rId3" Type="http://schemas.openxmlformats.org/officeDocument/2006/relationships/slideLayout" Target="../slideLayouts/slideLayout107.xml"/><Relationship Id="rId21" Type="http://schemas.openxmlformats.org/officeDocument/2006/relationships/theme" Target="../theme/theme6.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17" Type="http://schemas.openxmlformats.org/officeDocument/2006/relationships/slideLayout" Target="../slideLayouts/slideLayout121.xml"/><Relationship Id="rId2" Type="http://schemas.openxmlformats.org/officeDocument/2006/relationships/slideLayout" Target="../slideLayouts/slideLayout106.xml"/><Relationship Id="rId16" Type="http://schemas.openxmlformats.org/officeDocument/2006/relationships/slideLayout" Target="../slideLayouts/slideLayout120.xml"/><Relationship Id="rId20" Type="http://schemas.openxmlformats.org/officeDocument/2006/relationships/slideLayout" Target="../slideLayouts/slideLayout124.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5" Type="http://schemas.openxmlformats.org/officeDocument/2006/relationships/slideLayout" Target="../slideLayouts/slideLayout119.xml"/><Relationship Id="rId10" Type="http://schemas.openxmlformats.org/officeDocument/2006/relationships/slideLayout" Target="../slideLayouts/slideLayout114.xml"/><Relationship Id="rId19" Type="http://schemas.openxmlformats.org/officeDocument/2006/relationships/slideLayout" Target="../slideLayouts/slideLayout123.xml"/><Relationship Id="rId4" Type="http://schemas.openxmlformats.org/officeDocument/2006/relationships/slideLayout" Target="../slideLayouts/slideLayout108.xml"/><Relationship Id="rId9" Type="http://schemas.openxmlformats.org/officeDocument/2006/relationships/slideLayout" Target="../slideLayouts/slideLayout113.xml"/><Relationship Id="rId14" Type="http://schemas.openxmlformats.org/officeDocument/2006/relationships/slideLayout" Target="../slideLayouts/slideLayout118.xml"/><Relationship Id="rId22"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slideLayout" Target="../slideLayouts/slideLayout137.xml"/><Relationship Id="rId18" Type="http://schemas.openxmlformats.org/officeDocument/2006/relationships/theme" Target="../theme/theme7.xml"/><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slideLayout" Target="../slideLayouts/slideLayout136.xml"/><Relationship Id="rId17" Type="http://schemas.openxmlformats.org/officeDocument/2006/relationships/slideLayout" Target="../slideLayouts/slideLayout141.xml"/><Relationship Id="rId2" Type="http://schemas.openxmlformats.org/officeDocument/2006/relationships/slideLayout" Target="../slideLayouts/slideLayout126.xml"/><Relationship Id="rId16" Type="http://schemas.openxmlformats.org/officeDocument/2006/relationships/slideLayout" Target="../slideLayouts/slideLayout140.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5" Type="http://schemas.openxmlformats.org/officeDocument/2006/relationships/slideLayout" Target="../slideLayouts/slideLayout139.xml"/><Relationship Id="rId10" Type="http://schemas.openxmlformats.org/officeDocument/2006/relationships/slideLayout" Target="../slideLayouts/slideLayout134.xml"/><Relationship Id="rId19" Type="http://schemas.openxmlformats.org/officeDocument/2006/relationships/image" Target="../media/image1.jpeg"/><Relationship Id="rId4" Type="http://schemas.openxmlformats.org/officeDocument/2006/relationships/slideLayout" Target="../slideLayouts/slideLayout128.xml"/><Relationship Id="rId9" Type="http://schemas.openxmlformats.org/officeDocument/2006/relationships/slideLayout" Target="../slideLayouts/slideLayout133.xml"/><Relationship Id="rId14" Type="http://schemas.openxmlformats.org/officeDocument/2006/relationships/slideLayout" Target="../slideLayouts/slideLayout1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p>
        </p:txBody>
      </p:sp>
      <p:pic>
        <p:nvPicPr>
          <p:cNvPr id="11" name="Picture 10"/>
          <p:cNvPicPr>
            <a:picLocks noChangeAspect="1"/>
          </p:cNvPicPr>
          <p:nvPr/>
        </p:nvPicPr>
        <p:blipFill rotWithShape="1">
          <a:blip r:embed="rId22" cstate="print">
            <a:extLst>
              <a:ext uri="{28A0092B-C50C-407E-A947-70E740481C1C}">
                <a14:useLocalDpi xmlns:a14="http://schemas.microsoft.com/office/drawing/2010/main" val="0"/>
              </a:ext>
            </a:extLst>
          </a:blip>
          <a:srcRect r="-30239"/>
          <a:stretch/>
        </p:blipFill>
        <p:spPr>
          <a:xfrm>
            <a:off x="0"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pPr/>
              <a:t>‹#›</a:t>
            </a:fld>
            <a:endParaRPr lang="en-US" sz="680" dirty="0"/>
          </a:p>
        </p:txBody>
      </p:sp>
    </p:spTree>
    <p:extLst>
      <p:ext uri="{BB962C8B-B14F-4D97-AF65-F5344CB8AC3E}">
        <p14:creationId xmlns:p14="http://schemas.microsoft.com/office/powerpoint/2010/main" val="3682050999"/>
      </p:ext>
    </p:extLst>
  </p:cSld>
  <p:clrMap bg1="lt1" tx1="dk1" bg2="lt2" tx2="dk2" accent1="accent1" accent2="accent2" accent3="accent3" accent4="accent4" accent5="accent5" accent6="accent6" hlink="hlink" folHlink="folHlink"/>
  <p:sldLayoutIdLst>
    <p:sldLayoutId id="2147483788" r:id="rId1"/>
    <p:sldLayoutId id="2147483797" r:id="rId2"/>
    <p:sldLayoutId id="2147483777" r:id="rId3"/>
    <p:sldLayoutId id="2147483782" r:id="rId4"/>
    <p:sldLayoutId id="2147483826" r:id="rId5"/>
    <p:sldLayoutId id="2147483779" r:id="rId6"/>
    <p:sldLayoutId id="2147483780" r:id="rId7"/>
    <p:sldLayoutId id="2147483781" r:id="rId8"/>
    <p:sldLayoutId id="2147483784" r:id="rId9"/>
    <p:sldLayoutId id="2147483825" r:id="rId10"/>
    <p:sldLayoutId id="2147483776" r:id="rId11"/>
    <p:sldLayoutId id="2147483823" r:id="rId12"/>
    <p:sldLayoutId id="2147483802" r:id="rId13"/>
    <p:sldLayoutId id="2147483805" r:id="rId14"/>
    <p:sldLayoutId id="2147483799" r:id="rId15"/>
    <p:sldLayoutId id="2147483822" r:id="rId16"/>
    <p:sldLayoutId id="2147483827" r:id="rId17"/>
    <p:sldLayoutId id="2147483829" r:id="rId18"/>
    <p:sldLayoutId id="2147483830" r:id="rId19"/>
    <p:sldLayoutId id="2147483832"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userDrawn="1">
          <p15:clr>
            <a:srgbClr val="F26B43"/>
          </p15:clr>
        </p15:guide>
        <p15:guide id="2" pos="199" userDrawn="1">
          <p15:clr>
            <a:srgbClr val="F26B43"/>
          </p15:clr>
        </p15:guide>
        <p15:guide id="3" pos="5569" userDrawn="1">
          <p15:clr>
            <a:srgbClr val="F26B43"/>
          </p15:clr>
        </p15:guide>
        <p15:guide id="4" pos="549" userDrawn="1">
          <p15:clr>
            <a:srgbClr val="F26B43"/>
          </p15:clr>
        </p15:guide>
        <p15:guide id="5" pos="5211" userDrawn="1">
          <p15:clr>
            <a:srgbClr val="F26B43"/>
          </p15:clr>
        </p15:guide>
        <p15:guide id="6" orient="horz" pos="585" userDrawn="1">
          <p15:clr>
            <a:srgbClr val="F26B43"/>
          </p15:clr>
        </p15:guide>
        <p15:guide id="7" orient="horz" pos="2940" userDrawn="1">
          <p15:clr>
            <a:srgbClr val="F26B43"/>
          </p15:clr>
        </p15:guide>
        <p15:guide id="8" orient="horz" pos="215" userDrawn="1">
          <p15:clr>
            <a:srgbClr val="F26B43"/>
          </p15:clr>
        </p15:guide>
        <p15:guide id="9" orient="horz" pos="7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415498"/>
          </a:xfrm>
          <a:prstGeom prst="rect">
            <a:avLst/>
          </a:prstGeom>
        </p:spPr>
        <p:txBody>
          <a:bodyPr vert="horz" lIns="91440" tIns="45720" rIns="91440" bIns="45720" rtlCol="0" anchor="t">
            <a:sp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23" cstate="print">
            <a:extLst>
              <a:ext uri="{28A0092B-C50C-407E-A947-70E740481C1C}">
                <a14:useLocalDpi xmlns:a14="http://schemas.microsoft.com/office/drawing/2010/main" val="0"/>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52081881"/>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 id="2147483845" r:id="rId12"/>
    <p:sldLayoutId id="2147483846" r:id="rId13"/>
    <p:sldLayoutId id="2147483847" r:id="rId14"/>
    <p:sldLayoutId id="2147483848" r:id="rId15"/>
    <p:sldLayoutId id="2147483849" r:id="rId16"/>
    <p:sldLayoutId id="2147483850" r:id="rId17"/>
    <p:sldLayoutId id="2147483851" r:id="rId18"/>
    <p:sldLayoutId id="2147483852" r:id="rId19"/>
    <p:sldLayoutId id="2147483853" r:id="rId20"/>
    <p:sldLayoutId id="2147483854" r:id="rId2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ct val="10000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50"/>
        </a:spcAft>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0"/>
        </a:spcBef>
        <a:spcAft>
          <a:spcPts val="450"/>
        </a:spcAft>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0"/>
        </a:spcBef>
        <a:spcAft>
          <a:spcPts val="450"/>
        </a:spcAft>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0"/>
        </a:spcBef>
        <a:spcAft>
          <a:spcPts val="450"/>
        </a:spcAft>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0"/>
        </a:spcBef>
        <a:spcAft>
          <a:spcPts val="450"/>
        </a:spcAft>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1">
          <p15:clr>
            <a:srgbClr val="F26B43"/>
          </p15:clr>
        </p15:guide>
        <p15:guide id="2" pos="265">
          <p15:clr>
            <a:srgbClr val="F26B43"/>
          </p15:clr>
        </p15:guide>
        <p15:guide id="3" pos="3840">
          <p15:clr>
            <a:srgbClr val="F26B43"/>
          </p15:clr>
        </p15:guide>
        <p15:guide id="4" orient="horz" pos="2160">
          <p15:clr>
            <a:srgbClr val="F26B43"/>
          </p15:clr>
        </p15:guide>
        <p15:guide id="5" orient="horz" pos="784">
          <p15:clr>
            <a:srgbClr val="F26B43"/>
          </p15:clr>
        </p15:guide>
        <p15:guide id="6" pos="729">
          <p15:clr>
            <a:srgbClr val="F26B43"/>
          </p15:clr>
        </p15:guide>
        <p15:guide id="7" pos="7152">
          <p15:clr>
            <a:srgbClr val="F26B43"/>
          </p15:clr>
        </p15:guide>
        <p15:guide id="8" orient="horz" pos="3921">
          <p15:clr>
            <a:srgbClr val="F26B43"/>
          </p15:clr>
        </p15:guide>
        <p15:guide id="9" pos="7488">
          <p15:clr>
            <a:srgbClr val="F26B43"/>
          </p15:clr>
        </p15:guide>
        <p15:guide id="10" orient="horz" pos="167">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391418"/>
          </a:xfrm>
          <a:prstGeom prst="rect">
            <a:avLst/>
          </a:prstGeom>
        </p:spPr>
        <p:txBody>
          <a:bodyPr vert="horz" lIns="91440" tIns="45720" rIns="91440" bIns="45720" rtlCol="0" anchor="t">
            <a:no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87739193"/>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ts val="252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563"/>
        </a:spcBef>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450"/>
        </a:spcBef>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450"/>
        </a:spcBef>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281"/>
        </a:spcBef>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281"/>
        </a:spcBef>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97">
          <p15:clr>
            <a:srgbClr val="F26B43"/>
          </p15:clr>
        </p15:guide>
        <p15:guide id="2" pos="2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415498"/>
          </a:xfrm>
          <a:prstGeom prst="rect">
            <a:avLst/>
          </a:prstGeom>
        </p:spPr>
        <p:txBody>
          <a:bodyPr vert="horz" lIns="91440" tIns="45720" rIns="91440" bIns="45720" rtlCol="0" anchor="t">
            <a:sp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9" name="Picture 8"/>
          <p:cNvPicPr>
            <a:picLocks noChangeAspect="1"/>
          </p:cNvPicPr>
          <p:nvPr/>
        </p:nvPicPr>
        <p:blipFill rotWithShape="1">
          <a:blip r:embed="rId25" cstate="print">
            <a:extLst>
              <a:ext uri="{28A0092B-C50C-407E-A947-70E740481C1C}">
                <a14:useLocalDpi xmlns:a14="http://schemas.microsoft.com/office/drawing/2010/main" val="0"/>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52446441"/>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 id="2147483892" r:id="rId16"/>
    <p:sldLayoutId id="2147483893" r:id="rId17"/>
    <p:sldLayoutId id="2147483894" r:id="rId18"/>
    <p:sldLayoutId id="2147483895" r:id="rId19"/>
    <p:sldLayoutId id="2147483896" r:id="rId20"/>
    <p:sldLayoutId id="2147483897" r:id="rId21"/>
    <p:sldLayoutId id="2147483898" r:id="rId22"/>
    <p:sldLayoutId id="2147483899" r:id="rId2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514350" rtl="0" eaLnBrk="1" latinLnBrk="0" hangingPunct="1">
        <a:lnSpc>
          <a:spcPct val="10000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50"/>
        </a:spcAft>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0"/>
        </a:spcBef>
        <a:spcAft>
          <a:spcPts val="450"/>
        </a:spcAft>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0"/>
        </a:spcBef>
        <a:spcAft>
          <a:spcPts val="450"/>
        </a:spcAft>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0"/>
        </a:spcBef>
        <a:spcAft>
          <a:spcPts val="450"/>
        </a:spcAft>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0"/>
        </a:spcBef>
        <a:spcAft>
          <a:spcPts val="450"/>
        </a:spcAft>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1">
          <p15:clr>
            <a:srgbClr val="F26B43"/>
          </p15:clr>
        </p15:guide>
        <p15:guide id="2" pos="265">
          <p15:clr>
            <a:srgbClr val="F26B43"/>
          </p15:clr>
        </p15:guide>
        <p15:guide id="3" pos="3840">
          <p15:clr>
            <a:srgbClr val="F26B43"/>
          </p15:clr>
        </p15:guide>
        <p15:guide id="4" orient="horz" pos="2160">
          <p15:clr>
            <a:srgbClr val="F26B43"/>
          </p15:clr>
        </p15:guide>
        <p15:guide id="5" orient="horz" pos="784">
          <p15:clr>
            <a:srgbClr val="F26B43"/>
          </p15:clr>
        </p15:guide>
        <p15:guide id="6" pos="729">
          <p15:clr>
            <a:srgbClr val="F26B43"/>
          </p15:clr>
        </p15:guide>
        <p15:guide id="7" pos="7152">
          <p15:clr>
            <a:srgbClr val="F26B43"/>
          </p15:clr>
        </p15:guide>
        <p15:guide id="8" orient="horz" pos="3921">
          <p15:clr>
            <a:srgbClr val="F26B43"/>
          </p15:clr>
        </p15:guide>
        <p15:guide id="9" pos="7488">
          <p15:clr>
            <a:srgbClr val="F26B43"/>
          </p15:clr>
        </p15:guide>
        <p15:guide id="10" orient="horz" pos="167">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429776"/>
            <a:ext cx="7640707" cy="415498"/>
          </a:xfrm>
          <a:prstGeom prst="rect">
            <a:avLst/>
          </a:prstGeom>
        </p:spPr>
        <p:txBody>
          <a:bodyPr vert="horz" lIns="91440" tIns="45720" rIns="91440" bIns="45720" rtlCol="0" anchor="t">
            <a:spAutoFit/>
          </a:bodyPr>
          <a:lstStyle/>
          <a:p>
            <a:endParaRPr lang="en-US" dirty="0"/>
          </a:p>
        </p:txBody>
      </p:sp>
      <p:sp>
        <p:nvSpPr>
          <p:cNvPr id="3" name="Text Placeholder 2"/>
          <p:cNvSpPr>
            <a:spLocks noGrp="1"/>
          </p:cNvSpPr>
          <p:nvPr>
            <p:ph type="body" idx="1"/>
          </p:nvPr>
        </p:nvSpPr>
        <p:spPr>
          <a:xfrm>
            <a:off x="874644" y="939249"/>
            <a:ext cx="7640706" cy="372562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 bullet</a:t>
            </a:r>
          </a:p>
          <a:p>
            <a:pPr lvl="2"/>
            <a:r>
              <a:rPr lang="en-US" dirty="0"/>
              <a:t>Third level bullet</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r>
              <a:rPr lang="en-US">
                <a:solidFill>
                  <a:srgbClr val="0D2C40"/>
                </a:solidFill>
              </a:rPr>
              <a:t>SUSE Confidential Information</a:t>
            </a:r>
            <a:endParaRPr lang="en-US" dirty="0">
              <a:solidFill>
                <a:srgbClr val="0D2C40"/>
              </a:solidFill>
            </a:endParaRPr>
          </a:p>
        </p:txBody>
      </p:sp>
      <p:pic>
        <p:nvPicPr>
          <p:cNvPr id="9" name="Picture 8"/>
          <p:cNvPicPr>
            <a:picLocks noChangeAspect="1"/>
          </p:cNvPicPr>
          <p:nvPr/>
        </p:nvPicPr>
        <p:blipFill rotWithShape="1">
          <a:blip r:embed="rId22" cstate="print">
            <a:extLst>
              <a:ext uri="{28A0092B-C50C-407E-A947-70E740481C1C}">
                <a14:useLocalDpi xmlns:a14="http://schemas.microsoft.com/office/drawing/2010/main" val="0"/>
              </a:ext>
            </a:extLst>
          </a:blip>
          <a:srcRect/>
          <a:stretch/>
        </p:blipFill>
        <p:spPr>
          <a:xfrm>
            <a:off x="1" y="0"/>
            <a:ext cx="242887" cy="5143500"/>
          </a:xfrm>
          <a:prstGeom prst="rect">
            <a:avLst/>
          </a:prstGeom>
        </p:spPr>
      </p:pic>
      <p:sp>
        <p:nvSpPr>
          <p:cNvPr id="8" name="Slide Number Placeholder 5"/>
          <p:cNvSpPr>
            <a:spLocks noGrp="1"/>
          </p:cNvSpPr>
          <p:nvPr>
            <p:ph type="sldNum" sz="quarter" idx="4"/>
          </p:nvPr>
        </p:nvSpPr>
        <p:spPr>
          <a:xfrm>
            <a:off x="8709637" y="4806029"/>
            <a:ext cx="192024" cy="192024"/>
          </a:xfrm>
          <a:prstGeom prst="ellipse">
            <a:avLst/>
          </a:prstGeom>
          <a:solidFill>
            <a:schemeClr val="accent1"/>
          </a:solidFill>
        </p:spPr>
        <p:txBody>
          <a:bodyPr vert="horz" lIns="0" tIns="0" rIns="0" bIns="0" rtlCol="0" anchor="ctr"/>
          <a:lstStyle>
            <a:lvl1pPr algn="ctr">
              <a:defRPr sz="675">
                <a:solidFill>
                  <a:schemeClr val="bg1"/>
                </a:solidFill>
              </a:defRPr>
            </a:lvl1pPr>
          </a:lstStyle>
          <a:p>
            <a:fld id="{B1AC83B0-B844-44F1-B4BE-92A8C14C00C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83637513"/>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 id="2147483913" r:id="rId13"/>
    <p:sldLayoutId id="2147483914" r:id="rId14"/>
    <p:sldLayoutId id="2147483915" r:id="rId15"/>
    <p:sldLayoutId id="2147483916" r:id="rId16"/>
    <p:sldLayoutId id="2147483917" r:id="rId17"/>
    <p:sldLayoutId id="2147483918" r:id="rId18"/>
    <p:sldLayoutId id="2147483919" r:id="rId19"/>
    <p:sldLayoutId id="2147483920"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514350" rtl="0" eaLnBrk="1" latinLnBrk="0" hangingPunct="1">
        <a:lnSpc>
          <a:spcPct val="100000"/>
        </a:lnSpc>
        <a:spcBef>
          <a:spcPct val="0"/>
        </a:spcBef>
        <a:buNone/>
        <a:defRPr sz="2100" b="1" kern="120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50"/>
        </a:spcAft>
        <a:buFont typeface="Arial" panose="020B0604020202020204" pitchFamily="34" charset="0"/>
        <a:buNone/>
        <a:defRPr sz="1500" b="1" kern="1200" baseline="0">
          <a:solidFill>
            <a:schemeClr val="tx2"/>
          </a:solidFill>
          <a:latin typeface="Arial" panose="020B0604020202020204" pitchFamily="34" charset="0"/>
          <a:ea typeface="+mn-ea"/>
          <a:cs typeface="Arial" panose="020B0604020202020204" pitchFamily="34" charset="0"/>
        </a:defRPr>
      </a:lvl1pPr>
      <a:lvl2pPr marL="129779" indent="-129779" algn="l" defTabSz="514350" rtl="0" eaLnBrk="1" latinLnBrk="0" hangingPunct="1">
        <a:lnSpc>
          <a:spcPct val="100000"/>
        </a:lnSpc>
        <a:spcBef>
          <a:spcPts val="0"/>
        </a:spcBef>
        <a:spcAft>
          <a:spcPts val="450"/>
        </a:spcAft>
        <a:buFont typeface="Arial" panose="020B0604020202020204" pitchFamily="34" charset="0"/>
        <a:buChar char="•"/>
        <a:defRPr sz="1275" kern="1200">
          <a:solidFill>
            <a:schemeClr val="tx2"/>
          </a:solidFill>
          <a:latin typeface="Arial" panose="020B0604020202020204" pitchFamily="34" charset="0"/>
          <a:ea typeface="+mn-ea"/>
          <a:cs typeface="Arial" panose="020B0604020202020204" pitchFamily="34" charset="0"/>
        </a:defRPr>
      </a:lvl2pPr>
      <a:lvl3pPr marL="213122" indent="-89297" algn="l" defTabSz="516731" rtl="0" eaLnBrk="1" latinLnBrk="0" hangingPunct="1">
        <a:lnSpc>
          <a:spcPct val="100000"/>
        </a:lnSpc>
        <a:spcBef>
          <a:spcPts val="0"/>
        </a:spcBef>
        <a:spcAft>
          <a:spcPts val="450"/>
        </a:spcAft>
        <a:buFont typeface="Arial" panose="020B0604020202020204" pitchFamily="34" charset="0"/>
        <a:buChar char="-"/>
        <a:defRPr sz="1125" kern="1200">
          <a:solidFill>
            <a:schemeClr val="tx2"/>
          </a:solidFill>
          <a:latin typeface="Arial" panose="020B0604020202020204" pitchFamily="34" charset="0"/>
          <a:ea typeface="+mn-ea"/>
          <a:cs typeface="Arial" panose="020B0604020202020204" pitchFamily="34" charset="0"/>
        </a:defRPr>
      </a:lvl3pPr>
      <a:lvl4pPr marL="297656" indent="-84535" algn="l" defTabSz="514350" rtl="0" eaLnBrk="1" latinLnBrk="0" hangingPunct="1">
        <a:lnSpc>
          <a:spcPct val="100000"/>
        </a:lnSpc>
        <a:spcBef>
          <a:spcPts val="0"/>
        </a:spcBef>
        <a:spcAft>
          <a:spcPts val="450"/>
        </a:spcAft>
        <a:buFont typeface="Arial" panose="020B0604020202020204" pitchFamily="34" charset="0"/>
        <a:buChar char="•"/>
        <a:defRPr sz="975" kern="1200">
          <a:solidFill>
            <a:schemeClr val="tx2"/>
          </a:solidFill>
          <a:latin typeface="Arial" panose="020B0604020202020204" pitchFamily="34" charset="0"/>
          <a:ea typeface="+mn-ea"/>
          <a:cs typeface="Arial" panose="020B0604020202020204" pitchFamily="34" charset="0"/>
        </a:defRPr>
      </a:lvl4pPr>
      <a:lvl5pPr marL="388144" indent="-84535" algn="l" defTabSz="514350" rtl="0" eaLnBrk="1" latinLnBrk="0" hangingPunct="1">
        <a:lnSpc>
          <a:spcPct val="100000"/>
        </a:lnSpc>
        <a:spcBef>
          <a:spcPts val="0"/>
        </a:spcBef>
        <a:spcAft>
          <a:spcPts val="450"/>
        </a:spcAft>
        <a:buFont typeface="Arial" panose="020B0604020202020204" pitchFamily="34" charset="0"/>
        <a:buChar char="•"/>
        <a:defRPr sz="825"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611">
          <p15:clr>
            <a:srgbClr val="F26B43"/>
          </p15:clr>
        </p15:guide>
        <p15:guide id="2" pos="265">
          <p15:clr>
            <a:srgbClr val="F26B43"/>
          </p15:clr>
        </p15:guide>
        <p15:guide id="3" pos="3840">
          <p15:clr>
            <a:srgbClr val="F26B43"/>
          </p15:clr>
        </p15:guide>
        <p15:guide id="4" orient="horz" pos="2160">
          <p15:clr>
            <a:srgbClr val="F26B43"/>
          </p15:clr>
        </p15:guide>
        <p15:guide id="5" orient="horz" pos="784">
          <p15:clr>
            <a:srgbClr val="F26B43"/>
          </p15:clr>
        </p15:guide>
        <p15:guide id="6" pos="729">
          <p15:clr>
            <a:srgbClr val="F26B43"/>
          </p15:clr>
        </p15:guide>
        <p15:guide id="7" pos="7152">
          <p15:clr>
            <a:srgbClr val="F26B43"/>
          </p15:clr>
        </p15:guide>
        <p15:guide id="8" orient="horz" pos="3921">
          <p15:clr>
            <a:srgbClr val="F26B43"/>
          </p15:clr>
        </p15:guide>
        <p15:guide id="9" pos="7488">
          <p15:clr>
            <a:srgbClr val="F26B43"/>
          </p15:clr>
        </p15:guide>
        <p15:guide id="10" orient="horz" pos="167">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5" y="342900"/>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endParaRPr lang="en-US" dirty="0">
              <a:solidFill>
                <a:srgbClr val="0D2C40"/>
              </a:solidFill>
            </a:endParaRPr>
          </a:p>
        </p:txBody>
      </p:sp>
      <p:pic>
        <p:nvPicPr>
          <p:cNvPr id="11" name="Picture 10"/>
          <p:cNvPicPr>
            <a:picLocks noChangeAspect="1"/>
          </p:cNvPicPr>
          <p:nvPr/>
        </p:nvPicPr>
        <p:blipFill rotWithShape="1">
          <a:blip r:embed="rId22" cstate="print">
            <a:extLst>
              <a:ext uri="{28A0092B-C50C-407E-A947-70E740481C1C}">
                <a14:useLocalDpi xmlns:a14="http://schemas.microsoft.com/office/drawing/2010/main" val="0"/>
              </a:ext>
            </a:extLst>
          </a:blip>
          <a:srcRect r="-30239"/>
          <a:stretch/>
        </p:blipFill>
        <p:spPr>
          <a:xfrm>
            <a:off x="0"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fld id="{B1AC83B0-B844-44F1-B4BE-92A8C14C00CC}" type="slidenum">
              <a:rPr lang="en-US" sz="680" smtClean="0">
                <a:solidFill>
                  <a:prstClr val="white"/>
                </a:solidFill>
              </a:rPr>
              <a:pPr algn="ctr"/>
              <a:t>‹#›</a:t>
            </a:fld>
            <a:endParaRPr lang="en-US" sz="680" dirty="0">
              <a:solidFill>
                <a:prstClr val="white"/>
              </a:solidFill>
            </a:endParaRPr>
          </a:p>
        </p:txBody>
      </p:sp>
    </p:spTree>
    <p:extLst>
      <p:ext uri="{BB962C8B-B14F-4D97-AF65-F5344CB8AC3E}">
        <p14:creationId xmlns:p14="http://schemas.microsoft.com/office/powerpoint/2010/main" val="1468241612"/>
      </p:ext>
    </p:extLst>
  </p:cSld>
  <p:clrMap bg1="lt1" tx1="dk1" bg2="lt2" tx2="dk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 id="2147483930" r:id="rId9"/>
    <p:sldLayoutId id="2147483931" r:id="rId10"/>
    <p:sldLayoutId id="2147483932" r:id="rId11"/>
    <p:sldLayoutId id="2147483933" r:id="rId12"/>
    <p:sldLayoutId id="2147483934" r:id="rId13"/>
    <p:sldLayoutId id="2147483935" r:id="rId14"/>
    <p:sldLayoutId id="2147483936" r:id="rId15"/>
    <p:sldLayoutId id="2147483937" r:id="rId16"/>
    <p:sldLayoutId id="2147483938" r:id="rId17"/>
    <p:sldLayoutId id="2147483939" r:id="rId18"/>
    <p:sldLayoutId id="2147483940" r:id="rId19"/>
    <p:sldLayoutId id="214748394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50"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50"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300" indent="-114300" algn="l" defTabSz="514350"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600" indent="-114300" algn="l" defTabSz="516731"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900" indent="-114300" algn="l" defTabSz="514350"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200" indent="-114300" algn="l" defTabSz="514350"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6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74646" y="342901"/>
            <a:ext cx="7966145" cy="585787"/>
          </a:xfrm>
          <a:prstGeom prst="rect">
            <a:avLst/>
          </a:prstGeom>
        </p:spPr>
        <p:txBody>
          <a:bodyPr vert="horz" lIns="91440" tIns="45720" rIns="91440" bIns="45720" rtlCol="0" anchor="ctr" anchorCtr="0">
            <a:noAutofit/>
          </a:bodyPr>
          <a:lstStyle/>
          <a:p>
            <a:r>
              <a:rPr lang="en-US" dirty="0"/>
              <a:t>Click to add title (28pt)</a:t>
            </a:r>
          </a:p>
        </p:txBody>
      </p:sp>
      <p:sp>
        <p:nvSpPr>
          <p:cNvPr id="3" name="Text Placeholder 2"/>
          <p:cNvSpPr>
            <a:spLocks noGrp="1"/>
          </p:cNvSpPr>
          <p:nvPr>
            <p:ph type="body" idx="1"/>
          </p:nvPr>
        </p:nvSpPr>
        <p:spPr>
          <a:xfrm>
            <a:off x="874644" y="1123950"/>
            <a:ext cx="7966144" cy="3540922"/>
          </a:xfrm>
          <a:prstGeom prst="rect">
            <a:avLst/>
          </a:prstGeom>
        </p:spPr>
        <p:txBody>
          <a:bodyPr vert="horz" lIns="91440" tIns="45720" rIns="91440" bIns="45720" rtlCol="0">
            <a:noAutofit/>
          </a:bodyPr>
          <a:lstStyle/>
          <a:p>
            <a:pPr lvl="0"/>
            <a:r>
              <a:rPr lang="en-US" dirty="0"/>
              <a:t>First level bullet (18pt)</a:t>
            </a:r>
          </a:p>
          <a:p>
            <a:pPr lvl="1"/>
            <a:r>
              <a:rPr lang="en-US" dirty="0"/>
              <a:t>Second level bullet (14pt)</a:t>
            </a:r>
          </a:p>
          <a:p>
            <a:pPr lvl="2"/>
            <a:r>
              <a:rPr lang="en-US" dirty="0"/>
              <a:t>Third level bullet (12pt)</a:t>
            </a:r>
          </a:p>
          <a:p>
            <a:pPr lvl="3"/>
            <a:r>
              <a:rPr lang="en-US" dirty="0"/>
              <a:t>Fourth level (11pt)</a:t>
            </a:r>
          </a:p>
          <a:p>
            <a:pPr lvl="4"/>
            <a:r>
              <a:rPr lang="en-US" dirty="0"/>
              <a:t>Fifth level (10pt)</a:t>
            </a:r>
          </a:p>
        </p:txBody>
      </p:sp>
      <p:sp>
        <p:nvSpPr>
          <p:cNvPr id="4" name="Date Placeholder 3"/>
          <p:cNvSpPr>
            <a:spLocks noGrp="1"/>
          </p:cNvSpPr>
          <p:nvPr>
            <p:ph type="dt" sz="half" idx="2"/>
          </p:nvPr>
        </p:nvSpPr>
        <p:spPr>
          <a:xfrm>
            <a:off x="874644" y="4767264"/>
            <a:ext cx="1811406" cy="273844"/>
          </a:xfrm>
          <a:prstGeom prst="rect">
            <a:avLst/>
          </a:prstGeom>
        </p:spPr>
        <p:txBody>
          <a:bodyPr vert="horz" lIns="91440" tIns="45720" rIns="91440" bIns="45720" rtlCol="0" anchor="ctr"/>
          <a:lstStyle>
            <a:lvl1pPr algn="l">
              <a:defRPr sz="675">
                <a:solidFill>
                  <a:schemeClr val="tx2"/>
                </a:solidFill>
              </a:defRPr>
            </a:lvl1pPr>
          </a:lstStyle>
          <a:p>
            <a:pPr defTabSz="685783"/>
            <a:endParaRPr lang="en-US" dirty="0">
              <a:solidFill>
                <a:srgbClr val="0D2C40"/>
              </a:solidFill>
            </a:endParaRPr>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2"/>
                </a:solidFill>
              </a:defRPr>
            </a:lvl1pPr>
          </a:lstStyle>
          <a:p>
            <a:pPr defTabSz="685783"/>
            <a:endParaRPr lang="en-US" dirty="0">
              <a:solidFill>
                <a:srgbClr val="0D2C40"/>
              </a:solidFill>
            </a:endParaRPr>
          </a:p>
        </p:txBody>
      </p:sp>
      <p:pic>
        <p:nvPicPr>
          <p:cNvPr id="11" name="Picture 10"/>
          <p:cNvPicPr>
            <a:picLocks noChangeAspect="1"/>
          </p:cNvPicPr>
          <p:nvPr/>
        </p:nvPicPr>
        <p:blipFill rotWithShape="1">
          <a:blip r:embed="rId19" cstate="print">
            <a:extLst>
              <a:ext uri="{28A0092B-C50C-407E-A947-70E740481C1C}">
                <a14:useLocalDpi xmlns:a14="http://schemas.microsoft.com/office/drawing/2010/main" val="0"/>
              </a:ext>
            </a:extLst>
          </a:blip>
          <a:srcRect r="-30239"/>
          <a:stretch/>
        </p:blipFill>
        <p:spPr>
          <a:xfrm>
            <a:off x="1" y="0"/>
            <a:ext cx="414338" cy="5143500"/>
          </a:xfrm>
          <a:prstGeom prst="rect">
            <a:avLst/>
          </a:prstGeom>
        </p:spPr>
      </p:pic>
      <p:sp>
        <p:nvSpPr>
          <p:cNvPr id="6" name="Oval 5"/>
          <p:cNvSpPr/>
          <p:nvPr/>
        </p:nvSpPr>
        <p:spPr>
          <a:xfrm>
            <a:off x="8714232" y="4809744"/>
            <a:ext cx="192024" cy="192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defTabSz="685783"/>
            <a:fld id="{B1AC83B0-B844-44F1-B4BE-92A8C14C00CC}" type="slidenum">
              <a:rPr lang="en-US" sz="680" smtClean="0">
                <a:solidFill>
                  <a:prstClr val="white"/>
                </a:solidFill>
              </a:rPr>
              <a:pPr algn="ctr" defTabSz="685783"/>
              <a:t>‹#›</a:t>
            </a:fld>
            <a:endParaRPr lang="en-US" sz="680" dirty="0">
              <a:solidFill>
                <a:prstClr val="white"/>
              </a:solidFill>
            </a:endParaRPr>
          </a:p>
        </p:txBody>
      </p:sp>
    </p:spTree>
    <p:extLst>
      <p:ext uri="{BB962C8B-B14F-4D97-AF65-F5344CB8AC3E}">
        <p14:creationId xmlns:p14="http://schemas.microsoft.com/office/powerpoint/2010/main" val="3011824165"/>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 id="2147483975" r:id="rId12"/>
    <p:sldLayoutId id="2147483976" r:id="rId13"/>
    <p:sldLayoutId id="2147483977" r:id="rId14"/>
    <p:sldLayoutId id="2147483978" r:id="rId15"/>
    <p:sldLayoutId id="2147483979" r:id="rId16"/>
    <p:sldLayoutId id="214748398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514337" rtl="0" eaLnBrk="1" latinLnBrk="0" hangingPunct="1">
        <a:lnSpc>
          <a:spcPts val="2520"/>
        </a:lnSpc>
        <a:spcBef>
          <a:spcPct val="0"/>
        </a:spcBef>
        <a:buNone/>
        <a:defRPr sz="2800" b="1" kern="1200" baseline="0">
          <a:solidFill>
            <a:schemeClr val="tx2"/>
          </a:solidFill>
          <a:latin typeface="Arial" panose="020B0604020202020204" pitchFamily="34" charset="0"/>
          <a:ea typeface="+mj-ea"/>
          <a:cs typeface="Arial" panose="020B0604020202020204" pitchFamily="34" charset="0"/>
        </a:defRPr>
      </a:lvl1pPr>
    </p:titleStyle>
    <p:bodyStyle>
      <a:lvl1pPr marL="0" indent="0" algn="l" defTabSz="514337" rtl="0" eaLnBrk="1" latinLnBrk="0" hangingPunct="1">
        <a:lnSpc>
          <a:spcPct val="100000"/>
        </a:lnSpc>
        <a:spcBef>
          <a:spcPts val="0"/>
        </a:spcBef>
        <a:spcAft>
          <a:spcPts val="400"/>
        </a:spcAft>
        <a:buFont typeface="Arial" panose="020B0604020202020204" pitchFamily="34" charset="0"/>
        <a:buNone/>
        <a:defRPr sz="1800" b="1" kern="1200" baseline="0">
          <a:solidFill>
            <a:schemeClr val="tx2"/>
          </a:solidFill>
          <a:latin typeface="Arial" panose="020B0604020202020204" pitchFamily="34" charset="0"/>
          <a:ea typeface="+mn-ea"/>
          <a:cs typeface="Arial" panose="020B0604020202020204" pitchFamily="34" charset="0"/>
        </a:defRPr>
      </a:lvl1pPr>
      <a:lvl2pPr marL="114297" indent="-114297" algn="l" defTabSz="514337" rtl="0" eaLnBrk="1" latinLnBrk="0" hangingPunct="1">
        <a:lnSpc>
          <a:spcPct val="100000"/>
        </a:lnSpc>
        <a:spcBef>
          <a:spcPts val="0"/>
        </a:spcBef>
        <a:spcAft>
          <a:spcPts val="400"/>
        </a:spcAft>
        <a:buFont typeface="Arial" panose="020B0604020202020204" pitchFamily="34" charset="0"/>
        <a:buChar char="•"/>
        <a:defRPr sz="1400" kern="1200">
          <a:solidFill>
            <a:schemeClr val="tx2"/>
          </a:solidFill>
          <a:latin typeface="Arial" panose="020B0604020202020204" pitchFamily="34" charset="0"/>
          <a:ea typeface="+mn-ea"/>
          <a:cs typeface="Arial" panose="020B0604020202020204" pitchFamily="34" charset="0"/>
        </a:defRPr>
      </a:lvl2pPr>
      <a:lvl3pPr marL="228594" indent="-114297" algn="l" defTabSz="516718" rtl="0" eaLnBrk="1" latinLnBrk="0" hangingPunct="1">
        <a:lnSpc>
          <a:spcPct val="100000"/>
        </a:lnSpc>
        <a:spcBef>
          <a:spcPts val="0"/>
        </a:spcBef>
        <a:spcAft>
          <a:spcPts val="400"/>
        </a:spcAft>
        <a:buFont typeface="Arial" panose="020B0604020202020204" pitchFamily="34" charset="0"/>
        <a:buChar char="-"/>
        <a:defRPr sz="1200" kern="1200">
          <a:solidFill>
            <a:schemeClr val="tx2"/>
          </a:solidFill>
          <a:latin typeface="Arial" panose="020B0604020202020204" pitchFamily="34" charset="0"/>
          <a:ea typeface="+mn-ea"/>
          <a:cs typeface="Arial" panose="020B0604020202020204" pitchFamily="34" charset="0"/>
        </a:defRPr>
      </a:lvl3pPr>
      <a:lvl4pPr marL="342892" indent="-114297" algn="l" defTabSz="514337" rtl="0" eaLnBrk="1" latinLnBrk="0" hangingPunct="1">
        <a:lnSpc>
          <a:spcPct val="100000"/>
        </a:lnSpc>
        <a:spcBef>
          <a:spcPts val="0"/>
        </a:spcBef>
        <a:spcAft>
          <a:spcPts val="400"/>
        </a:spcAft>
        <a:buFont typeface="Arial" panose="020B0604020202020204" pitchFamily="34" charset="0"/>
        <a:buChar char="•"/>
        <a:defRPr sz="1100" kern="1200">
          <a:solidFill>
            <a:schemeClr val="tx2"/>
          </a:solidFill>
          <a:latin typeface="Arial" panose="020B0604020202020204" pitchFamily="34" charset="0"/>
          <a:ea typeface="+mn-ea"/>
          <a:cs typeface="Arial" panose="020B0604020202020204" pitchFamily="34" charset="0"/>
        </a:defRPr>
      </a:lvl4pPr>
      <a:lvl5pPr marL="457189" indent="-114297" algn="l" defTabSz="514337" rtl="0" eaLnBrk="1" latinLnBrk="0" hangingPunct="1">
        <a:lnSpc>
          <a:spcPct val="100000"/>
        </a:lnSpc>
        <a:spcBef>
          <a:spcPts val="0"/>
        </a:spcBef>
        <a:spcAft>
          <a:spcPts val="400"/>
        </a:spcAft>
        <a:buFont typeface="Arial" panose="020B0604020202020204" pitchFamily="34" charset="0"/>
        <a:buChar char="•"/>
        <a:defRPr sz="1000" kern="1200">
          <a:solidFill>
            <a:schemeClr val="tx2"/>
          </a:solidFill>
          <a:latin typeface="Arial" panose="020B0604020202020204" pitchFamily="34" charset="0"/>
          <a:ea typeface="+mn-ea"/>
          <a:cs typeface="Arial" panose="020B0604020202020204" pitchFamily="34" charset="0"/>
        </a:defRPr>
      </a:lvl5pPr>
      <a:lvl6pPr marL="1414428"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6pPr>
      <a:lvl7pPr marL="1671596"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7pPr>
      <a:lvl8pPr marL="1928765"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8pPr>
      <a:lvl9pPr marL="2185934" indent="-128585" algn="l" defTabSz="514337" rtl="0" eaLnBrk="1" latinLnBrk="0" hangingPunct="1">
        <a:lnSpc>
          <a:spcPct val="90000"/>
        </a:lnSpc>
        <a:spcBef>
          <a:spcPts val="281"/>
        </a:spcBef>
        <a:buFont typeface="Arial" panose="020B0604020202020204" pitchFamily="34" charset="0"/>
        <a:buChar char="•"/>
        <a:defRPr sz="1013" kern="1200">
          <a:solidFill>
            <a:schemeClr val="tx1"/>
          </a:solidFill>
          <a:latin typeface="+mn-lt"/>
          <a:ea typeface="+mn-ea"/>
          <a:cs typeface="+mn-cs"/>
        </a:defRPr>
      </a:lvl9pPr>
    </p:bodyStyle>
    <p:otherStyle>
      <a:defPPr>
        <a:defRPr lang="en-US"/>
      </a:defPPr>
      <a:lvl1pPr marL="0" algn="l" defTabSz="514337" rtl="0" eaLnBrk="1" latinLnBrk="0" hangingPunct="1">
        <a:defRPr sz="1013" kern="1200">
          <a:solidFill>
            <a:schemeClr val="tx1"/>
          </a:solidFill>
          <a:latin typeface="+mn-lt"/>
          <a:ea typeface="+mn-ea"/>
          <a:cs typeface="+mn-cs"/>
        </a:defRPr>
      </a:lvl1pPr>
      <a:lvl2pPr marL="257168" algn="l" defTabSz="514337" rtl="0" eaLnBrk="1" latinLnBrk="0" hangingPunct="1">
        <a:defRPr sz="1013" kern="1200">
          <a:solidFill>
            <a:schemeClr val="tx1"/>
          </a:solidFill>
          <a:latin typeface="+mn-lt"/>
          <a:ea typeface="+mn-ea"/>
          <a:cs typeface="+mn-cs"/>
        </a:defRPr>
      </a:lvl2pPr>
      <a:lvl3pPr marL="514337" algn="l" defTabSz="514337" rtl="0" eaLnBrk="1" latinLnBrk="0" hangingPunct="1">
        <a:defRPr sz="1013" kern="1200">
          <a:solidFill>
            <a:schemeClr val="tx1"/>
          </a:solidFill>
          <a:latin typeface="+mn-lt"/>
          <a:ea typeface="+mn-ea"/>
          <a:cs typeface="+mn-cs"/>
        </a:defRPr>
      </a:lvl3pPr>
      <a:lvl4pPr marL="771506" algn="l" defTabSz="514337" rtl="0" eaLnBrk="1" latinLnBrk="0" hangingPunct="1">
        <a:defRPr sz="1013" kern="1200">
          <a:solidFill>
            <a:schemeClr val="tx1"/>
          </a:solidFill>
          <a:latin typeface="+mn-lt"/>
          <a:ea typeface="+mn-ea"/>
          <a:cs typeface="+mn-cs"/>
        </a:defRPr>
      </a:lvl4pPr>
      <a:lvl5pPr marL="1028675" algn="l" defTabSz="514337" rtl="0" eaLnBrk="1" latinLnBrk="0" hangingPunct="1">
        <a:defRPr sz="1013" kern="1200">
          <a:solidFill>
            <a:schemeClr val="tx1"/>
          </a:solidFill>
          <a:latin typeface="+mn-lt"/>
          <a:ea typeface="+mn-ea"/>
          <a:cs typeface="+mn-cs"/>
        </a:defRPr>
      </a:lvl5pPr>
      <a:lvl6pPr marL="1285843" algn="l" defTabSz="514337" rtl="0" eaLnBrk="1" latinLnBrk="0" hangingPunct="1">
        <a:defRPr sz="1013" kern="1200">
          <a:solidFill>
            <a:schemeClr val="tx1"/>
          </a:solidFill>
          <a:latin typeface="+mn-lt"/>
          <a:ea typeface="+mn-ea"/>
          <a:cs typeface="+mn-cs"/>
        </a:defRPr>
      </a:lvl6pPr>
      <a:lvl7pPr marL="1543012" algn="l" defTabSz="514337" rtl="0" eaLnBrk="1" latinLnBrk="0" hangingPunct="1">
        <a:defRPr sz="1013" kern="1200">
          <a:solidFill>
            <a:schemeClr val="tx1"/>
          </a:solidFill>
          <a:latin typeface="+mn-lt"/>
          <a:ea typeface="+mn-ea"/>
          <a:cs typeface="+mn-cs"/>
        </a:defRPr>
      </a:lvl7pPr>
      <a:lvl8pPr marL="1800180" algn="l" defTabSz="514337" rtl="0" eaLnBrk="1" latinLnBrk="0" hangingPunct="1">
        <a:defRPr sz="1013" kern="1200">
          <a:solidFill>
            <a:schemeClr val="tx1"/>
          </a:solidFill>
          <a:latin typeface="+mn-lt"/>
          <a:ea typeface="+mn-ea"/>
          <a:cs typeface="+mn-cs"/>
        </a:defRPr>
      </a:lvl8pPr>
      <a:lvl9pPr marL="2057348" algn="l" defTabSz="514337"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44">
          <p15:clr>
            <a:srgbClr val="F26B43"/>
          </p15:clr>
        </p15:guide>
        <p15:guide id="2" pos="199">
          <p15:clr>
            <a:srgbClr val="F26B43"/>
          </p15:clr>
        </p15:guide>
        <p15:guide id="3" pos="5569">
          <p15:clr>
            <a:srgbClr val="F26B43"/>
          </p15:clr>
        </p15:guide>
        <p15:guide id="4" pos="549">
          <p15:clr>
            <a:srgbClr val="F26B43"/>
          </p15:clr>
        </p15:guide>
        <p15:guide id="5" pos="5211">
          <p15:clr>
            <a:srgbClr val="F26B43"/>
          </p15:clr>
        </p15:guide>
        <p15:guide id="6" orient="horz" pos="585">
          <p15:clr>
            <a:srgbClr val="F26B43"/>
          </p15:clr>
        </p15:guide>
        <p15:guide id="7" orient="horz" pos="2940">
          <p15:clr>
            <a:srgbClr val="F26B43"/>
          </p15:clr>
        </p15:guide>
        <p15:guide id="8" orient="horz" pos="215">
          <p15:clr>
            <a:srgbClr val="F26B43"/>
          </p15:clr>
        </p15:guide>
        <p15:guide id="9" orient="horz" pos="70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64B69812-3FDE-4F18-8078-1648B5890FE5}"/>
              </a:ext>
            </a:extLst>
          </p:cNvPr>
          <p:cNvGraphicFramePr/>
          <p:nvPr>
            <p:extLst>
              <p:ext uri="{D42A27DB-BD31-4B8C-83A1-F6EECF244321}">
                <p14:modId xmlns:p14="http://schemas.microsoft.com/office/powerpoint/2010/main" val="1349336206"/>
              </p:ext>
            </p:extLst>
          </p:nvPr>
        </p:nvGraphicFramePr>
        <p:xfrm>
          <a:off x="1288880" y="1585566"/>
          <a:ext cx="7397921" cy="3170347"/>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CFE67957-2C85-4DC5-9364-F906D096FCF5}"/>
              </a:ext>
            </a:extLst>
          </p:cNvPr>
          <p:cNvSpPr/>
          <p:nvPr/>
        </p:nvSpPr>
        <p:spPr>
          <a:xfrm>
            <a:off x="383094" y="1745016"/>
            <a:ext cx="1270895" cy="2059090"/>
          </a:xfrm>
          <a:prstGeom prst="rect">
            <a:avLst/>
          </a:prstGeom>
        </p:spPr>
        <p:txBody>
          <a:bodyPr wrap="square" anchor="t">
            <a:spAutoFit/>
          </a:bodyPr>
          <a:lstStyle/>
          <a:p>
            <a:pPr>
              <a:lnSpc>
                <a:spcPct val="119000"/>
              </a:lnSpc>
              <a:spcAft>
                <a:spcPts val="600"/>
              </a:spcAft>
            </a:pPr>
            <a:r>
              <a:rPr lang="en-US" sz="900" b="1" kern="1400" dirty="0">
                <a:solidFill>
                  <a:srgbClr val="3F3F3F"/>
                </a:solidFill>
                <a:latin typeface="Calibri"/>
                <a:cs typeface="Calibri"/>
              </a:rPr>
              <a:t>Grey matter, blue love, jeans are tight, food is great, the canyon is green this time of the year, the month of doom, the song of zoom, at noon we leave, to see her give, the breathe of love, the son of Jove, in </a:t>
            </a:r>
            <a:r>
              <a:rPr lang="en-US" sz="900" b="1" kern="1400" dirty="0" err="1">
                <a:solidFill>
                  <a:srgbClr val="3F3F3F"/>
                </a:solidFill>
                <a:latin typeface="Calibri"/>
                <a:cs typeface="Calibri"/>
              </a:rPr>
              <a:t>littlemoon</a:t>
            </a:r>
            <a:r>
              <a:rPr lang="en-US" sz="900" b="1" kern="1400" dirty="0">
                <a:solidFill>
                  <a:srgbClr val="3F3F3F"/>
                </a:solidFill>
                <a:latin typeface="Calibri"/>
                <a:cs typeface="Calibri"/>
              </a:rPr>
              <a:t> grove, they release the dove.</a:t>
            </a:r>
          </a:p>
        </p:txBody>
      </p:sp>
    </p:spTree>
    <p:extLst>
      <p:ext uri="{BB962C8B-B14F-4D97-AF65-F5344CB8AC3E}">
        <p14:creationId xmlns:p14="http://schemas.microsoft.com/office/powerpoint/2010/main" val="12746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2.xml><?xml version="1.0" encoding="utf-8"?>
<a:theme xmlns:a="http://schemas.openxmlformats.org/drawingml/2006/main" name="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91440" tIns="45720" rIns="91440" bIns="45720" rtlCol="0" anchor="t" anchorCtr="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3.xml><?xml version="1.0" encoding="utf-8"?>
<a:theme xmlns:a="http://schemas.openxmlformats.org/drawingml/2006/main" name="1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defRPr b="1"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4.xml><?xml version="1.0" encoding="utf-8"?>
<a:theme xmlns:a="http://schemas.openxmlformats.org/drawingml/2006/main" name="2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91440" tIns="45720" rIns="91440" bIns="45720" rtlCol="0" anchor="t" anchorCtr="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5.xml><?xml version="1.0" encoding="utf-8"?>
<a:theme xmlns:a="http://schemas.openxmlformats.org/drawingml/2006/main" name="3_template2">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lIns="91440" tIns="45720" rIns="91440" bIns="45720" rtlCol="0" anchor="t" anchorCtr="0">
        <a:spAutoFit/>
      </a:bodyPr>
      <a:lstStyle>
        <a:defPPr>
          <a:defRPr dirty="0" smtClean="0">
            <a:solidFill>
              <a:schemeClr val="tx2"/>
            </a:solidFill>
          </a:defRPr>
        </a:defPPr>
      </a:lstStyle>
    </a:txDef>
  </a:objectDefaults>
  <a:extraClrSchemeLst/>
  <a:extLst>
    <a:ext uri="{05A4C25C-085E-4340-85A3-A5531E510DB2}">
      <thm15:themeFamily xmlns:thm15="http://schemas.microsoft.com/office/thememl/2012/main" name="template2.potx" id="{94D09411-AB27-4308-AB17-F71BE0325F22}" vid="{BF480D20-A63F-4911-B328-239F73F473C2}"/>
    </a:ext>
  </a:extLst>
</a:theme>
</file>

<file path=ppt/theme/theme6.xml><?xml version="1.0" encoding="utf-8"?>
<a:theme xmlns:a="http://schemas.openxmlformats.org/drawingml/2006/main" name="1_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7.xml><?xml version="1.0" encoding="utf-8"?>
<a:theme xmlns:a="http://schemas.openxmlformats.org/drawingml/2006/main" name="4_SUSE_16x9_Template_2016 v7_ks">
  <a:themeElements>
    <a:clrScheme name="SUSE Color Palette">
      <a:dk1>
        <a:sysClr val="windowText" lastClr="000000"/>
      </a:dk1>
      <a:lt1>
        <a:sysClr val="window" lastClr="FFFFFF"/>
      </a:lt1>
      <a:dk2>
        <a:srgbClr val="0D2C40"/>
      </a:dk2>
      <a:lt2>
        <a:srgbClr val="A7A9AC"/>
      </a:lt2>
      <a:accent1>
        <a:srgbClr val="02D35F"/>
      </a:accent1>
      <a:accent2>
        <a:srgbClr val="841781"/>
      </a:accent2>
      <a:accent3>
        <a:srgbClr val="DE0080"/>
      </a:accent3>
      <a:accent4>
        <a:srgbClr val="FD9A2B"/>
      </a:accent4>
      <a:accent5>
        <a:srgbClr val="A0FF5F"/>
      </a:accent5>
      <a:accent6>
        <a:srgbClr val="02A49C"/>
      </a:accent6>
      <a:hlink>
        <a:srgbClr val="0D2C40"/>
      </a:hlink>
      <a:folHlink>
        <a:srgbClr val="0D2C40"/>
      </a:folHlink>
    </a:clrScheme>
    <a:fontScheme name="SUSE_2016_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cap="rnd">
          <a:roun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err="1" smtClean="0">
            <a:solidFill>
              <a:schemeClr val="tx2"/>
            </a:solidFill>
          </a:defRPr>
        </a:defPPr>
      </a:lstStyle>
    </a:txDef>
  </a:objectDefaults>
  <a:extraClrSchemeLst/>
  <a:extLst>
    <a:ext uri="{05A4C25C-085E-4340-85A3-A5531E510DB2}">
      <thm15:themeFamily xmlns:thm15="http://schemas.microsoft.com/office/thememl/2012/main" name="SUSE_16x9_Template_2016 v7_ks.potx" id="{CA153D18-3680-43C0-BAFA-A9DC7C8C6460}" vid="{79B5E05C-A7EF-4374-9621-74048ED1ECCF}"/>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SUSE_16-9_Template_2016</Template>
  <TotalTime>0</TotalTime>
  <Words>1597</Words>
  <Application>Microsoft Office PowerPoint</Application>
  <PresentationFormat>On-screen Show (16:9)</PresentationFormat>
  <Paragraphs>478</Paragraphs>
  <Slides>1</Slides>
  <Notes>0</Notes>
  <HiddenSlides>0</HiddenSlides>
  <MMClips>0</MMClips>
  <ScaleCrop>false</ScaleCrop>
  <HeadingPairs>
    <vt:vector size="4" baseType="variant">
      <vt:variant>
        <vt:lpstr>Theme</vt:lpstr>
      </vt:variant>
      <vt:variant>
        <vt:i4>7</vt:i4>
      </vt:variant>
      <vt:variant>
        <vt:lpstr>Slide Titles</vt:lpstr>
      </vt:variant>
      <vt:variant>
        <vt:i4>1</vt:i4>
      </vt:variant>
    </vt:vector>
  </HeadingPairs>
  <TitlesOfParts>
    <vt:vector size="8" baseType="lpstr">
      <vt:lpstr>SUSE_16x9_Template_2016 v7_ks</vt:lpstr>
      <vt:lpstr>template2</vt:lpstr>
      <vt:lpstr>1_template2</vt:lpstr>
      <vt:lpstr>2_template2</vt:lpstr>
      <vt:lpstr>3_template2</vt:lpstr>
      <vt:lpstr>1_SUSE_16x9_Template_2016 v7_ks</vt:lpstr>
      <vt:lpstr>4_SUSE_16x9_Template_2016 v7_ks</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
  <cp:lastModifiedBy/>
  <cp:revision>38</cp:revision>
  <dcterms:created xsi:type="dcterms:W3CDTF">2017-04-26T20:24:10Z</dcterms:created>
  <dcterms:modified xsi:type="dcterms:W3CDTF">2020-10-22T22:21:50Z</dcterms:modified>
</cp:coreProperties>
</file>