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inuskurve"/>
          <p:cNvSpPr/>
          <p:nvPr/>
        </p:nvSpPr>
        <p:spPr>
          <a:xfrm>
            <a:off x="4338000" y="3078000"/>
            <a:ext cx="1403640" cy="1403640"/>
          </a:xfrm>
          <a:custGeom>
            <a:avLst/>
            <a:gdLst/>
            <a:ahLst/>
            <a:rect l="l" t="t" r="r" b="b"/>
            <a:pathLst>
              <a:path w="3902" h="4060">
                <a:moveTo>
                  <a:pt x="0" y="2029"/>
                </a:moveTo>
                <a:cubicBezTo>
                  <a:pt x="108" y="1348"/>
                  <a:pt x="216" y="680"/>
                  <a:pt x="325" y="340"/>
                </a:cubicBezTo>
                <a:cubicBezTo>
                  <a:pt x="433" y="0"/>
                  <a:pt x="541" y="0"/>
                  <a:pt x="650" y="340"/>
                </a:cubicBezTo>
                <a:cubicBezTo>
                  <a:pt x="758" y="680"/>
                  <a:pt x="866" y="1348"/>
                  <a:pt x="975" y="2029"/>
                </a:cubicBezTo>
                <a:cubicBezTo>
                  <a:pt x="1083" y="2710"/>
                  <a:pt x="1191" y="3378"/>
                  <a:pt x="1300" y="3718"/>
                </a:cubicBezTo>
                <a:cubicBezTo>
                  <a:pt x="1408" y="4059"/>
                  <a:pt x="1517" y="4059"/>
                  <a:pt x="1625" y="3718"/>
                </a:cubicBezTo>
                <a:cubicBezTo>
                  <a:pt x="1733" y="3378"/>
                  <a:pt x="1842" y="2710"/>
                  <a:pt x="1950" y="2029"/>
                </a:cubicBezTo>
                <a:cubicBezTo>
                  <a:pt x="2058" y="1348"/>
                  <a:pt x="2167" y="680"/>
                  <a:pt x="2275" y="340"/>
                </a:cubicBezTo>
                <a:cubicBezTo>
                  <a:pt x="2383" y="0"/>
                  <a:pt x="2492" y="0"/>
                  <a:pt x="2600" y="340"/>
                </a:cubicBezTo>
                <a:cubicBezTo>
                  <a:pt x="2709" y="680"/>
                  <a:pt x="2817" y="1348"/>
                  <a:pt x="2925" y="2029"/>
                </a:cubicBezTo>
                <a:cubicBezTo>
                  <a:pt x="3034" y="2710"/>
                  <a:pt x="3142" y="3378"/>
                  <a:pt x="3250" y="3718"/>
                </a:cubicBezTo>
                <a:cubicBezTo>
                  <a:pt x="3359" y="4059"/>
                  <a:pt x="3467" y="4059"/>
                  <a:pt x="3575" y="3718"/>
                </a:cubicBezTo>
                <a:cubicBezTo>
                  <a:pt x="3684" y="3378"/>
                  <a:pt x="3792" y="2710"/>
                  <a:pt x="3901" y="2029"/>
                </a:cubicBezTo>
              </a:path>
            </a:pathLst>
          </a:custGeom>
          <a:solidFill>
            <a:srgbClr val="729fcf"/>
          </a:solidFill>
          <a:ln cap="rnd" w="108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LibreOfficeDev/7.1.0.0.alpha0$Windows_X86_64 LibreOffice_project/e0c72e31c1d455c26110c35e8780d420e17cdea6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2016-07-25T20:17:10Z</dcterms:created>
  <dc:creator>Regina Henschel</dc:creator>
  <dc:description/>
  <dc:language>en-US</dc:language>
  <cp:lastModifiedBy>Regina Henschel</cp:lastModifiedBy>
  <dcterms:modified xsi:type="dcterms:W3CDTF">2016-07-25T20:18:49Z</dcterms:modified>
  <cp:revision>1</cp:revision>
  <dc:subject/>
  <dc:title/>
</cp:coreProperties>
</file>