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  <p:sldId id="420" r:id="rId166"/>
    <p:sldId id="421" r:id="rId167"/>
    <p:sldId id="422" r:id="rId168"/>
    <p:sldId id="423" r:id="rId169"/>
    <p:sldId id="424" r:id="rId170"/>
    <p:sldId id="425" r:id="rId171"/>
    <p:sldId id="427" r:id="rId172"/>
    <p:sldId id="428" r:id="rId173"/>
    <p:sldId id="429" r:id="rId174"/>
    <p:sldId id="430" r:id="rId175"/>
    <p:sldId id="431" r:id="rId176"/>
    <p:sldId id="432" r:id="rId177"/>
    <p:sldId id="433" r:id="rId178"/>
    <p:sldId id="434" r:id="rId179"/>
    <p:sldId id="435" r:id="rId180"/>
    <p:sldId id="436" r:id="rId181"/>
    <p:sldId id="437" r:id="rId182"/>
    <p:sldId id="438" r:id="rId183"/>
    <p:sldId id="439" r:id="rId184"/>
    <p:sldId id="440" r:id="rId185"/>
    <p:sldId id="441" r:id="rId186"/>
    <p:sldId id="442" r:id="rId187"/>
    <p:sldId id="443" r:id="rId188"/>
    <p:sldId id="444" r:id="rId189"/>
    <p:sldId id="426" r:id="rId190"/>
    <p:sldId id="445" r:id="rId191"/>
    <p:sldId id="446" r:id="rId192"/>
    <p:sldId id="447" r:id="rId193"/>
    <p:sldId id="448" r:id="rId194"/>
    <p:sldId id="449" r:id="rId195"/>
    <p:sldId id="450" r:id="rId196"/>
    <p:sldId id="451" r:id="rId197"/>
    <p:sldId id="452" r:id="rId198"/>
    <p:sldId id="453" r:id="rId199"/>
    <p:sldId id="454" r:id="rId200"/>
    <p:sldId id="455" r:id="rId20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tableStyles" Target="tableStyle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190" Type="http://schemas.openxmlformats.org/officeDocument/2006/relationships/slide" Target="slides/slide189.xml"/><Relationship Id="rId204" Type="http://schemas.openxmlformats.org/officeDocument/2006/relationships/theme" Target="theme/theme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presProps" Target="presProps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C5632D1-CBF7-47D4-B266-43A7E8A02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8E540979-F799-412B-8045-7D0D37CFE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977F5552-D1BC-4AF3-A1E7-C599C0FF3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8DFC-BBF5-4182-B122-F622EA2212F8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94C3E161-5897-443E-933D-9BF107E4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77A94CFB-6777-4944-8550-A9595F8A4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F511-FF51-4EBA-8DCB-A12B5FF20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876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55CBF5D-3061-4DCB-B047-3F5B84C06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39ACA04B-8FDE-4E7F-8690-C3E32B2F0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8DD9D1D0-249D-42DF-8A6A-5D5235B38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8DFC-BBF5-4182-B122-F622EA2212F8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38D91418-2A92-401B-8DA9-693B14CA3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76C12250-6109-47C3-B9CB-41E26FD4F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F511-FF51-4EBA-8DCB-A12B5FF20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610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F6ABC76D-9F5E-4EE5-AB2D-8165905D4D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742CA7A7-D501-46B1-AF48-9F009A13F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94F13D36-7E93-49B0-AB61-A6AA1CE01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8DFC-BBF5-4182-B122-F622EA2212F8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BA6FAA43-8420-4C32-84AF-48F05E65C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E0406DCC-C67F-4A34-B9DD-A35FB5350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F511-FF51-4EBA-8DCB-A12B5FF20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442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3819FF63-D7ED-41D6-891D-73C3D7904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BCFB516F-4178-4F9B-A379-4B4768C3C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4B972E64-CCA1-4BDD-9901-68811039D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8DFC-BBF5-4182-B122-F622EA2212F8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8D7001A8-B774-4746-B629-FF4DB8810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2CFF10A6-8F51-4394-9E5D-5254CF37C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F511-FF51-4EBA-8DCB-A12B5FF20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502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902E68C8-B670-4BA9-8805-A86084E7E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40B52E5D-1026-4656-A277-2D2777D86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C62774E8-AFDA-474A-BEB4-F6BD25A62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8DFC-BBF5-4182-B122-F622EA2212F8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BB2F0B67-16BE-48DC-A6FF-623887DDB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2968986D-4F5B-482F-A940-5E30EA7D9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F511-FF51-4EBA-8DCB-A12B5FF20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842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9582B0DC-E7DB-4E85-A36D-6EBC0A506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FAC6EA0E-C372-48AF-99EF-5407C37C28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FFD2D02F-5A6C-4523-AB45-48A1CDDC6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60511A89-F506-4075-9508-8D3E26B6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8DFC-BBF5-4182-B122-F622EA2212F8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2E279AB2-91B3-4FE4-AEF2-408E1914C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D0A7B3BF-EDE0-44A0-A794-F960967A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F511-FF51-4EBA-8DCB-A12B5FF20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904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B4A9F71-2A5E-4391-8716-14413CFFC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6C12FFCD-1F51-4C8F-B62D-28FE08DC2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28F80054-25C0-47EE-91CE-1F076C147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C2F3EAFF-1F1F-44FF-A1F1-ABBF93D54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51828974-1D9C-4912-A58B-4E0771D2D0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F21A25A4-2AF6-4281-BAAD-98BD0D771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8DFC-BBF5-4182-B122-F622EA2212F8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61221093-3D47-4FD7-B76D-5F74E096C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AE1FC77B-ABC9-478C-9324-5C91B57E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F511-FF51-4EBA-8DCB-A12B5FF20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16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91306D6-5075-4990-9D20-0633935E7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092C5C83-7C06-4477-A69E-B06AAAA5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8DFC-BBF5-4182-B122-F622EA2212F8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3CA89A-B4F3-4123-8286-D586989E0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F1674FE-D438-4735-AA72-1B5EC128E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F511-FF51-4EBA-8DCB-A12B5FF20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443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D642F286-8D8A-4012-B803-A627333AC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8DFC-BBF5-4182-B122-F622EA2212F8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8E2BBB9D-B93F-4A35-82CF-108B793A9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1C870685-15E8-4FE0-9437-BA4D60C56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F511-FF51-4EBA-8DCB-A12B5FF20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129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376A9A89-A43A-4C4D-A6DA-9C87990B9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3F2AB837-9A82-4DD5-BA6F-C71FCC590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EEBDEF42-E478-4982-82EB-BF3833A5A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228E6C05-086E-41FD-AEFF-AB3F508B2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8DFC-BBF5-4182-B122-F622EA2212F8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6DED416F-BC06-413A-8014-483DEAB94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EED370B7-B820-4EDC-BE29-62C81AC7F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F511-FF51-4EBA-8DCB-A12B5FF20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692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1B59AAB-4C9D-442F-9DA0-E295F9960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7D394FCE-B699-44FD-96F0-E41695C2A1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CB2C9962-A271-422C-B175-B56B668CB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D7D6C808-CD7F-4851-9912-BD6514539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8DFC-BBF5-4182-B122-F622EA2212F8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0AF3E44F-3784-4756-8D26-27E40EBE3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8C412335-E8E3-4370-9717-F86FEF852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F511-FF51-4EBA-8DCB-A12B5FF20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154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AC624D86-D2B5-4063-91CB-11DAEE526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97B0853D-B696-44CC-85B0-806448D45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89BA383E-3AE2-4631-B17D-1BA767AA85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B8DFC-BBF5-4182-B122-F622EA2212F8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DAB2B56D-25A7-4468-8A80-CF0EA45DCB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6FFEAE16-F8C5-4C4E-8E4C-F3C350C31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3F511-FF51-4EBA-8DCB-A12B5FF20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36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A716BA-B6DC-4EC6-96A4-10D1910B6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237" y="461819"/>
            <a:ext cx="9144000" cy="1311708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文本解析数据</a:t>
            </a:r>
          </a:p>
        </p:txBody>
      </p:sp>
    </p:spTree>
    <p:extLst>
      <p:ext uri="{BB962C8B-B14F-4D97-AF65-F5344CB8AC3E}">
        <p14:creationId xmlns:p14="http://schemas.microsoft.com/office/powerpoint/2010/main" val="3549416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A716BA-B6DC-4EC6-96A4-10D1910B6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237" y="461819"/>
            <a:ext cx="9144000" cy="1311708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文本解析数据</a:t>
            </a:r>
          </a:p>
        </p:txBody>
      </p:sp>
    </p:spTree>
    <p:extLst>
      <p:ext uri="{BB962C8B-B14F-4D97-AF65-F5344CB8AC3E}">
        <p14:creationId xmlns:p14="http://schemas.microsoft.com/office/powerpoint/2010/main" val="171751229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A716BA-B6DC-4EC6-96A4-10D1910B6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237" y="461819"/>
            <a:ext cx="9144000" cy="1311708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文本解析数据</a:t>
            </a:r>
          </a:p>
        </p:txBody>
      </p:sp>
    </p:spTree>
    <p:extLst>
      <p:ext uri="{BB962C8B-B14F-4D97-AF65-F5344CB8AC3E}">
        <p14:creationId xmlns:p14="http://schemas.microsoft.com/office/powerpoint/2010/main" val="154136046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B07EBB-62F5-456F-851F-89C77854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简体中文（包含中文标点符号，断句）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EA2D662B-0194-4B3B-8FD9-A240E93A689C}"/>
              </a:ext>
            </a:extLst>
          </p:cNvPr>
          <p:cNvSpPr txBox="1"/>
          <p:nvPr/>
        </p:nvSpPr>
        <p:spPr>
          <a:xfrm>
            <a:off x="838200" y="1690688"/>
            <a:ext cx="9574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光清浅，新的一天总会如约而至。白云轻轻的飘着，清清的河水静静地流淌着，大地在一片萧瑟中整装待发，孕育着新的生机。人间有爱，岁月沉香。爱，是流淌在心底的清溪，无声的滋润着我们单薄的心。爱是一句温暖的话语，是一份思念，是缤纷绚烂时的热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爱在心里，生命的长河潺潺不息，默默的相伴，无声的挂牵。爱是人生中美好的际遇，生命中不老的花朵，生机与活力并存，美丽与芬芳常在。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光阴，在季节的风声里一寸一寸的消匿。院落里，那几朵黄菊在风霜里不再娇丽。岁月未老，心亦未老，只是时光的年轮在脸上留下了痕迹。突然间，心中有了千帆过尽的云淡风清，繁华过后的淡泊宁静。懂得了光阴如流，更应从容度日。</a:t>
            </a:r>
            <a:b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143944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3E7F836-0F65-449E-8F98-AFCCD1D1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1199E1A6-FF1D-4513-9C28-CB02EF6E6C6A}"/>
              </a:ext>
            </a:extLst>
          </p:cNvPr>
          <p:cNvSpPr txBox="1"/>
          <p:nvPr/>
        </p:nvSpPr>
        <p:spPr>
          <a:xfrm>
            <a:off x="1108364" y="1690688"/>
            <a:ext cx="94580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标点符号集合：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点号：句号（ 。）、问号（ ？）、感叹号（ ！）、逗号（ ，）顿号（、）、分号（；）和冒号（：）。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标号：引号（“ ” ‘ ’）、括号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 { } 〕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、破折号（ ── ）、省略号（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······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）、着重号（ ．）、书名号（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 》〈 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）、间隔号（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）、连接号（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）和专名号（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符号：注释号（ * ）、隐讳号（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）、虚缺号（□）、斜线号（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）、标识号（▲或●）、代替（～）、连珠号（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）、箭头号（ →）。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6607638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17506F0-66B3-4832-8ACF-FC7DCEC2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繁体中文（包含中文标点符号）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8D507F-0D4D-4FA3-A816-68DB0747C432}"/>
              </a:ext>
            </a:extLst>
          </p:cNvPr>
          <p:cNvSpPr txBox="1"/>
          <p:nvPr/>
        </p:nvSpPr>
        <p:spPr>
          <a:xfrm>
            <a:off x="838200" y="1851378"/>
            <a:ext cx="1023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時光清淺，新的一天總會如約而至。白雲輕輕的飄著，清清的河水靜靜地流淌著，大地在一片蕭瑟中整裝待發，孕育著新的生機。人間有愛，歲月沈香。愛，是流淌在心底的清溪，無聲的滋潤著我們單薄的心。愛是一句溫暖的話語，是一份思念，是缤紛絢爛時的熱烈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愛在心裏，生命的長河潺潺不息，默默的相伴，無聲的挂牽。愛是人生中美好的際遇，生命中不老的花朵，生機與活力並存，美麗與芬芳常在。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光陰，在季節的風聲裏一寸一寸的消匿。院落裏，那幾朵黃菊在風霜裏不再嬌麗。歲月未老，心亦未老，只是時光的年輪在臉上留下了痕迹。突然間，心中有了千帆過盡的雲淡風清，繁華過後的淡泊甯靜。懂得了光陰如流，更應從容度日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922922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515BA9C-5208-4621-A236-45250AC3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英文（包含英文大小写，正确的断句）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C97EF849-E34E-4EE9-9D64-8083F9DF52FD}"/>
              </a:ext>
            </a:extLst>
          </p:cNvPr>
          <p:cNvSpPr txBox="1"/>
          <p:nvPr/>
        </p:nvSpPr>
        <p:spPr>
          <a:xfrm>
            <a:off x="838200" y="2096655"/>
            <a:ext cx="9458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By great good fortune I have found a housekeeper no less to my mind, a low-voiced, light-footed woman of discreet age, strong and deft enough to render me all the service I require, and not afraid of loneliness. She rises very early. By my breakfast-time there remains little to be done under the roof save dressing of meals. Very rarely do I hear even a clink of crockery; never the closing of a door or window. Oh, blessed silence! 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Just large enough to allow the grace of order in domestic circumstance; just that superfluity of inner space, to lack which is to be less than at one's ease. The fabric is sound; the work in wood and plaster tells of a more leisurely and a more honest age than ours. The stairs do not creak under my step; I am attacked by no unkindly draught; I can open or close a window without muscle-ache. 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18447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24C1608-179B-4F36-957D-6CD37681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E4D94256-3599-4238-9A64-AC5238E5ADAB}"/>
              </a:ext>
            </a:extLst>
          </p:cNvPr>
          <p:cNvSpPr txBox="1"/>
          <p:nvPr/>
        </p:nvSpPr>
        <p:spPr>
          <a:xfrm>
            <a:off x="838200" y="1607560"/>
            <a:ext cx="94949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句点：英国英语（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Full Stop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；美国英语（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AmE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Period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Question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?”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感叹号：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Exclamation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!”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逗号：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冒号：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省略号：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Ellipsis 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众数：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Ellipses)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Semicolon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;”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连字符：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Hyphen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破折号：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Em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括号：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，小括号（圆括号）“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)”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parenthesis; round brackets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）；中括号“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square bracket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）；大括号“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 }”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curly brackets; braces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，双引号“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"”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）；单引号“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single 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缩写及所有格符号：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Apostrophe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撇号（’）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(Apostrophe)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5598733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F9C36D5-D43F-4082-A98A-6FD5FA2E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基本拉丁语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640E5AE-7A9C-4330-B178-E0A4A91053D3}"/>
              </a:ext>
            </a:extLst>
          </p:cNvPr>
          <p:cNvSpPr txBox="1"/>
          <p:nvPr/>
        </p:nvSpPr>
        <p:spPr>
          <a:xfrm>
            <a:off x="1043709" y="1690688"/>
            <a:ext cx="882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[\]^_`{|}~¡¢£¤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7097308-DEA5-4734-AFE1-71CE841F8351}"/>
              </a:ext>
            </a:extLst>
          </p:cNvPr>
          <p:cNvSpPr/>
          <p:nvPr/>
        </p:nvSpPr>
        <p:spPr>
          <a:xfrm>
            <a:off x="838200" y="2422297"/>
            <a:ext cx="771467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增补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C6D05F0-843F-4D91-A8FE-FC58E58AB48B}"/>
              </a:ext>
            </a:extLst>
          </p:cNvPr>
          <p:cNvSpPr txBox="1"/>
          <p:nvPr/>
        </p:nvSpPr>
        <p:spPr>
          <a:xfrm>
            <a:off x="1108364" y="3343564"/>
            <a:ext cx="644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¥¦§¨©ª«¬­®¯°±²³´µ¶·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4647020-4DF9-4E68-A5DF-67679AB18768}"/>
              </a:ext>
            </a:extLst>
          </p:cNvPr>
          <p:cNvSpPr/>
          <p:nvPr/>
        </p:nvSpPr>
        <p:spPr>
          <a:xfrm>
            <a:off x="912370" y="4024765"/>
            <a:ext cx="7314823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-A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4C561C58-5FD6-4B5B-8393-F12BFCB8711F}"/>
              </a:ext>
            </a:extLst>
          </p:cNvPr>
          <p:cNvSpPr/>
          <p:nvPr/>
        </p:nvSpPr>
        <p:spPr>
          <a:xfrm>
            <a:off x="1043709" y="5111955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ĀāĐēİĲĴ</a:t>
            </a:r>
            <a:r>
              <a:rPr lang="lv-LV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ļŁŅŊ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8193161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="" xmlns:a16="http://schemas.microsoft.com/office/drawing/2014/main" id="{9CAE003F-FF02-49C0-9A99-9501C4FA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7041"/>
            <a:ext cx="72715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-B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8A044C71-C54E-406E-AFD6-0663F5ACC78B}"/>
              </a:ext>
            </a:extLst>
          </p:cNvPr>
          <p:cNvSpPr txBox="1"/>
          <p:nvPr/>
        </p:nvSpPr>
        <p:spPr>
          <a:xfrm>
            <a:off x="1089891" y="1607127"/>
            <a:ext cx="781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ǎǐǻǜǼǽǿ</a:t>
            </a:r>
            <a:endParaRPr lang="zh-CN" altLang="en-US" dirty="0"/>
          </a:p>
        </p:txBody>
      </p:sp>
      <p:sp>
        <p:nvSpPr>
          <p:cNvPr id="6" name="标题 3">
            <a:extLst>
              <a:ext uri="{FF2B5EF4-FFF2-40B4-BE49-F238E27FC236}">
                <a16:creationId xmlns="" xmlns:a16="http://schemas.microsoft.com/office/drawing/2014/main" id="{167E7C07-EB93-4C98-A45A-CC8949473934}"/>
              </a:ext>
            </a:extLst>
          </p:cNvPr>
          <p:cNvSpPr txBox="1">
            <a:spLocks/>
          </p:cNvSpPr>
          <p:nvPr/>
        </p:nvSpPr>
        <p:spPr>
          <a:xfrm>
            <a:off x="838200" y="2334968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国际音标扩充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1DFC09B1-0D7D-4CFB-9411-069887D70846}"/>
              </a:ext>
            </a:extLst>
          </p:cNvPr>
          <p:cNvSpPr txBox="1"/>
          <p:nvPr/>
        </p:nvSpPr>
        <p:spPr>
          <a:xfrm>
            <a:off x="1089891" y="3260436"/>
            <a:ext cx="64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ɡ</a:t>
            </a:r>
            <a:endParaRPr lang="zh-CN" altLang="en-US" dirty="0"/>
          </a:p>
        </p:txBody>
      </p:sp>
      <p:sp>
        <p:nvSpPr>
          <p:cNvPr id="8" name="标题 3">
            <a:extLst>
              <a:ext uri="{FF2B5EF4-FFF2-40B4-BE49-F238E27FC236}">
                <a16:creationId xmlns="" xmlns:a16="http://schemas.microsoft.com/office/drawing/2014/main" id="{BFCCC0E4-6184-4950-B447-C81BFBEFA5EB}"/>
              </a:ext>
            </a:extLst>
          </p:cNvPr>
          <p:cNvSpPr txBox="1">
            <a:spLocks/>
          </p:cNvSpPr>
          <p:nvPr/>
        </p:nvSpPr>
        <p:spPr>
          <a:xfrm>
            <a:off x="976745" y="3992895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进格的修饰符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265FD335-1D1C-4D02-8E3D-D1B3F4AFBF28}"/>
              </a:ext>
            </a:extLst>
          </p:cNvPr>
          <p:cNvSpPr txBox="1"/>
          <p:nvPr/>
        </p:nvSpPr>
        <p:spPr>
          <a:xfrm>
            <a:off x="1089891" y="4867564"/>
            <a:ext cx="672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ˆˇˉˊˋ˘˙˚˛˜˝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9305246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D08E12-0446-4D34-9E7B-18B0F6F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竖排表单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7C5D6E-9A94-4A2D-8F41-ABE14FEF6CD6}"/>
              </a:ext>
            </a:extLst>
          </p:cNvPr>
          <p:cNvSpPr txBox="1"/>
          <p:nvPr/>
        </p:nvSpPr>
        <p:spPr>
          <a:xfrm>
            <a:off x="838200" y="2041236"/>
            <a:ext cx="953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︐︑︒︓︔︕︖︗︘︙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D8E1149-5E4C-420F-B64C-E3833E43682E}"/>
              </a:ext>
            </a:extLst>
          </p:cNvPr>
          <p:cNvSpPr txBox="1">
            <a:spLocks/>
          </p:cNvSpPr>
          <p:nvPr/>
        </p:nvSpPr>
        <p:spPr>
          <a:xfrm>
            <a:off x="838200" y="2521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小写变体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BFAD4C2-26ED-48B8-9E70-7A4A2A37B852}"/>
              </a:ext>
            </a:extLst>
          </p:cNvPr>
          <p:cNvSpPr txBox="1"/>
          <p:nvPr/>
        </p:nvSpPr>
        <p:spPr>
          <a:xfrm>
            <a:off x="1016000" y="3759200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﹐﹑﹒﹔﹕﹖﹗﹘﹙﹚﹛﹜﹝﹞﹟﹠﹡﹢﹣﹤﹥﹦﹨﹩﹪﹫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30017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A716BA-B6DC-4EC6-96A4-10D1910B6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237" y="461819"/>
            <a:ext cx="9144000" cy="1311708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文本解析数据</a:t>
            </a:r>
          </a:p>
        </p:txBody>
      </p:sp>
    </p:spTree>
    <p:extLst>
      <p:ext uri="{BB962C8B-B14F-4D97-AF65-F5344CB8AC3E}">
        <p14:creationId xmlns:p14="http://schemas.microsoft.com/office/powerpoint/2010/main" val="4050341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B07EBB-62F5-456F-851F-89C77854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简体中文（包含中文标点符号，断句）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EA2D662B-0194-4B3B-8FD9-A240E93A689C}"/>
              </a:ext>
            </a:extLst>
          </p:cNvPr>
          <p:cNvSpPr txBox="1"/>
          <p:nvPr/>
        </p:nvSpPr>
        <p:spPr>
          <a:xfrm>
            <a:off x="838200" y="1690688"/>
            <a:ext cx="9574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光清浅，新的一天总会如约而至。白云轻轻的飘着，清清的河水静静地流淌着，大地在一片萧瑟中整装待发，孕育着新的生机。人间有爱，岁月沉香。爱，是流淌在心底的清溪，无声的滋润着我们单薄的心。爱是一句温暖的话语，是一份思念，是缤纷绚烂时的热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爱在心里，生命的长河潺潺不息，默默的相伴，无声的挂牵。爱是人生中美好的际遇，生命中不老的花朵，生机与活力并存，美丽与芬芳常在。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光阴，在季节的风声里一寸一寸的消匿。院落里，那几朵黄菊在风霜里不再娇丽。岁月未老，心亦未老，只是时光的年轮在脸上留下了痕迹。突然间，心中有了千帆过尽的云淡风清，繁华过后的淡泊宁静。懂得了光阴如流，更应从容度日。</a:t>
            </a:r>
            <a:b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686829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B07EBB-62F5-456F-851F-89C77854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简体中文（包含中文标点符号，断句）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EA2D662B-0194-4B3B-8FD9-A240E93A689C}"/>
              </a:ext>
            </a:extLst>
          </p:cNvPr>
          <p:cNvSpPr txBox="1"/>
          <p:nvPr/>
        </p:nvSpPr>
        <p:spPr>
          <a:xfrm>
            <a:off x="838200" y="1690688"/>
            <a:ext cx="9574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光清浅，新的一天总会如约而至。白云轻轻的飘着，清清的河水静静地流淌着，大地在一片萧瑟中整装待发，孕育着新的生机。人间有爱，岁月沉香。爱，是流淌在心底的清溪，无声的滋润着我们单薄的心。爱是一句温暖的话语，是一份思念，是缤纷绚烂时的热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爱在心里，生命的长河潺潺不息，默默的相伴，无声的挂牵。爱是人生中美好的际遇，生命中不老的花朵，生机与活力并存，美丽与芬芳常在。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光阴，在季节的风声里一寸一寸的消匿。院落里，那几朵黄菊在风霜里不再娇丽。岁月未老，心亦未老，只是时光的年轮在脸上留下了痕迹。突然间，心中有了千帆过尽的云淡风清，繁华过后的淡泊宁静。懂得了光阴如流，更应从容度日。</a:t>
            </a:r>
            <a:b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607476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3E7F836-0F65-449E-8F98-AFCCD1D1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1199E1A6-FF1D-4513-9C28-CB02EF6E6C6A}"/>
              </a:ext>
            </a:extLst>
          </p:cNvPr>
          <p:cNvSpPr txBox="1"/>
          <p:nvPr/>
        </p:nvSpPr>
        <p:spPr>
          <a:xfrm>
            <a:off x="1108364" y="1690688"/>
            <a:ext cx="94580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标点符号集合：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点号：句号（ 。）、问号（ ？）、感叹号（ ！）、逗号（ ，）顿号（、）、分号（；）和冒号（：）。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标号：引号（“ ” ‘ ’）、括号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 { } 〕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、破折号（ ── ）、省略号（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······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）、着重号（ ．）、书名号（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 》〈 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）、间隔号（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）、连接号（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）和专名号（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符号：注释号（ * ）、隐讳号（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）、虚缺号（□）、斜线号（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）、标识号（▲或●）、代替（～）、连珠号（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）、箭头号（ →）。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872095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17506F0-66B3-4832-8ACF-FC7DCEC2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繁体中文（包含中文标点符号）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8D507F-0D4D-4FA3-A816-68DB0747C432}"/>
              </a:ext>
            </a:extLst>
          </p:cNvPr>
          <p:cNvSpPr txBox="1"/>
          <p:nvPr/>
        </p:nvSpPr>
        <p:spPr>
          <a:xfrm>
            <a:off x="838200" y="1851378"/>
            <a:ext cx="1023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時光清淺，新的一天總會如約而至。白雲輕輕的飄著，清清的河水靜靜地流淌著，大地在一片蕭瑟中整裝待發，孕育著新的生機。人間有愛，歲月沈香。愛，是流淌在心底的清溪，無聲的滋潤著我們單薄的心。愛是一句溫暖的話語，是一份思念，是缤紛絢爛時的熱烈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愛在心裏，生命的長河潺潺不息，默默的相伴，無聲的挂牽。愛是人生中美好的際遇，生命中不老的花朵，生機與活力並存，美麗與芬芳常在。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光陰，在季節的風聲裏一寸一寸的消匿。院落裏，那幾朵黃菊在風霜裏不再嬌麗。歲月未老，心亦未老，只是時光的年輪在臉上留下了痕迹。突然間，心中有了千帆過盡的雲淡風清，繁華過後的淡泊甯靜。懂得了光陰如流，更應從容度日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276865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515BA9C-5208-4621-A236-45250AC3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英文（包含英文大小写，正确的断句）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C97EF849-E34E-4EE9-9D64-8083F9DF52FD}"/>
              </a:ext>
            </a:extLst>
          </p:cNvPr>
          <p:cNvSpPr txBox="1"/>
          <p:nvPr/>
        </p:nvSpPr>
        <p:spPr>
          <a:xfrm>
            <a:off x="838200" y="2096655"/>
            <a:ext cx="9458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By great good fortune I have found a housekeeper no less to my mind, a low-voiced, light-footed woman of discreet age, strong and deft enough to render me all the service I require, and not afraid of loneliness. She rises very early. By my breakfast-time there remains little to be done under the roof save dressing of meals. Very rarely do I hear even a clink of crockery; never the closing of a door or window. Oh, blessed silence! 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Just large enough to allow the grace of order in domestic circumstance; just that superfluity of inner space, to lack which is to be less than at one's ease. The fabric is sound; the work in wood and plaster tells of a more leisurely and a more honest age than ours. The stairs do not creak under my step; I am attacked by no unkindly draught; I can open or close a window without muscle-ache. 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085280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24C1608-179B-4F36-957D-6CD37681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E4D94256-3599-4238-9A64-AC5238E5ADAB}"/>
              </a:ext>
            </a:extLst>
          </p:cNvPr>
          <p:cNvSpPr txBox="1"/>
          <p:nvPr/>
        </p:nvSpPr>
        <p:spPr>
          <a:xfrm>
            <a:off x="838200" y="1607560"/>
            <a:ext cx="94949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句点：英国英语（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Full Stop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；美国英语（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AmE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Period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Question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?”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感叹号：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Exclamation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!”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逗号：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冒号：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省略号：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Ellipsis 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众数：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Ellipses)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Semicolon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;”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连字符：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Hyphen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破折号：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Em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括号：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，小括号（圆括号）“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)”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parenthesis; round brackets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）；中括号“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square bracket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）；大括号“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 }”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curly brackets; braces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，双引号“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"”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）；单引号“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single 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缩写及所有格符号：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Apostrophe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撇号（’）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(Apostrophe)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598314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F9C36D5-D43F-4082-A98A-6FD5FA2E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基本拉丁语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640E5AE-7A9C-4330-B178-E0A4A91053D3}"/>
              </a:ext>
            </a:extLst>
          </p:cNvPr>
          <p:cNvSpPr txBox="1"/>
          <p:nvPr/>
        </p:nvSpPr>
        <p:spPr>
          <a:xfrm>
            <a:off x="1043709" y="1690688"/>
            <a:ext cx="882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[\]^_`{|}~¡¢£¤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7097308-DEA5-4734-AFE1-71CE841F8351}"/>
              </a:ext>
            </a:extLst>
          </p:cNvPr>
          <p:cNvSpPr/>
          <p:nvPr/>
        </p:nvSpPr>
        <p:spPr>
          <a:xfrm>
            <a:off x="838200" y="2422297"/>
            <a:ext cx="771467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增补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C6D05F0-843F-4D91-A8FE-FC58E58AB48B}"/>
              </a:ext>
            </a:extLst>
          </p:cNvPr>
          <p:cNvSpPr txBox="1"/>
          <p:nvPr/>
        </p:nvSpPr>
        <p:spPr>
          <a:xfrm>
            <a:off x="1108364" y="3343564"/>
            <a:ext cx="644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¥¦§¨©ª«¬­®¯°±²³´µ¶·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4647020-4DF9-4E68-A5DF-67679AB18768}"/>
              </a:ext>
            </a:extLst>
          </p:cNvPr>
          <p:cNvSpPr/>
          <p:nvPr/>
        </p:nvSpPr>
        <p:spPr>
          <a:xfrm>
            <a:off x="912370" y="4024765"/>
            <a:ext cx="7314823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-A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4C561C58-5FD6-4B5B-8393-F12BFCB8711F}"/>
              </a:ext>
            </a:extLst>
          </p:cNvPr>
          <p:cNvSpPr/>
          <p:nvPr/>
        </p:nvSpPr>
        <p:spPr>
          <a:xfrm>
            <a:off x="1043709" y="5111955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ĀāĐēİĲĴ</a:t>
            </a:r>
            <a:r>
              <a:rPr lang="lv-LV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ļŁŅŊ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639633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="" xmlns:a16="http://schemas.microsoft.com/office/drawing/2014/main" id="{9CAE003F-FF02-49C0-9A99-9501C4FA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7041"/>
            <a:ext cx="72715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-B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8A044C71-C54E-406E-AFD6-0663F5ACC78B}"/>
              </a:ext>
            </a:extLst>
          </p:cNvPr>
          <p:cNvSpPr txBox="1"/>
          <p:nvPr/>
        </p:nvSpPr>
        <p:spPr>
          <a:xfrm>
            <a:off x="1089891" y="1607127"/>
            <a:ext cx="781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ǎǐǻǜǼǽǿ</a:t>
            </a:r>
            <a:endParaRPr lang="zh-CN" altLang="en-US" dirty="0"/>
          </a:p>
        </p:txBody>
      </p:sp>
      <p:sp>
        <p:nvSpPr>
          <p:cNvPr id="6" name="标题 3">
            <a:extLst>
              <a:ext uri="{FF2B5EF4-FFF2-40B4-BE49-F238E27FC236}">
                <a16:creationId xmlns="" xmlns:a16="http://schemas.microsoft.com/office/drawing/2014/main" id="{167E7C07-EB93-4C98-A45A-CC8949473934}"/>
              </a:ext>
            </a:extLst>
          </p:cNvPr>
          <p:cNvSpPr txBox="1">
            <a:spLocks/>
          </p:cNvSpPr>
          <p:nvPr/>
        </p:nvSpPr>
        <p:spPr>
          <a:xfrm>
            <a:off x="838200" y="2334968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国际音标扩充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1DFC09B1-0D7D-4CFB-9411-069887D70846}"/>
              </a:ext>
            </a:extLst>
          </p:cNvPr>
          <p:cNvSpPr txBox="1"/>
          <p:nvPr/>
        </p:nvSpPr>
        <p:spPr>
          <a:xfrm>
            <a:off x="1089891" y="3260436"/>
            <a:ext cx="64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ɡ</a:t>
            </a:r>
            <a:endParaRPr lang="zh-CN" altLang="en-US" dirty="0"/>
          </a:p>
        </p:txBody>
      </p:sp>
      <p:sp>
        <p:nvSpPr>
          <p:cNvPr id="8" name="标题 3">
            <a:extLst>
              <a:ext uri="{FF2B5EF4-FFF2-40B4-BE49-F238E27FC236}">
                <a16:creationId xmlns="" xmlns:a16="http://schemas.microsoft.com/office/drawing/2014/main" id="{BFCCC0E4-6184-4950-B447-C81BFBEFA5EB}"/>
              </a:ext>
            </a:extLst>
          </p:cNvPr>
          <p:cNvSpPr txBox="1">
            <a:spLocks/>
          </p:cNvSpPr>
          <p:nvPr/>
        </p:nvSpPr>
        <p:spPr>
          <a:xfrm>
            <a:off x="976745" y="3992895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进格的修饰符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265FD335-1D1C-4D02-8E3D-D1B3F4AFBF28}"/>
              </a:ext>
            </a:extLst>
          </p:cNvPr>
          <p:cNvSpPr txBox="1"/>
          <p:nvPr/>
        </p:nvSpPr>
        <p:spPr>
          <a:xfrm>
            <a:off x="1089891" y="4867564"/>
            <a:ext cx="672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ˆˇˉˊˋ˘˙˚˛˜˝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5046521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D08E12-0446-4D34-9E7B-18B0F6F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竖排表单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7C5D6E-9A94-4A2D-8F41-ABE14FEF6CD6}"/>
              </a:ext>
            </a:extLst>
          </p:cNvPr>
          <p:cNvSpPr txBox="1"/>
          <p:nvPr/>
        </p:nvSpPr>
        <p:spPr>
          <a:xfrm>
            <a:off x="838200" y="2041236"/>
            <a:ext cx="953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︐︑︒︓︔︕︖︗︘︙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D8E1149-5E4C-420F-B64C-E3833E43682E}"/>
              </a:ext>
            </a:extLst>
          </p:cNvPr>
          <p:cNvSpPr txBox="1">
            <a:spLocks/>
          </p:cNvSpPr>
          <p:nvPr/>
        </p:nvSpPr>
        <p:spPr>
          <a:xfrm>
            <a:off x="838200" y="2521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小写变体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BFAD4C2-26ED-48B8-9E70-7A4A2A37B852}"/>
              </a:ext>
            </a:extLst>
          </p:cNvPr>
          <p:cNvSpPr txBox="1"/>
          <p:nvPr/>
        </p:nvSpPr>
        <p:spPr>
          <a:xfrm>
            <a:off x="1016000" y="3759200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﹐﹑﹒﹔﹕﹖﹗﹘﹙﹚﹛﹜﹝﹞﹟﹠﹡﹢﹣﹤﹥﹦﹨﹩﹪﹫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836101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A716BA-B6DC-4EC6-96A4-10D1910B6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237" y="461819"/>
            <a:ext cx="9144000" cy="1311708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文本解析数据</a:t>
            </a:r>
          </a:p>
        </p:txBody>
      </p:sp>
    </p:spTree>
    <p:extLst>
      <p:ext uri="{BB962C8B-B14F-4D97-AF65-F5344CB8AC3E}">
        <p14:creationId xmlns:p14="http://schemas.microsoft.com/office/powerpoint/2010/main" val="70829676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B07EBB-62F5-456F-851F-89C77854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简体中文（包含中文标点符号，断句）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EA2D662B-0194-4B3B-8FD9-A240E93A689C}"/>
              </a:ext>
            </a:extLst>
          </p:cNvPr>
          <p:cNvSpPr txBox="1"/>
          <p:nvPr/>
        </p:nvSpPr>
        <p:spPr>
          <a:xfrm>
            <a:off x="838200" y="1690688"/>
            <a:ext cx="9574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光清浅，新的一天总会如约而至。白云轻轻的飘着，清清的河水静静地流淌着，大地在一片萧瑟中整装待发，孕育着新的生机。人间有爱，岁月沉香。爱，是流淌在心底的清溪，无声的滋润着我们单薄的心。爱是一句温暖的话语，是一份思念，是缤纷绚烂时的热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爱在心里，生命的长河潺潺不息，默默的相伴，无声的挂牵。爱是人生中美好的际遇，生命中不老的花朵，生机与活力并存，美丽与芬芳常在。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光阴，在季节的风声里一寸一寸的消匿。院落里，那几朵黄菊在风霜里不再娇丽。岁月未老，心亦未老，只是时光的年轮在脸上留下了痕迹。突然间，心中有了千帆过尽的云淡风清，繁华过后的淡泊宁静。懂得了光阴如流，更应从容度日。</a:t>
            </a:r>
            <a:b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6180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3E7F836-0F65-449E-8F98-AFCCD1D1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1199E1A6-FF1D-4513-9C28-CB02EF6E6C6A}"/>
              </a:ext>
            </a:extLst>
          </p:cNvPr>
          <p:cNvSpPr txBox="1"/>
          <p:nvPr/>
        </p:nvSpPr>
        <p:spPr>
          <a:xfrm>
            <a:off x="1108364" y="1690688"/>
            <a:ext cx="94580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标点符号集合：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点号：句号（ 。）、问号（ ？）、感叹号（ ！）、逗号（ ，）顿号（、）、分号（；）和冒号（：）。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标号：引号（“ ” ‘ ’）、括号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 { } 〕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、破折号（ ── ）、省略号（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······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）、着重号（ ．）、书名号（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 》〈 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）、间隔号（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）、连接号（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）和专名号（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符号：注释号（ * ）、隐讳号（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）、虚缺号（□）、斜线号（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）、标识号（▲或●）、代替（～）、连珠号（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）、箭头号（ →）。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8640269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3E7F836-0F65-449E-8F98-AFCCD1D1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1199E1A6-FF1D-4513-9C28-CB02EF6E6C6A}"/>
              </a:ext>
            </a:extLst>
          </p:cNvPr>
          <p:cNvSpPr txBox="1"/>
          <p:nvPr/>
        </p:nvSpPr>
        <p:spPr>
          <a:xfrm>
            <a:off x="1108364" y="1690688"/>
            <a:ext cx="94580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标点符号集合：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点号：句号（ 。）、问号（ ？）、感叹号（ ！）、逗号（ ，）顿号（、）、分号（；）和冒号（：）。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标号：引号（“ ” ‘ ’）、括号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 { } 〕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、破折号（ ── ）、省略号（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······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）、着重号（ ．）、书名号（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 》〈 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）、间隔号（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）、连接号（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）和专名号（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符号：注释号（ * ）、隐讳号（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）、虚缺号（□）、斜线号（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）、标识号（▲或●）、代替（～）、连珠号（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）、箭头号（ →）。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183582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17506F0-66B3-4832-8ACF-FC7DCEC2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繁体中文（包含中文标点符号）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8D507F-0D4D-4FA3-A816-68DB0747C432}"/>
              </a:ext>
            </a:extLst>
          </p:cNvPr>
          <p:cNvSpPr txBox="1"/>
          <p:nvPr/>
        </p:nvSpPr>
        <p:spPr>
          <a:xfrm>
            <a:off x="838200" y="1851378"/>
            <a:ext cx="1023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時光清淺，新的一天總會如約而至。白雲輕輕的飄著，清清的河水靜靜地流淌著，大地在一片蕭瑟中整裝待發，孕育著新的生機。人間有愛，歲月沈香。愛，是流淌在心底的清溪，無聲的滋潤著我們單薄的心。愛是一句溫暖的話語，是一份思念，是缤紛絢爛時的熱烈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愛在心裏，生命的長河潺潺不息，默默的相伴，無聲的挂牽。愛是人生中美好的際遇，生命中不老的花朵，生機與活力並存，美麗與芬芳常在。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光陰，在季節的風聲裏一寸一寸的消匿。院落裏，那幾朵黃菊在風霜裏不再嬌麗。歲月未老，心亦未老，只是時光的年輪在臉上留下了痕迹。突然間，心中有了千帆過盡的雲淡風清，繁華過後的淡泊甯靜。懂得了光陰如流，更應從容度日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2622776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515BA9C-5208-4621-A236-45250AC3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英文（包含英文大小写，正确的断句）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C97EF849-E34E-4EE9-9D64-8083F9DF52FD}"/>
              </a:ext>
            </a:extLst>
          </p:cNvPr>
          <p:cNvSpPr txBox="1"/>
          <p:nvPr/>
        </p:nvSpPr>
        <p:spPr>
          <a:xfrm>
            <a:off x="838200" y="2096655"/>
            <a:ext cx="9458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By great good fortune I have found a housekeeper no less to my mind, a low-voiced, light-footed woman of discreet age, strong and deft enough to render me all the service I require, and not afraid of loneliness. She rises very early. By my breakfast-time there remains little to be done under the roof save dressing of meals. Very rarely do I hear even a clink of crockery; never the closing of a door or window. Oh, blessed silence! 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Just large enough to allow the grace of order in domestic circumstance; just that superfluity of inner space, to lack which is to be less than at one's ease. The fabric is sound; the work in wood and plaster tells of a more leisurely and a more honest age than ours. The stairs do not creak under my step; I am attacked by no unkindly draught; I can open or close a window without muscle-ache. 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652367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24C1608-179B-4F36-957D-6CD37681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E4D94256-3599-4238-9A64-AC5238E5ADAB}"/>
              </a:ext>
            </a:extLst>
          </p:cNvPr>
          <p:cNvSpPr txBox="1"/>
          <p:nvPr/>
        </p:nvSpPr>
        <p:spPr>
          <a:xfrm>
            <a:off x="838200" y="1607560"/>
            <a:ext cx="94949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句点：英国英语（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Full Stop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；美国英语（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AmE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Period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Question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?”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感叹号：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Exclamation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!”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逗号：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冒号：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省略号：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Ellipsis 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众数：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Ellipses)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Semicolon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;”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连字符：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Hyphen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破折号：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Em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括号：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，小括号（圆括号）“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)”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parenthesis; round brackets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）；中括号“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square bracket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）；大括号“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 }”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curly brackets; braces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，双引号“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"”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）；单引号“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single 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缩写及所有格符号：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Apostrophe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撇号（’）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(Apostrophe)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8079351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F9C36D5-D43F-4082-A98A-6FD5FA2E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基本拉丁语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640E5AE-7A9C-4330-B178-E0A4A91053D3}"/>
              </a:ext>
            </a:extLst>
          </p:cNvPr>
          <p:cNvSpPr txBox="1"/>
          <p:nvPr/>
        </p:nvSpPr>
        <p:spPr>
          <a:xfrm>
            <a:off x="1043709" y="1690688"/>
            <a:ext cx="882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[\]^_`{|}~¡¢£¤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7097308-DEA5-4734-AFE1-71CE841F8351}"/>
              </a:ext>
            </a:extLst>
          </p:cNvPr>
          <p:cNvSpPr/>
          <p:nvPr/>
        </p:nvSpPr>
        <p:spPr>
          <a:xfrm>
            <a:off x="838200" y="2422297"/>
            <a:ext cx="771467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增补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C6D05F0-843F-4D91-A8FE-FC58E58AB48B}"/>
              </a:ext>
            </a:extLst>
          </p:cNvPr>
          <p:cNvSpPr txBox="1"/>
          <p:nvPr/>
        </p:nvSpPr>
        <p:spPr>
          <a:xfrm>
            <a:off x="1108364" y="3343564"/>
            <a:ext cx="644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¥¦§¨©ª«¬­®¯°±²³´µ¶·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4647020-4DF9-4E68-A5DF-67679AB18768}"/>
              </a:ext>
            </a:extLst>
          </p:cNvPr>
          <p:cNvSpPr/>
          <p:nvPr/>
        </p:nvSpPr>
        <p:spPr>
          <a:xfrm>
            <a:off x="912370" y="4024765"/>
            <a:ext cx="7314823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-A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4C561C58-5FD6-4B5B-8393-F12BFCB8711F}"/>
              </a:ext>
            </a:extLst>
          </p:cNvPr>
          <p:cNvSpPr/>
          <p:nvPr/>
        </p:nvSpPr>
        <p:spPr>
          <a:xfrm>
            <a:off x="1043709" y="5111955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ĀāĐēİĲĴ</a:t>
            </a:r>
            <a:r>
              <a:rPr lang="lv-LV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ļŁŅŊ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3719839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="" xmlns:a16="http://schemas.microsoft.com/office/drawing/2014/main" id="{9CAE003F-FF02-49C0-9A99-9501C4FA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7041"/>
            <a:ext cx="72715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-B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8A044C71-C54E-406E-AFD6-0663F5ACC78B}"/>
              </a:ext>
            </a:extLst>
          </p:cNvPr>
          <p:cNvSpPr txBox="1"/>
          <p:nvPr/>
        </p:nvSpPr>
        <p:spPr>
          <a:xfrm>
            <a:off x="1089891" y="1607127"/>
            <a:ext cx="781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ǎǐǻǜǼǽǿ</a:t>
            </a:r>
            <a:endParaRPr lang="zh-CN" altLang="en-US" dirty="0"/>
          </a:p>
        </p:txBody>
      </p:sp>
      <p:sp>
        <p:nvSpPr>
          <p:cNvPr id="6" name="标题 3">
            <a:extLst>
              <a:ext uri="{FF2B5EF4-FFF2-40B4-BE49-F238E27FC236}">
                <a16:creationId xmlns="" xmlns:a16="http://schemas.microsoft.com/office/drawing/2014/main" id="{167E7C07-EB93-4C98-A45A-CC8949473934}"/>
              </a:ext>
            </a:extLst>
          </p:cNvPr>
          <p:cNvSpPr txBox="1">
            <a:spLocks/>
          </p:cNvSpPr>
          <p:nvPr/>
        </p:nvSpPr>
        <p:spPr>
          <a:xfrm>
            <a:off x="838200" y="2334968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国际音标扩充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1DFC09B1-0D7D-4CFB-9411-069887D70846}"/>
              </a:ext>
            </a:extLst>
          </p:cNvPr>
          <p:cNvSpPr txBox="1"/>
          <p:nvPr/>
        </p:nvSpPr>
        <p:spPr>
          <a:xfrm>
            <a:off x="1089891" y="3260436"/>
            <a:ext cx="64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ɡ</a:t>
            </a:r>
            <a:endParaRPr lang="zh-CN" altLang="en-US" dirty="0"/>
          </a:p>
        </p:txBody>
      </p:sp>
      <p:sp>
        <p:nvSpPr>
          <p:cNvPr id="8" name="标题 3">
            <a:extLst>
              <a:ext uri="{FF2B5EF4-FFF2-40B4-BE49-F238E27FC236}">
                <a16:creationId xmlns="" xmlns:a16="http://schemas.microsoft.com/office/drawing/2014/main" id="{BFCCC0E4-6184-4950-B447-C81BFBEFA5EB}"/>
              </a:ext>
            </a:extLst>
          </p:cNvPr>
          <p:cNvSpPr txBox="1">
            <a:spLocks/>
          </p:cNvSpPr>
          <p:nvPr/>
        </p:nvSpPr>
        <p:spPr>
          <a:xfrm>
            <a:off x="976745" y="3992895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进格的修饰符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265FD335-1D1C-4D02-8E3D-D1B3F4AFBF28}"/>
              </a:ext>
            </a:extLst>
          </p:cNvPr>
          <p:cNvSpPr txBox="1"/>
          <p:nvPr/>
        </p:nvSpPr>
        <p:spPr>
          <a:xfrm>
            <a:off x="1089891" y="4867564"/>
            <a:ext cx="672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ˆˇˉˊˋ˘˙˚˛˜˝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32439837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D08E12-0446-4D34-9E7B-18B0F6F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竖排表单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7C5D6E-9A94-4A2D-8F41-ABE14FEF6CD6}"/>
              </a:ext>
            </a:extLst>
          </p:cNvPr>
          <p:cNvSpPr txBox="1"/>
          <p:nvPr/>
        </p:nvSpPr>
        <p:spPr>
          <a:xfrm>
            <a:off x="838200" y="2041236"/>
            <a:ext cx="953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︐︑︒︓︔︕︖︗︘︙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D8E1149-5E4C-420F-B64C-E3833E43682E}"/>
              </a:ext>
            </a:extLst>
          </p:cNvPr>
          <p:cNvSpPr txBox="1">
            <a:spLocks/>
          </p:cNvSpPr>
          <p:nvPr/>
        </p:nvSpPr>
        <p:spPr>
          <a:xfrm>
            <a:off x="838200" y="2521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小写变体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BFAD4C2-26ED-48B8-9E70-7A4A2A37B852}"/>
              </a:ext>
            </a:extLst>
          </p:cNvPr>
          <p:cNvSpPr txBox="1"/>
          <p:nvPr/>
        </p:nvSpPr>
        <p:spPr>
          <a:xfrm>
            <a:off x="1016000" y="3759200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﹐﹑﹒﹔﹕﹖﹗﹘﹙﹚﹛﹜﹝﹞﹟﹠﹡﹢﹣﹤﹥﹦﹨﹩﹪﹫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08585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A716BA-B6DC-4EC6-96A4-10D1910B6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237" y="461819"/>
            <a:ext cx="9144000" cy="1311708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文本解析数据</a:t>
            </a:r>
          </a:p>
        </p:txBody>
      </p:sp>
    </p:spTree>
    <p:extLst>
      <p:ext uri="{BB962C8B-B14F-4D97-AF65-F5344CB8AC3E}">
        <p14:creationId xmlns:p14="http://schemas.microsoft.com/office/powerpoint/2010/main" val="2032732525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B07EBB-62F5-456F-851F-89C77854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简体中文（包含中文标点符号，断句）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EA2D662B-0194-4B3B-8FD9-A240E93A689C}"/>
              </a:ext>
            </a:extLst>
          </p:cNvPr>
          <p:cNvSpPr txBox="1"/>
          <p:nvPr/>
        </p:nvSpPr>
        <p:spPr>
          <a:xfrm>
            <a:off x="838200" y="1690688"/>
            <a:ext cx="9574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光清浅，新的一天总会如约而至。白云轻轻的飘着，清清的河水静静地流淌着，大地在一片萧瑟中整装待发，孕育着新的生机。人间有爱，岁月沉香。爱，是流淌在心底的清溪，无声的滋润着我们单薄的心。爱是一句温暖的话语，是一份思念，是缤纷绚烂时的热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爱在心里，生命的长河潺潺不息，默默的相伴，无声的挂牵。爱是人生中美好的际遇，生命中不老的花朵，生机与活力并存，美丽与芬芳常在。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光阴，在季节的风声里一寸一寸的消匿。院落里，那几朵黄菊在风霜里不再娇丽。岁月未老，心亦未老，只是时光的年轮在脸上留下了痕迹。突然间，心中有了千帆过尽的云淡风清，繁华过后的淡泊宁静。懂得了光阴如流，更应从容度日。</a:t>
            </a:r>
            <a:b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5305920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3E7F836-0F65-449E-8F98-AFCCD1D1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1199E1A6-FF1D-4513-9C28-CB02EF6E6C6A}"/>
              </a:ext>
            </a:extLst>
          </p:cNvPr>
          <p:cNvSpPr txBox="1"/>
          <p:nvPr/>
        </p:nvSpPr>
        <p:spPr>
          <a:xfrm>
            <a:off x="1108364" y="1690688"/>
            <a:ext cx="94580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标点符号集合：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点号：句号（ 。）、问号（ ？）、感叹号（ ！）、逗号（ ，）顿号（、）、分号（；）和冒号（：）。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标号：引号（“ ” ‘ ’）、括号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 { } 〕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、破折号（ ── ）、省略号（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······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）、着重号（ ．）、书名号（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 》〈 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）、间隔号（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）、连接号（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）和专名号（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符号：注释号（ * ）、隐讳号（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）、虚缺号（□）、斜线号（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）、标识号（▲或●）、代替（～）、连珠号（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）、箭头号（ →）。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7845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17506F0-66B3-4832-8ACF-FC7DCEC2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繁体中文（包含中文标点符号）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8D507F-0D4D-4FA3-A816-68DB0747C432}"/>
              </a:ext>
            </a:extLst>
          </p:cNvPr>
          <p:cNvSpPr txBox="1"/>
          <p:nvPr/>
        </p:nvSpPr>
        <p:spPr>
          <a:xfrm>
            <a:off x="838200" y="1851378"/>
            <a:ext cx="1023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時光清淺，新的一天總會如約而至。白雲輕輕的飄著，清清的河水靜靜地流淌著，大地在一片蕭瑟中整裝待發，孕育著新的生機。人間有愛，歲月沈香。愛，是流淌在心底的清溪，無聲的滋潤著我們單薄的心。愛是一句溫暖的話語，是一份思念，是缤紛絢爛時的熱烈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愛在心裏，生命的長河潺潺不息，默默的相伴，無聲的挂牽。愛是人生中美好的際遇，生命中不老的花朵，生機與活力並存，美麗與芬芳常在。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光陰，在季節的風聲裏一寸一寸的消匿。院落裏，那幾朵黃菊在風霜裏不再嬌麗。歲月未老，心亦未老，只是時光的年輪在臉上留下了痕迹。突然間，心中有了千帆過盡的雲淡風清，繁華過後的淡泊甯靜。懂得了光陰如流，更應從容度日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88056684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17506F0-66B3-4832-8ACF-FC7DCEC2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繁体中文（包含中文标点符号）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8D507F-0D4D-4FA3-A816-68DB0747C432}"/>
              </a:ext>
            </a:extLst>
          </p:cNvPr>
          <p:cNvSpPr txBox="1"/>
          <p:nvPr/>
        </p:nvSpPr>
        <p:spPr>
          <a:xfrm>
            <a:off x="838200" y="1851378"/>
            <a:ext cx="1023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時光清淺，新的一天總會如約而至。白雲輕輕的飄著，清清的河水靜靜地流淌著，大地在一片蕭瑟中整裝待發，孕育著新的生機。人間有愛，歲月沈香。愛，是流淌在心底的清溪，無聲的滋潤著我們單薄的心。愛是一句溫暖的話語，是一份思念，是缤紛絢爛時的熱烈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愛在心裏，生命的長河潺潺不息，默默的相伴，無聲的挂牽。愛是人生中美好的際遇，生命中不老的花朵，生機與活力並存，美麗與芬芳常在。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光陰，在季節的風聲裏一寸一寸的消匿。院落裏，那幾朵黃菊在風霜裏不再嬌麗。歲月未老，心亦未老，只是時光的年輪在臉上留下了痕迹。突然間，心中有了千帆過盡的雲淡風清，繁華過後的淡泊甯靜。懂得了光陰如流，更應從容度日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99476823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515BA9C-5208-4621-A236-45250AC3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英文（包含英文大小写，正确的断句）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C97EF849-E34E-4EE9-9D64-8083F9DF52FD}"/>
              </a:ext>
            </a:extLst>
          </p:cNvPr>
          <p:cNvSpPr txBox="1"/>
          <p:nvPr/>
        </p:nvSpPr>
        <p:spPr>
          <a:xfrm>
            <a:off x="838200" y="2096655"/>
            <a:ext cx="9458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By great good fortune I have found a housekeeper no less to my mind, a low-voiced, light-footed woman of discreet age, strong and deft enough to render me all the service I require, and not afraid of loneliness. She rises very early. By my breakfast-time there remains little to be done under the roof save dressing of meals. Very rarely do I hear even a clink of crockery; never the closing of a door or window. Oh, blessed silence! 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Just large enough to allow the grace of order in domestic circumstance; just that superfluity of inner space, to lack which is to be less than at one's ease. The fabric is sound; the work in wood and plaster tells of a more leisurely and a more honest age than ours. The stairs do not creak under my step; I am attacked by no unkindly draught; I can open or close a window without muscle-ache. 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15195575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24C1608-179B-4F36-957D-6CD37681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E4D94256-3599-4238-9A64-AC5238E5ADAB}"/>
              </a:ext>
            </a:extLst>
          </p:cNvPr>
          <p:cNvSpPr txBox="1"/>
          <p:nvPr/>
        </p:nvSpPr>
        <p:spPr>
          <a:xfrm>
            <a:off x="838200" y="1607560"/>
            <a:ext cx="94949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句点：英国英语（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Full Stop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；美国英语（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AmE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Period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Question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?”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感叹号：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Exclamation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!”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逗号：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冒号：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省略号：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Ellipsis 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众数：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Ellipses)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Semicolon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;”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连字符：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Hyphen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破折号：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Em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括号：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，小括号（圆括号）“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)”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parenthesis; round brackets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）；中括号“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square bracket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）；大括号“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 }”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curly brackets; braces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，双引号“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"”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）；单引号“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single 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缩写及所有格符号：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Apostrophe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撇号（’）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(Apostrophe)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09285633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F9C36D5-D43F-4082-A98A-6FD5FA2E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基本拉丁语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640E5AE-7A9C-4330-B178-E0A4A91053D3}"/>
              </a:ext>
            </a:extLst>
          </p:cNvPr>
          <p:cNvSpPr txBox="1"/>
          <p:nvPr/>
        </p:nvSpPr>
        <p:spPr>
          <a:xfrm>
            <a:off x="1043709" y="1690688"/>
            <a:ext cx="882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[\]^_`{|}~¡¢£¤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7097308-DEA5-4734-AFE1-71CE841F8351}"/>
              </a:ext>
            </a:extLst>
          </p:cNvPr>
          <p:cNvSpPr/>
          <p:nvPr/>
        </p:nvSpPr>
        <p:spPr>
          <a:xfrm>
            <a:off x="838200" y="2422297"/>
            <a:ext cx="771467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增补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C6D05F0-843F-4D91-A8FE-FC58E58AB48B}"/>
              </a:ext>
            </a:extLst>
          </p:cNvPr>
          <p:cNvSpPr txBox="1"/>
          <p:nvPr/>
        </p:nvSpPr>
        <p:spPr>
          <a:xfrm>
            <a:off x="1108364" y="3343564"/>
            <a:ext cx="644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¥¦§¨©ª«¬­®¯°±²³´µ¶·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4647020-4DF9-4E68-A5DF-67679AB18768}"/>
              </a:ext>
            </a:extLst>
          </p:cNvPr>
          <p:cNvSpPr/>
          <p:nvPr/>
        </p:nvSpPr>
        <p:spPr>
          <a:xfrm>
            <a:off x="912370" y="4024765"/>
            <a:ext cx="7314823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-A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4C561C58-5FD6-4B5B-8393-F12BFCB8711F}"/>
              </a:ext>
            </a:extLst>
          </p:cNvPr>
          <p:cNvSpPr/>
          <p:nvPr/>
        </p:nvSpPr>
        <p:spPr>
          <a:xfrm>
            <a:off x="1043709" y="5111955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ĀāĐēİĲĴ</a:t>
            </a:r>
            <a:r>
              <a:rPr lang="lv-LV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ļŁŅŊ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447462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="" xmlns:a16="http://schemas.microsoft.com/office/drawing/2014/main" id="{9CAE003F-FF02-49C0-9A99-9501C4FA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7041"/>
            <a:ext cx="72715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-B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8A044C71-C54E-406E-AFD6-0663F5ACC78B}"/>
              </a:ext>
            </a:extLst>
          </p:cNvPr>
          <p:cNvSpPr txBox="1"/>
          <p:nvPr/>
        </p:nvSpPr>
        <p:spPr>
          <a:xfrm>
            <a:off x="1089891" y="1607127"/>
            <a:ext cx="781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ǎǐǻǜǼǽǿ</a:t>
            </a:r>
            <a:endParaRPr lang="zh-CN" altLang="en-US" dirty="0"/>
          </a:p>
        </p:txBody>
      </p:sp>
      <p:sp>
        <p:nvSpPr>
          <p:cNvPr id="6" name="标题 3">
            <a:extLst>
              <a:ext uri="{FF2B5EF4-FFF2-40B4-BE49-F238E27FC236}">
                <a16:creationId xmlns="" xmlns:a16="http://schemas.microsoft.com/office/drawing/2014/main" id="{167E7C07-EB93-4C98-A45A-CC8949473934}"/>
              </a:ext>
            </a:extLst>
          </p:cNvPr>
          <p:cNvSpPr txBox="1">
            <a:spLocks/>
          </p:cNvSpPr>
          <p:nvPr/>
        </p:nvSpPr>
        <p:spPr>
          <a:xfrm>
            <a:off x="838200" y="2334968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国际音标扩充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1DFC09B1-0D7D-4CFB-9411-069887D70846}"/>
              </a:ext>
            </a:extLst>
          </p:cNvPr>
          <p:cNvSpPr txBox="1"/>
          <p:nvPr/>
        </p:nvSpPr>
        <p:spPr>
          <a:xfrm>
            <a:off x="1089891" y="3260436"/>
            <a:ext cx="64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ɡ</a:t>
            </a:r>
            <a:endParaRPr lang="zh-CN" altLang="en-US" dirty="0"/>
          </a:p>
        </p:txBody>
      </p:sp>
      <p:sp>
        <p:nvSpPr>
          <p:cNvPr id="8" name="标题 3">
            <a:extLst>
              <a:ext uri="{FF2B5EF4-FFF2-40B4-BE49-F238E27FC236}">
                <a16:creationId xmlns="" xmlns:a16="http://schemas.microsoft.com/office/drawing/2014/main" id="{BFCCC0E4-6184-4950-B447-C81BFBEFA5EB}"/>
              </a:ext>
            </a:extLst>
          </p:cNvPr>
          <p:cNvSpPr txBox="1">
            <a:spLocks/>
          </p:cNvSpPr>
          <p:nvPr/>
        </p:nvSpPr>
        <p:spPr>
          <a:xfrm>
            <a:off x="976745" y="3992895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进格的修饰符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265FD335-1D1C-4D02-8E3D-D1B3F4AFBF28}"/>
              </a:ext>
            </a:extLst>
          </p:cNvPr>
          <p:cNvSpPr txBox="1"/>
          <p:nvPr/>
        </p:nvSpPr>
        <p:spPr>
          <a:xfrm>
            <a:off x="1089891" y="4867564"/>
            <a:ext cx="672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ˆˇˉˊˋ˘˙˚˛˜˝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6917557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D08E12-0446-4D34-9E7B-18B0F6F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竖排表单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7C5D6E-9A94-4A2D-8F41-ABE14FEF6CD6}"/>
              </a:ext>
            </a:extLst>
          </p:cNvPr>
          <p:cNvSpPr txBox="1"/>
          <p:nvPr/>
        </p:nvSpPr>
        <p:spPr>
          <a:xfrm>
            <a:off x="838200" y="2041236"/>
            <a:ext cx="953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︐︑︒︓︔︕︖︗︘︙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D8E1149-5E4C-420F-B64C-E3833E43682E}"/>
              </a:ext>
            </a:extLst>
          </p:cNvPr>
          <p:cNvSpPr txBox="1">
            <a:spLocks/>
          </p:cNvSpPr>
          <p:nvPr/>
        </p:nvSpPr>
        <p:spPr>
          <a:xfrm>
            <a:off x="838200" y="2521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小写变体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BFAD4C2-26ED-48B8-9E70-7A4A2A37B852}"/>
              </a:ext>
            </a:extLst>
          </p:cNvPr>
          <p:cNvSpPr txBox="1"/>
          <p:nvPr/>
        </p:nvSpPr>
        <p:spPr>
          <a:xfrm>
            <a:off x="1016000" y="3759200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﹐﹑﹒﹔﹕﹖﹗﹘﹙﹚﹛﹜﹝﹞﹟﹠﹡﹢﹣﹤﹥﹦﹨﹩﹪﹫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07201263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A716BA-B6DC-4EC6-96A4-10D1910B6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237" y="461819"/>
            <a:ext cx="9144000" cy="1311708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文本解析数据</a:t>
            </a:r>
          </a:p>
        </p:txBody>
      </p:sp>
    </p:spTree>
    <p:extLst>
      <p:ext uri="{BB962C8B-B14F-4D97-AF65-F5344CB8AC3E}">
        <p14:creationId xmlns:p14="http://schemas.microsoft.com/office/powerpoint/2010/main" val="685185496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B07EBB-62F5-456F-851F-89C77854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简体中文（包含中文标点符号，断句）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EA2D662B-0194-4B3B-8FD9-A240E93A689C}"/>
              </a:ext>
            </a:extLst>
          </p:cNvPr>
          <p:cNvSpPr txBox="1"/>
          <p:nvPr/>
        </p:nvSpPr>
        <p:spPr>
          <a:xfrm>
            <a:off x="838200" y="1690688"/>
            <a:ext cx="9574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光清浅，新的一天总会如约而至。白云轻轻的飘着，清清的河水静静地流淌着，大地在一片萧瑟中整装待发，孕育着新的生机。人间有爱，岁月沉香。爱，是流淌在心底的清溪，无声的滋润着我们单薄的心。爱是一句温暖的话语，是一份思念，是缤纷绚烂时的热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爱在心里，生命的长河潺潺不息，默默的相伴，无声的挂牵。爱是人生中美好的际遇，生命中不老的花朵，生机与活力并存，美丽与芬芳常在。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光阴，在季节的风声里一寸一寸的消匿。院落里，那几朵黄菊在风霜里不再娇丽。岁月未老，心亦未老，只是时光的年轮在脸上留下了痕迹。突然间，心中有了千帆过尽的云淡风清，繁华过后的淡泊宁静。懂得了光阴如流，更应从容度日。</a:t>
            </a:r>
            <a:b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52576333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3E7F836-0F65-449E-8F98-AFCCD1D1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1199E1A6-FF1D-4513-9C28-CB02EF6E6C6A}"/>
              </a:ext>
            </a:extLst>
          </p:cNvPr>
          <p:cNvSpPr txBox="1"/>
          <p:nvPr/>
        </p:nvSpPr>
        <p:spPr>
          <a:xfrm>
            <a:off x="1108364" y="1690688"/>
            <a:ext cx="94580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标点符号集合：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点号：句号（ 。）、问号（ ？）、感叹号（ ！）、逗号（ ，）顿号（、）、分号（；）和冒号（：）。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标号：引号（“ ” ‘ ’）、括号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 { } 〕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、破折号（ ── ）、省略号（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······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）、着重号（ ．）、书名号（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 》〈 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）、间隔号（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）、连接号（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）和专名号（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符号：注释号（ * ）、隐讳号（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）、虚缺号（□）、斜线号（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）、标识号（▲或●）、代替（～）、连珠号（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）、箭头号（ →）。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278378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17506F0-66B3-4832-8ACF-FC7DCEC2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繁体中文（包含中文标点符号）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8D507F-0D4D-4FA3-A816-68DB0747C432}"/>
              </a:ext>
            </a:extLst>
          </p:cNvPr>
          <p:cNvSpPr txBox="1"/>
          <p:nvPr/>
        </p:nvSpPr>
        <p:spPr>
          <a:xfrm>
            <a:off x="838200" y="1851378"/>
            <a:ext cx="1023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時光清淺，新的一天總會如約而至。白雲輕輕的飄著，清清的河水靜靜地流淌著，大地在一片蕭瑟中整裝待發，孕育著新的生機。人間有愛，歲月沈香。愛，是流淌在心底的清溪，無聲的滋潤著我們單薄的心。愛是一句溫暖的話語，是一份思念，是缤紛絢爛時的熱烈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愛在心裏，生命的長河潺潺不息，默默的相伴，無聲的挂牽。愛是人生中美好的際遇，生命中不老的花朵，生機與活力並存，美麗與芬芳常在。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光陰，在季節的風聲裏一寸一寸的消匿。院落裏，那幾朵黃菊在風霜裏不再嬌麗。歲月未老，心亦未老，只是時光的年輪在臉上留下了痕迹。突然間，心中有了千帆過盡的雲淡風清，繁華過後的淡泊甯靜。懂得了光陰如流，更應從容度日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77786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515BA9C-5208-4621-A236-45250AC3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英文（包含英文大小写，正确的断句）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C97EF849-E34E-4EE9-9D64-8083F9DF52FD}"/>
              </a:ext>
            </a:extLst>
          </p:cNvPr>
          <p:cNvSpPr txBox="1"/>
          <p:nvPr/>
        </p:nvSpPr>
        <p:spPr>
          <a:xfrm>
            <a:off x="838200" y="2096655"/>
            <a:ext cx="9458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By great good fortune I have found a housekeeper no less to my mind, a low-voiced, light-footed woman of discreet age, strong and deft enough to render me all the service I require, and not afraid of loneliness. She rises very early. By my breakfast-time there remains little to be done under the roof save dressing of meals. Very rarely do I hear even a clink of crockery; never the closing of a door or window. Oh, blessed silence! 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Just large enough to allow the grace of order in domestic circumstance; just that superfluity of inner space, to lack which is to be less than at one's ease. The fabric is sound; the work in wood and plaster tells of a more leisurely and a more honest age than ours. The stairs do not creak under my step; I am attacked by no unkindly draught; I can open or close a window without muscle-ache. 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0189930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515BA9C-5208-4621-A236-45250AC3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英文（包含英文大小写，正确的断句）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C97EF849-E34E-4EE9-9D64-8083F9DF52FD}"/>
              </a:ext>
            </a:extLst>
          </p:cNvPr>
          <p:cNvSpPr txBox="1"/>
          <p:nvPr/>
        </p:nvSpPr>
        <p:spPr>
          <a:xfrm>
            <a:off x="838200" y="2096655"/>
            <a:ext cx="9458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By great good fortune I have found a housekeeper no less to my mind, a low-voiced, light-footed woman of discreet age, strong and deft enough to render me all the service I require, and not afraid of loneliness. She rises very early. By my breakfast-time there remains little to be done under the roof save dressing of meals. Very rarely do I hear even a clink of crockery; never the closing of a door or window. Oh, blessed silence! 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Just large enough to allow the grace of order in domestic circumstance; just that superfluity of inner space, to lack which is to be less than at one's ease. The fabric is sound; the work in wood and plaster tells of a more leisurely and a more honest age than ours. The stairs do not creak under my step; I am attacked by no unkindly draught; I can open or close a window without muscle-ache. 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2374138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24C1608-179B-4F36-957D-6CD37681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E4D94256-3599-4238-9A64-AC5238E5ADAB}"/>
              </a:ext>
            </a:extLst>
          </p:cNvPr>
          <p:cNvSpPr txBox="1"/>
          <p:nvPr/>
        </p:nvSpPr>
        <p:spPr>
          <a:xfrm>
            <a:off x="838200" y="1607560"/>
            <a:ext cx="94949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句点：英国英语（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Full Stop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；美国英语（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AmE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Period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Question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?”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感叹号：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Exclamation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!”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逗号：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冒号：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省略号：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Ellipsis 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众数：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Ellipses)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Semicolon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;”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连字符：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Hyphen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破折号：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Em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括号：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，小括号（圆括号）“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)”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parenthesis; round brackets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）；中括号“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square bracket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）；大括号“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 }”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curly brackets; braces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，双引号“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"”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）；单引号“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single 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缩写及所有格符号：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Apostrophe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撇号（’）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(Apostrophe)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312705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F9C36D5-D43F-4082-A98A-6FD5FA2E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基本拉丁语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640E5AE-7A9C-4330-B178-E0A4A91053D3}"/>
              </a:ext>
            </a:extLst>
          </p:cNvPr>
          <p:cNvSpPr txBox="1"/>
          <p:nvPr/>
        </p:nvSpPr>
        <p:spPr>
          <a:xfrm>
            <a:off x="1043709" y="1690688"/>
            <a:ext cx="882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[\]^_`{|}~¡¢£¤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7097308-DEA5-4734-AFE1-71CE841F8351}"/>
              </a:ext>
            </a:extLst>
          </p:cNvPr>
          <p:cNvSpPr/>
          <p:nvPr/>
        </p:nvSpPr>
        <p:spPr>
          <a:xfrm>
            <a:off x="838200" y="2422297"/>
            <a:ext cx="771467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增补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C6D05F0-843F-4D91-A8FE-FC58E58AB48B}"/>
              </a:ext>
            </a:extLst>
          </p:cNvPr>
          <p:cNvSpPr txBox="1"/>
          <p:nvPr/>
        </p:nvSpPr>
        <p:spPr>
          <a:xfrm>
            <a:off x="1108364" y="3343564"/>
            <a:ext cx="644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¥¦§¨©ª«¬­®¯°±²³´µ¶·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4647020-4DF9-4E68-A5DF-67679AB18768}"/>
              </a:ext>
            </a:extLst>
          </p:cNvPr>
          <p:cNvSpPr/>
          <p:nvPr/>
        </p:nvSpPr>
        <p:spPr>
          <a:xfrm>
            <a:off x="912370" y="4024765"/>
            <a:ext cx="7314823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-A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4C561C58-5FD6-4B5B-8393-F12BFCB8711F}"/>
              </a:ext>
            </a:extLst>
          </p:cNvPr>
          <p:cNvSpPr/>
          <p:nvPr/>
        </p:nvSpPr>
        <p:spPr>
          <a:xfrm>
            <a:off x="1043709" y="5111955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ĀāĐēİĲĴ</a:t>
            </a:r>
            <a:r>
              <a:rPr lang="lv-LV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ļŁŅŊ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166896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="" xmlns:a16="http://schemas.microsoft.com/office/drawing/2014/main" id="{9CAE003F-FF02-49C0-9A99-9501C4FA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7041"/>
            <a:ext cx="72715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-B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8A044C71-C54E-406E-AFD6-0663F5ACC78B}"/>
              </a:ext>
            </a:extLst>
          </p:cNvPr>
          <p:cNvSpPr txBox="1"/>
          <p:nvPr/>
        </p:nvSpPr>
        <p:spPr>
          <a:xfrm>
            <a:off x="1089891" y="1607127"/>
            <a:ext cx="781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ǎǐǻǜǼǽǿ</a:t>
            </a:r>
            <a:endParaRPr lang="zh-CN" altLang="en-US" dirty="0"/>
          </a:p>
        </p:txBody>
      </p:sp>
      <p:sp>
        <p:nvSpPr>
          <p:cNvPr id="6" name="标题 3">
            <a:extLst>
              <a:ext uri="{FF2B5EF4-FFF2-40B4-BE49-F238E27FC236}">
                <a16:creationId xmlns="" xmlns:a16="http://schemas.microsoft.com/office/drawing/2014/main" id="{167E7C07-EB93-4C98-A45A-CC8949473934}"/>
              </a:ext>
            </a:extLst>
          </p:cNvPr>
          <p:cNvSpPr txBox="1">
            <a:spLocks/>
          </p:cNvSpPr>
          <p:nvPr/>
        </p:nvSpPr>
        <p:spPr>
          <a:xfrm>
            <a:off x="838200" y="2334968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国际音标扩充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1DFC09B1-0D7D-4CFB-9411-069887D70846}"/>
              </a:ext>
            </a:extLst>
          </p:cNvPr>
          <p:cNvSpPr txBox="1"/>
          <p:nvPr/>
        </p:nvSpPr>
        <p:spPr>
          <a:xfrm>
            <a:off x="1089891" y="3260436"/>
            <a:ext cx="64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ɡ</a:t>
            </a:r>
            <a:endParaRPr lang="zh-CN" altLang="en-US" dirty="0"/>
          </a:p>
        </p:txBody>
      </p:sp>
      <p:sp>
        <p:nvSpPr>
          <p:cNvPr id="8" name="标题 3">
            <a:extLst>
              <a:ext uri="{FF2B5EF4-FFF2-40B4-BE49-F238E27FC236}">
                <a16:creationId xmlns="" xmlns:a16="http://schemas.microsoft.com/office/drawing/2014/main" id="{BFCCC0E4-6184-4950-B447-C81BFBEFA5EB}"/>
              </a:ext>
            </a:extLst>
          </p:cNvPr>
          <p:cNvSpPr txBox="1">
            <a:spLocks/>
          </p:cNvSpPr>
          <p:nvPr/>
        </p:nvSpPr>
        <p:spPr>
          <a:xfrm>
            <a:off x="976745" y="3992895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进格的修饰符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265FD335-1D1C-4D02-8E3D-D1B3F4AFBF28}"/>
              </a:ext>
            </a:extLst>
          </p:cNvPr>
          <p:cNvSpPr txBox="1"/>
          <p:nvPr/>
        </p:nvSpPr>
        <p:spPr>
          <a:xfrm>
            <a:off x="1089891" y="4867564"/>
            <a:ext cx="672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ˆˇˉˊˋ˘˙˚˛˜˝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6956274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D08E12-0446-4D34-9E7B-18B0F6F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竖排表单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7C5D6E-9A94-4A2D-8F41-ABE14FEF6CD6}"/>
              </a:ext>
            </a:extLst>
          </p:cNvPr>
          <p:cNvSpPr txBox="1"/>
          <p:nvPr/>
        </p:nvSpPr>
        <p:spPr>
          <a:xfrm>
            <a:off x="838200" y="2041236"/>
            <a:ext cx="953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︐︑︒︓︔︕︖︗︘︙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D8E1149-5E4C-420F-B64C-E3833E43682E}"/>
              </a:ext>
            </a:extLst>
          </p:cNvPr>
          <p:cNvSpPr txBox="1">
            <a:spLocks/>
          </p:cNvSpPr>
          <p:nvPr/>
        </p:nvSpPr>
        <p:spPr>
          <a:xfrm>
            <a:off x="838200" y="2521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小写变体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BFAD4C2-26ED-48B8-9E70-7A4A2A37B852}"/>
              </a:ext>
            </a:extLst>
          </p:cNvPr>
          <p:cNvSpPr txBox="1"/>
          <p:nvPr/>
        </p:nvSpPr>
        <p:spPr>
          <a:xfrm>
            <a:off x="1016000" y="3759200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﹐﹑﹒﹔﹕﹖﹗﹘﹙﹚﹛﹜﹝﹞﹟﹠﹡﹢﹣﹤﹥﹦﹨﹩﹪﹫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7995720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A716BA-B6DC-4EC6-96A4-10D1910B6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237" y="461819"/>
            <a:ext cx="9144000" cy="1311708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文本解析数据</a:t>
            </a:r>
          </a:p>
        </p:txBody>
      </p:sp>
    </p:spTree>
    <p:extLst>
      <p:ext uri="{BB962C8B-B14F-4D97-AF65-F5344CB8AC3E}">
        <p14:creationId xmlns:p14="http://schemas.microsoft.com/office/powerpoint/2010/main" val="109334629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B07EBB-62F5-456F-851F-89C77854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简体中文（包含中文标点符号，断句）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EA2D662B-0194-4B3B-8FD9-A240E93A689C}"/>
              </a:ext>
            </a:extLst>
          </p:cNvPr>
          <p:cNvSpPr txBox="1"/>
          <p:nvPr/>
        </p:nvSpPr>
        <p:spPr>
          <a:xfrm>
            <a:off x="838200" y="1690688"/>
            <a:ext cx="9574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光清浅，新的一天总会如约而至。白云轻轻的飘着，清清的河水静静地流淌着，大地在一片萧瑟中整装待发，孕育着新的生机。人间有爱，岁月沉香。爱，是流淌在心底的清溪，无声的滋润着我们单薄的心。爱是一句温暖的话语，是一份思念，是缤纷绚烂时的热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爱在心里，生命的长河潺潺不息，默默的相伴，无声的挂牵。爱是人生中美好的际遇，生命中不老的花朵，生机与活力并存，美丽与芬芳常在。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光阴，在季节的风声里一寸一寸的消匿。院落里，那几朵黄菊在风霜里不再娇丽。岁月未老，心亦未老，只是时光的年轮在脸上留下了痕迹。突然间，心中有了千帆过尽的云淡风清，繁华过后的淡泊宁静。懂得了光阴如流，更应从容度日。</a:t>
            </a:r>
            <a:b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8293753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3E7F836-0F65-449E-8F98-AFCCD1D1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1199E1A6-FF1D-4513-9C28-CB02EF6E6C6A}"/>
              </a:ext>
            </a:extLst>
          </p:cNvPr>
          <p:cNvSpPr txBox="1"/>
          <p:nvPr/>
        </p:nvSpPr>
        <p:spPr>
          <a:xfrm>
            <a:off x="1108364" y="1690688"/>
            <a:ext cx="94580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标点符号集合：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点号：句号（ 。）、问号（ ？）、感叹号（ ！）、逗号（ ，）顿号（、）、分号（；）和冒号（：）。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标号：引号（“ ” ‘ ’）、括号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 { } 〕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、破折号（ ── ）、省略号（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······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）、着重号（ ．）、书名号（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 》〈 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）、间隔号（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）、连接号（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）和专名号（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符号：注释号（ * ）、隐讳号（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）、虚缺号（□）、斜线号（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）、标识号（▲或●）、代替（～）、连珠号（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）、箭头号（ →）。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3114898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17506F0-66B3-4832-8ACF-FC7DCEC2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繁体中文（包含中文标点符号）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8D507F-0D4D-4FA3-A816-68DB0747C432}"/>
              </a:ext>
            </a:extLst>
          </p:cNvPr>
          <p:cNvSpPr txBox="1"/>
          <p:nvPr/>
        </p:nvSpPr>
        <p:spPr>
          <a:xfrm>
            <a:off x="838200" y="1851378"/>
            <a:ext cx="1023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時光清淺，新的一天總會如約而至。白雲輕輕的飄著，清清的河水靜靜地流淌著，大地在一片蕭瑟中整裝待發，孕育著新的生機。人間有愛，歲月沈香。愛，是流淌在心底的清溪，無聲的滋潤著我們單薄的心。愛是一句溫暖的話語，是一份思念，是缤紛絢爛時的熱烈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愛在心裏，生命的長河潺潺不息，默默的相伴，無聲的挂牽。愛是人生中美好的際遇，生命中不老的花朵，生機與活力並存，美麗與芬芳常在。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光陰，在季節的風聲裏一寸一寸的消匿。院落裏，那幾朵黃菊在風霜裏不再嬌麗。歲月未老，心亦未老，只是時光的年輪在臉上留下了痕迹。突然間，心中有了千帆過盡的雲淡風清，繁華過後的淡泊甯靜。懂得了光陰如流，更應從容度日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35175094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515BA9C-5208-4621-A236-45250AC3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英文（包含英文大小写，正确的断句）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C97EF849-E34E-4EE9-9D64-8083F9DF52FD}"/>
              </a:ext>
            </a:extLst>
          </p:cNvPr>
          <p:cNvSpPr txBox="1"/>
          <p:nvPr/>
        </p:nvSpPr>
        <p:spPr>
          <a:xfrm>
            <a:off x="838200" y="2096655"/>
            <a:ext cx="9458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By great good fortune I have found a housekeeper no less to my mind, a low-voiced, light-footed woman of discreet age, strong and deft enough to render me all the service I require, and not afraid of loneliness. She rises very early. By my breakfast-time there remains little to be done under the roof save dressing of meals. Very rarely do I hear even a clink of crockery; never the closing of a door or window. Oh, blessed silence! 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Just large enough to allow the grace of order in domestic circumstance; just that superfluity of inner space, to lack which is to be less than at one's ease. The fabric is sound; the work in wood and plaster tells of a more leisurely and a more honest age than ours. The stairs do not creak under my step; I am attacked by no unkindly draught; I can open or close a window without muscle-ache. 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5590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24C1608-179B-4F36-957D-6CD37681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E4D94256-3599-4238-9A64-AC5238E5ADAB}"/>
              </a:ext>
            </a:extLst>
          </p:cNvPr>
          <p:cNvSpPr txBox="1"/>
          <p:nvPr/>
        </p:nvSpPr>
        <p:spPr>
          <a:xfrm>
            <a:off x="838200" y="1607560"/>
            <a:ext cx="94949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句点：英国英语（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Full Stop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；美国英语（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AmE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Period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Question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?”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感叹号：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Exclamation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!”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逗号：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冒号：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省略号：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Ellipsis 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众数：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Ellipses)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Semicolon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;”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连字符：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Hyphen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破折号：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Em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括号：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，小括号（圆括号）“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)”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parenthesis; round brackets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）；中括号“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square bracket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）；大括号“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 }”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curly brackets; braces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，双引号“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"”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）；单引号“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single 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缩写及所有格符号：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Apostrophe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撇号（’）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(Apostrophe)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1433650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24C1608-179B-4F36-957D-6CD37681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E4D94256-3599-4238-9A64-AC5238E5ADAB}"/>
              </a:ext>
            </a:extLst>
          </p:cNvPr>
          <p:cNvSpPr txBox="1"/>
          <p:nvPr/>
        </p:nvSpPr>
        <p:spPr>
          <a:xfrm>
            <a:off x="838200" y="1607560"/>
            <a:ext cx="94949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句点：英国英语（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Full Stop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；美国英语（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AmE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Period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Question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?”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感叹号：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Exclamation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!”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逗号：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冒号：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省略号：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Ellipsis 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众数：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Ellipses)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Semicolon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;”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连字符：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Hyphen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破折号：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Em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括号：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，小括号（圆括号）“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)”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parenthesis; round brackets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）；中括号“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square bracket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）；大括号“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 }”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curly brackets; braces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，双引号“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"”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）；单引号“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single 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缩写及所有格符号：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Apostrophe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撇号（’）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(Apostrophe)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7544141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F9C36D5-D43F-4082-A98A-6FD5FA2E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基本拉丁语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640E5AE-7A9C-4330-B178-E0A4A91053D3}"/>
              </a:ext>
            </a:extLst>
          </p:cNvPr>
          <p:cNvSpPr txBox="1"/>
          <p:nvPr/>
        </p:nvSpPr>
        <p:spPr>
          <a:xfrm>
            <a:off x="1043709" y="1690688"/>
            <a:ext cx="882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[\]^_`{|}~¡¢£¤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7097308-DEA5-4734-AFE1-71CE841F8351}"/>
              </a:ext>
            </a:extLst>
          </p:cNvPr>
          <p:cNvSpPr/>
          <p:nvPr/>
        </p:nvSpPr>
        <p:spPr>
          <a:xfrm>
            <a:off x="838200" y="2422297"/>
            <a:ext cx="771467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增补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C6D05F0-843F-4D91-A8FE-FC58E58AB48B}"/>
              </a:ext>
            </a:extLst>
          </p:cNvPr>
          <p:cNvSpPr txBox="1"/>
          <p:nvPr/>
        </p:nvSpPr>
        <p:spPr>
          <a:xfrm>
            <a:off x="1108364" y="3343564"/>
            <a:ext cx="644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¥¦§¨©ª«¬­®¯°±²³´µ¶·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4647020-4DF9-4E68-A5DF-67679AB18768}"/>
              </a:ext>
            </a:extLst>
          </p:cNvPr>
          <p:cNvSpPr/>
          <p:nvPr/>
        </p:nvSpPr>
        <p:spPr>
          <a:xfrm>
            <a:off x="912370" y="4024765"/>
            <a:ext cx="7314823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-A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4C561C58-5FD6-4B5B-8393-F12BFCB8711F}"/>
              </a:ext>
            </a:extLst>
          </p:cNvPr>
          <p:cNvSpPr/>
          <p:nvPr/>
        </p:nvSpPr>
        <p:spPr>
          <a:xfrm>
            <a:off x="1043709" y="5111955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ĀāĐēİĲĴ</a:t>
            </a:r>
            <a:r>
              <a:rPr lang="lv-LV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ļŁŅŊ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6724201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="" xmlns:a16="http://schemas.microsoft.com/office/drawing/2014/main" id="{9CAE003F-FF02-49C0-9A99-9501C4FA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7041"/>
            <a:ext cx="72715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-B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8A044C71-C54E-406E-AFD6-0663F5ACC78B}"/>
              </a:ext>
            </a:extLst>
          </p:cNvPr>
          <p:cNvSpPr txBox="1"/>
          <p:nvPr/>
        </p:nvSpPr>
        <p:spPr>
          <a:xfrm>
            <a:off x="1089891" y="1607127"/>
            <a:ext cx="781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ǎǐǻǜǼǽǿ</a:t>
            </a:r>
            <a:endParaRPr lang="zh-CN" altLang="en-US" dirty="0"/>
          </a:p>
        </p:txBody>
      </p:sp>
      <p:sp>
        <p:nvSpPr>
          <p:cNvPr id="6" name="标题 3">
            <a:extLst>
              <a:ext uri="{FF2B5EF4-FFF2-40B4-BE49-F238E27FC236}">
                <a16:creationId xmlns="" xmlns:a16="http://schemas.microsoft.com/office/drawing/2014/main" id="{167E7C07-EB93-4C98-A45A-CC8949473934}"/>
              </a:ext>
            </a:extLst>
          </p:cNvPr>
          <p:cNvSpPr txBox="1">
            <a:spLocks/>
          </p:cNvSpPr>
          <p:nvPr/>
        </p:nvSpPr>
        <p:spPr>
          <a:xfrm>
            <a:off x="838200" y="2334968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国际音标扩充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1DFC09B1-0D7D-4CFB-9411-069887D70846}"/>
              </a:ext>
            </a:extLst>
          </p:cNvPr>
          <p:cNvSpPr txBox="1"/>
          <p:nvPr/>
        </p:nvSpPr>
        <p:spPr>
          <a:xfrm>
            <a:off x="1089891" y="3260436"/>
            <a:ext cx="64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ɡ</a:t>
            </a:r>
            <a:endParaRPr lang="zh-CN" altLang="en-US" dirty="0"/>
          </a:p>
        </p:txBody>
      </p:sp>
      <p:sp>
        <p:nvSpPr>
          <p:cNvPr id="8" name="标题 3">
            <a:extLst>
              <a:ext uri="{FF2B5EF4-FFF2-40B4-BE49-F238E27FC236}">
                <a16:creationId xmlns="" xmlns:a16="http://schemas.microsoft.com/office/drawing/2014/main" id="{BFCCC0E4-6184-4950-B447-C81BFBEFA5EB}"/>
              </a:ext>
            </a:extLst>
          </p:cNvPr>
          <p:cNvSpPr txBox="1">
            <a:spLocks/>
          </p:cNvSpPr>
          <p:nvPr/>
        </p:nvSpPr>
        <p:spPr>
          <a:xfrm>
            <a:off x="976745" y="3992895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进格的修饰符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265FD335-1D1C-4D02-8E3D-D1B3F4AFBF28}"/>
              </a:ext>
            </a:extLst>
          </p:cNvPr>
          <p:cNvSpPr txBox="1"/>
          <p:nvPr/>
        </p:nvSpPr>
        <p:spPr>
          <a:xfrm>
            <a:off x="1089891" y="4867564"/>
            <a:ext cx="672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ˆˇˉˊˋ˘˙˚˛˜˝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4851884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D08E12-0446-4D34-9E7B-18B0F6F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竖排表单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7C5D6E-9A94-4A2D-8F41-ABE14FEF6CD6}"/>
              </a:ext>
            </a:extLst>
          </p:cNvPr>
          <p:cNvSpPr txBox="1"/>
          <p:nvPr/>
        </p:nvSpPr>
        <p:spPr>
          <a:xfrm>
            <a:off x="838200" y="2041236"/>
            <a:ext cx="953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︐︑︒︓︔︕︖︗︘︙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D8E1149-5E4C-420F-B64C-E3833E43682E}"/>
              </a:ext>
            </a:extLst>
          </p:cNvPr>
          <p:cNvSpPr txBox="1">
            <a:spLocks/>
          </p:cNvSpPr>
          <p:nvPr/>
        </p:nvSpPr>
        <p:spPr>
          <a:xfrm>
            <a:off x="838200" y="2521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小写变体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BFAD4C2-26ED-48B8-9E70-7A4A2A37B852}"/>
              </a:ext>
            </a:extLst>
          </p:cNvPr>
          <p:cNvSpPr txBox="1"/>
          <p:nvPr/>
        </p:nvSpPr>
        <p:spPr>
          <a:xfrm>
            <a:off x="1016000" y="3759200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﹐﹑﹒﹔﹕﹖﹗﹘﹙﹚﹛﹜﹝﹞﹟﹠﹡﹢﹣﹤﹥﹦﹨﹩﹪﹫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2398248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A716BA-B6DC-4EC6-96A4-10D1910B6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237" y="461819"/>
            <a:ext cx="9144000" cy="1311708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文本解析数据</a:t>
            </a:r>
          </a:p>
        </p:txBody>
      </p:sp>
    </p:spTree>
    <p:extLst>
      <p:ext uri="{BB962C8B-B14F-4D97-AF65-F5344CB8AC3E}">
        <p14:creationId xmlns:p14="http://schemas.microsoft.com/office/powerpoint/2010/main" val="1349936682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B07EBB-62F5-456F-851F-89C77854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简体中文（包含中文标点符号，断句）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EA2D662B-0194-4B3B-8FD9-A240E93A689C}"/>
              </a:ext>
            </a:extLst>
          </p:cNvPr>
          <p:cNvSpPr txBox="1"/>
          <p:nvPr/>
        </p:nvSpPr>
        <p:spPr>
          <a:xfrm>
            <a:off x="838200" y="1690688"/>
            <a:ext cx="9574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光清浅，新的一天总会如约而至。白云轻轻的飘着，清清的河水静静地流淌着，大地在一片萧瑟中整装待发，孕育着新的生机。人间有爱，岁月沉香。爱，是流淌在心底的清溪，无声的滋润着我们单薄的心。爱是一句温暖的话语，是一份思念，是缤纷绚烂时的热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爱在心里，生命的长河潺潺不息，默默的相伴，无声的挂牵。爱是人生中美好的际遇，生命中不老的花朵，生机与活力并存，美丽与芬芳常在。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光阴，在季节的风声里一寸一寸的消匿。院落里，那几朵黄菊在风霜里不再娇丽。岁月未老，心亦未老，只是时光的年轮在脸上留下了痕迹。突然间，心中有了千帆过尽的云淡风清，繁华过后的淡泊宁静。懂得了光阴如流，更应从容度日。</a:t>
            </a:r>
            <a:b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8092655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3E7F836-0F65-449E-8F98-AFCCD1D1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1199E1A6-FF1D-4513-9C28-CB02EF6E6C6A}"/>
              </a:ext>
            </a:extLst>
          </p:cNvPr>
          <p:cNvSpPr txBox="1"/>
          <p:nvPr/>
        </p:nvSpPr>
        <p:spPr>
          <a:xfrm>
            <a:off x="1108364" y="1690688"/>
            <a:ext cx="94580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标点符号集合：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点号：句号（ 。）、问号（ ？）、感叹号（ ！）、逗号（ ，）顿号（、）、分号（；）和冒号（：）。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标号：引号（“ ” ‘ ’）、括号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 { } 〕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、破折号（ ── ）、省略号（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······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）、着重号（ ．）、书名号（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 》〈 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）、间隔号（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）、连接号（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）和专名号（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符号：注释号（ * ）、隐讳号（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）、虚缺号（□）、斜线号（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）、标识号（▲或●）、代替（～）、连珠号（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）、箭头号（ →）。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7615748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17506F0-66B3-4832-8ACF-FC7DCEC2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繁体中文（包含中文标点符号）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8D507F-0D4D-4FA3-A816-68DB0747C432}"/>
              </a:ext>
            </a:extLst>
          </p:cNvPr>
          <p:cNvSpPr txBox="1"/>
          <p:nvPr/>
        </p:nvSpPr>
        <p:spPr>
          <a:xfrm>
            <a:off x="838200" y="1851378"/>
            <a:ext cx="1023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時光清淺，新的一天總會如約而至。白雲輕輕的飄著，清清的河水靜靜地流淌著，大地在一片蕭瑟中整裝待發，孕育著新的生機。人間有愛，歲月沈香。愛，是流淌在心底的清溪，無聲的滋潤著我們單薄的心。愛是一句溫暖的話語，是一份思念，是缤紛絢爛時的熱烈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愛在心裏，生命的長河潺潺不息，默默的相伴，無聲的挂牽。愛是人生中美好的際遇，生命中不老的花朵，生機與活力並存，美麗與芬芳常在。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光陰，在季節的風聲裏一寸一寸的消匿。院落裏，那幾朵黃菊在風霜裏不再嬌麗。歲月未老，心亦未老，只是時光的年輪在臉上留下了痕迹。突然間，心中有了千帆過盡的雲淡風清，繁華過後的淡泊甯靜。懂得了光陰如流，更應從容度日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32441497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515BA9C-5208-4621-A236-45250AC3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英文（包含英文大小写，正确的断句）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C97EF849-E34E-4EE9-9D64-8083F9DF52FD}"/>
              </a:ext>
            </a:extLst>
          </p:cNvPr>
          <p:cNvSpPr txBox="1"/>
          <p:nvPr/>
        </p:nvSpPr>
        <p:spPr>
          <a:xfrm>
            <a:off x="838200" y="2096655"/>
            <a:ext cx="9458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By great good fortune I have found a housekeeper no less to my mind, a low-voiced, light-footed woman of discreet age, strong and deft enough to render me all the service I require, and not afraid of loneliness. She rises very early. By my breakfast-time there remains little to be done under the roof save dressing of meals. Very rarely do I hear even a clink of crockery; never the closing of a door or window. Oh, blessed silence! 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Just large enough to allow the grace of order in domestic circumstance; just that superfluity of inner space, to lack which is to be less than at one's ease. The fabric is sound; the work in wood and plaster tells of a more leisurely and a more honest age than ours. The stairs do not creak under my step; I am attacked by no unkindly draught; I can open or close a window without muscle-ache. 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9997948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24C1608-179B-4F36-957D-6CD37681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E4D94256-3599-4238-9A64-AC5238E5ADAB}"/>
              </a:ext>
            </a:extLst>
          </p:cNvPr>
          <p:cNvSpPr txBox="1"/>
          <p:nvPr/>
        </p:nvSpPr>
        <p:spPr>
          <a:xfrm>
            <a:off x="838200" y="1607560"/>
            <a:ext cx="94949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句点：英国英语（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Full Stop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；美国英语（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AmE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Period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Question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?”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感叹号：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Exclamation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!”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逗号：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冒号：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省略号：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Ellipsis 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众数：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Ellipses)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Semicolon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;”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连字符：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Hyphen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破折号：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Em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括号：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，小括号（圆括号）“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)”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parenthesis; round brackets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）；中括号“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square bracket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）；大括号“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 }”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curly brackets; braces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，双引号“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"”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）；单引号“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single 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缩写及所有格符号：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Apostrophe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撇号（’）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(Apostrophe)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7604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F9C36D5-D43F-4082-A98A-6FD5FA2E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基本拉丁语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640E5AE-7A9C-4330-B178-E0A4A91053D3}"/>
              </a:ext>
            </a:extLst>
          </p:cNvPr>
          <p:cNvSpPr txBox="1"/>
          <p:nvPr/>
        </p:nvSpPr>
        <p:spPr>
          <a:xfrm>
            <a:off x="1043709" y="1690688"/>
            <a:ext cx="882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[\]^_`{|}~¡¢£¤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7097308-DEA5-4734-AFE1-71CE841F8351}"/>
              </a:ext>
            </a:extLst>
          </p:cNvPr>
          <p:cNvSpPr/>
          <p:nvPr/>
        </p:nvSpPr>
        <p:spPr>
          <a:xfrm>
            <a:off x="838200" y="2422297"/>
            <a:ext cx="771467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增补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C6D05F0-843F-4D91-A8FE-FC58E58AB48B}"/>
              </a:ext>
            </a:extLst>
          </p:cNvPr>
          <p:cNvSpPr txBox="1"/>
          <p:nvPr/>
        </p:nvSpPr>
        <p:spPr>
          <a:xfrm>
            <a:off x="1108364" y="3343564"/>
            <a:ext cx="644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¥¦§¨©ª«¬­®¯°±²³´µ¶·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4647020-4DF9-4E68-A5DF-67679AB18768}"/>
              </a:ext>
            </a:extLst>
          </p:cNvPr>
          <p:cNvSpPr/>
          <p:nvPr/>
        </p:nvSpPr>
        <p:spPr>
          <a:xfrm>
            <a:off x="912370" y="4024765"/>
            <a:ext cx="7314823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-A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4C561C58-5FD6-4B5B-8393-F12BFCB8711F}"/>
              </a:ext>
            </a:extLst>
          </p:cNvPr>
          <p:cNvSpPr/>
          <p:nvPr/>
        </p:nvSpPr>
        <p:spPr>
          <a:xfrm>
            <a:off x="1043709" y="5111955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ĀāĐēİĲĴ</a:t>
            </a:r>
            <a:r>
              <a:rPr lang="lv-LV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ļŁŅŊ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27309167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F9C36D5-D43F-4082-A98A-6FD5FA2E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基本拉丁语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640E5AE-7A9C-4330-B178-E0A4A91053D3}"/>
              </a:ext>
            </a:extLst>
          </p:cNvPr>
          <p:cNvSpPr txBox="1"/>
          <p:nvPr/>
        </p:nvSpPr>
        <p:spPr>
          <a:xfrm>
            <a:off x="1043709" y="1690688"/>
            <a:ext cx="882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[\]^_`{|}~¡¢£¤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7097308-DEA5-4734-AFE1-71CE841F8351}"/>
              </a:ext>
            </a:extLst>
          </p:cNvPr>
          <p:cNvSpPr/>
          <p:nvPr/>
        </p:nvSpPr>
        <p:spPr>
          <a:xfrm>
            <a:off x="838200" y="2422297"/>
            <a:ext cx="771467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增补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C6D05F0-843F-4D91-A8FE-FC58E58AB48B}"/>
              </a:ext>
            </a:extLst>
          </p:cNvPr>
          <p:cNvSpPr txBox="1"/>
          <p:nvPr/>
        </p:nvSpPr>
        <p:spPr>
          <a:xfrm>
            <a:off x="1108364" y="3343564"/>
            <a:ext cx="644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¥¦§¨©ª«¬­®¯°±²³´µ¶·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4647020-4DF9-4E68-A5DF-67679AB18768}"/>
              </a:ext>
            </a:extLst>
          </p:cNvPr>
          <p:cNvSpPr/>
          <p:nvPr/>
        </p:nvSpPr>
        <p:spPr>
          <a:xfrm>
            <a:off x="912370" y="4024765"/>
            <a:ext cx="7314823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-A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4C561C58-5FD6-4B5B-8393-F12BFCB8711F}"/>
              </a:ext>
            </a:extLst>
          </p:cNvPr>
          <p:cNvSpPr/>
          <p:nvPr/>
        </p:nvSpPr>
        <p:spPr>
          <a:xfrm>
            <a:off x="1043709" y="5111955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ĀāĐēİĲĴ</a:t>
            </a:r>
            <a:r>
              <a:rPr lang="lv-LV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ļŁŅŊ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4798424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="" xmlns:a16="http://schemas.microsoft.com/office/drawing/2014/main" id="{9CAE003F-FF02-49C0-9A99-9501C4FA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7041"/>
            <a:ext cx="72715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-B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8A044C71-C54E-406E-AFD6-0663F5ACC78B}"/>
              </a:ext>
            </a:extLst>
          </p:cNvPr>
          <p:cNvSpPr txBox="1"/>
          <p:nvPr/>
        </p:nvSpPr>
        <p:spPr>
          <a:xfrm>
            <a:off x="1089891" y="1607127"/>
            <a:ext cx="781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ǎǐǻǜǼǽǿ</a:t>
            </a:r>
            <a:endParaRPr lang="zh-CN" altLang="en-US" dirty="0"/>
          </a:p>
        </p:txBody>
      </p:sp>
      <p:sp>
        <p:nvSpPr>
          <p:cNvPr id="6" name="标题 3">
            <a:extLst>
              <a:ext uri="{FF2B5EF4-FFF2-40B4-BE49-F238E27FC236}">
                <a16:creationId xmlns="" xmlns:a16="http://schemas.microsoft.com/office/drawing/2014/main" id="{167E7C07-EB93-4C98-A45A-CC8949473934}"/>
              </a:ext>
            </a:extLst>
          </p:cNvPr>
          <p:cNvSpPr txBox="1">
            <a:spLocks/>
          </p:cNvSpPr>
          <p:nvPr/>
        </p:nvSpPr>
        <p:spPr>
          <a:xfrm>
            <a:off x="838200" y="2334968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国际音标扩充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1DFC09B1-0D7D-4CFB-9411-069887D70846}"/>
              </a:ext>
            </a:extLst>
          </p:cNvPr>
          <p:cNvSpPr txBox="1"/>
          <p:nvPr/>
        </p:nvSpPr>
        <p:spPr>
          <a:xfrm>
            <a:off x="1089891" y="3260436"/>
            <a:ext cx="64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ɡ</a:t>
            </a:r>
            <a:endParaRPr lang="zh-CN" altLang="en-US" dirty="0"/>
          </a:p>
        </p:txBody>
      </p:sp>
      <p:sp>
        <p:nvSpPr>
          <p:cNvPr id="8" name="标题 3">
            <a:extLst>
              <a:ext uri="{FF2B5EF4-FFF2-40B4-BE49-F238E27FC236}">
                <a16:creationId xmlns="" xmlns:a16="http://schemas.microsoft.com/office/drawing/2014/main" id="{BFCCC0E4-6184-4950-B447-C81BFBEFA5EB}"/>
              </a:ext>
            </a:extLst>
          </p:cNvPr>
          <p:cNvSpPr txBox="1">
            <a:spLocks/>
          </p:cNvSpPr>
          <p:nvPr/>
        </p:nvSpPr>
        <p:spPr>
          <a:xfrm>
            <a:off x="976745" y="3992895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进格的修饰符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265FD335-1D1C-4D02-8E3D-D1B3F4AFBF28}"/>
              </a:ext>
            </a:extLst>
          </p:cNvPr>
          <p:cNvSpPr txBox="1"/>
          <p:nvPr/>
        </p:nvSpPr>
        <p:spPr>
          <a:xfrm>
            <a:off x="1089891" y="4867564"/>
            <a:ext cx="672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ˆˇˉˊˋ˘˙˚˛˜˝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3153266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D08E12-0446-4D34-9E7B-18B0F6F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竖排表单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7C5D6E-9A94-4A2D-8F41-ABE14FEF6CD6}"/>
              </a:ext>
            </a:extLst>
          </p:cNvPr>
          <p:cNvSpPr txBox="1"/>
          <p:nvPr/>
        </p:nvSpPr>
        <p:spPr>
          <a:xfrm>
            <a:off x="838200" y="2041236"/>
            <a:ext cx="953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︐︑︒︓︔︕︖︗︘︙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D8E1149-5E4C-420F-B64C-E3833E43682E}"/>
              </a:ext>
            </a:extLst>
          </p:cNvPr>
          <p:cNvSpPr txBox="1">
            <a:spLocks/>
          </p:cNvSpPr>
          <p:nvPr/>
        </p:nvSpPr>
        <p:spPr>
          <a:xfrm>
            <a:off x="838200" y="2521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小写变体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BFAD4C2-26ED-48B8-9E70-7A4A2A37B852}"/>
              </a:ext>
            </a:extLst>
          </p:cNvPr>
          <p:cNvSpPr txBox="1"/>
          <p:nvPr/>
        </p:nvSpPr>
        <p:spPr>
          <a:xfrm>
            <a:off x="1016000" y="3759200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﹐﹑﹒﹔﹕﹖﹗﹘﹙﹚﹛﹜﹝﹞﹟﹠﹡﹢﹣﹤﹥﹦﹨﹩﹪﹫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5450514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A716BA-B6DC-4EC6-96A4-10D1910B6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237" y="461819"/>
            <a:ext cx="9144000" cy="1311708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文本解析数据</a:t>
            </a:r>
          </a:p>
        </p:txBody>
      </p:sp>
    </p:spTree>
    <p:extLst>
      <p:ext uri="{BB962C8B-B14F-4D97-AF65-F5344CB8AC3E}">
        <p14:creationId xmlns:p14="http://schemas.microsoft.com/office/powerpoint/2010/main" val="872008559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B07EBB-62F5-456F-851F-89C77854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简体中文（包含中文标点符号，断句）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EA2D662B-0194-4B3B-8FD9-A240E93A689C}"/>
              </a:ext>
            </a:extLst>
          </p:cNvPr>
          <p:cNvSpPr txBox="1"/>
          <p:nvPr/>
        </p:nvSpPr>
        <p:spPr>
          <a:xfrm>
            <a:off x="838200" y="1690688"/>
            <a:ext cx="9574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光清浅，新的一天总会如约而至。白云轻轻的飘着，清清的河水静静地流淌着，大地在一片萧瑟中整装待发，孕育着新的生机。人间有爱，岁月沉香。爱，是流淌在心底的清溪，无声的滋润着我们单薄的心。爱是一句温暖的话语，是一份思念，是缤纷绚烂时的热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爱在心里，生命的长河潺潺不息，默默的相伴，无声的挂牵。爱是人生中美好的际遇，生命中不老的花朵，生机与活力并存，美丽与芬芳常在。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光阴，在季节的风声里一寸一寸的消匿。院落里，那几朵黄菊在风霜里不再娇丽。岁月未老，心亦未老，只是时光的年轮在脸上留下了痕迹。突然间，心中有了千帆过尽的云淡风清，繁华过后的淡泊宁静。懂得了光阴如流，更应从容度日。</a:t>
            </a:r>
            <a:b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9351493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3E7F836-0F65-449E-8F98-AFCCD1D1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1199E1A6-FF1D-4513-9C28-CB02EF6E6C6A}"/>
              </a:ext>
            </a:extLst>
          </p:cNvPr>
          <p:cNvSpPr txBox="1"/>
          <p:nvPr/>
        </p:nvSpPr>
        <p:spPr>
          <a:xfrm>
            <a:off x="1108364" y="1690688"/>
            <a:ext cx="94580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标点符号集合：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点号：句号（ 。）、问号（ ？）、感叹号（ ！）、逗号（ ，）顿号（、）、分号（；）和冒号（：）。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标号：引号（“ ” ‘ ’）、括号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 { } 〕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、破折号（ ── ）、省略号（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······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）、着重号（ ．）、书名号（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 》〈 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）、间隔号（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）、连接号（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）和专名号（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符号：注释号（ * ）、隐讳号（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）、虚缺号（□）、斜线号（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）、标识号（▲或●）、代替（～）、连珠号（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）、箭头号（ →）。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9951227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17506F0-66B3-4832-8ACF-FC7DCEC2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繁体中文（包含中文标点符号）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8D507F-0D4D-4FA3-A816-68DB0747C432}"/>
              </a:ext>
            </a:extLst>
          </p:cNvPr>
          <p:cNvSpPr txBox="1"/>
          <p:nvPr/>
        </p:nvSpPr>
        <p:spPr>
          <a:xfrm>
            <a:off x="838200" y="1851378"/>
            <a:ext cx="1023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時光清淺，新的一天總會如約而至。白雲輕輕的飄著，清清的河水靜靜地流淌著，大地在一片蕭瑟中整裝待發，孕育著新的生機。人間有愛，歲月沈香。愛，是流淌在心底的清溪，無聲的滋潤著我們單薄的心。愛是一句溫暖的話語，是一份思念，是缤紛絢爛時的熱烈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愛在心裏，生命的長河潺潺不息，默默的相伴，無聲的挂牽。愛是人生中美好的際遇，生命中不老的花朵，生機與活力並存，美麗與芬芳常在。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光陰，在季節的風聲裏一寸一寸的消匿。院落裏，那幾朵黃菊在風霜裏不再嬌麗。歲月未老，心亦未老，只是時光的年輪在臉上留下了痕迹。突然間，心中有了千帆過盡的雲淡風清，繁華過後的淡泊甯靜。懂得了光陰如流，更應從容度日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08722571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515BA9C-5208-4621-A236-45250AC3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英文（包含英文大小写，正确的断句）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C97EF849-E34E-4EE9-9D64-8083F9DF52FD}"/>
              </a:ext>
            </a:extLst>
          </p:cNvPr>
          <p:cNvSpPr txBox="1"/>
          <p:nvPr/>
        </p:nvSpPr>
        <p:spPr>
          <a:xfrm>
            <a:off x="838200" y="2096655"/>
            <a:ext cx="9458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By great good fortune I have found a housekeeper no less to my mind, a low-voiced, light-footed woman of discreet age, strong and deft enough to render me all the service I require, and not afraid of loneliness. She rises very early. By my breakfast-time there remains little to be done under the roof save dressing of meals. Very rarely do I hear even a clink of crockery; never the closing of a door or window. Oh, blessed silence! 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Just large enough to allow the grace of order in domestic circumstance; just that superfluity of inner space, to lack which is to be less than at one's ease. The fabric is sound; the work in wood and plaster tells of a more leisurely and a more honest age than ours. The stairs do not creak under my step; I am attacked by no unkindly draught; I can open or close a window without muscle-ache. 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70082307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24C1608-179B-4F36-957D-6CD37681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E4D94256-3599-4238-9A64-AC5238E5ADAB}"/>
              </a:ext>
            </a:extLst>
          </p:cNvPr>
          <p:cNvSpPr txBox="1"/>
          <p:nvPr/>
        </p:nvSpPr>
        <p:spPr>
          <a:xfrm>
            <a:off x="838200" y="1607560"/>
            <a:ext cx="94949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句点：英国英语（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Full Stop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；美国英语（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AmE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Period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Question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?”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感叹号：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Exclamation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!”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逗号：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冒号：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省略号：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Ellipsis 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众数：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Ellipses)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Semicolon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;”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连字符：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Hyphen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破折号：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Em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括号：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，小括号（圆括号）“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)”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parenthesis; round brackets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）；中括号“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square bracket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）；大括号“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 }”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curly brackets; braces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，双引号“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"”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）；单引号“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single 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缩写及所有格符号：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Apostrophe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撇号（’）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(Apostrophe)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79692844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F9C36D5-D43F-4082-A98A-6FD5FA2E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基本拉丁语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640E5AE-7A9C-4330-B178-E0A4A91053D3}"/>
              </a:ext>
            </a:extLst>
          </p:cNvPr>
          <p:cNvSpPr txBox="1"/>
          <p:nvPr/>
        </p:nvSpPr>
        <p:spPr>
          <a:xfrm>
            <a:off x="1043709" y="1690688"/>
            <a:ext cx="882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[\]^_`{|}~¡¢£¤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7097308-DEA5-4734-AFE1-71CE841F8351}"/>
              </a:ext>
            </a:extLst>
          </p:cNvPr>
          <p:cNvSpPr/>
          <p:nvPr/>
        </p:nvSpPr>
        <p:spPr>
          <a:xfrm>
            <a:off x="838200" y="2422297"/>
            <a:ext cx="771467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增补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C6D05F0-843F-4D91-A8FE-FC58E58AB48B}"/>
              </a:ext>
            </a:extLst>
          </p:cNvPr>
          <p:cNvSpPr txBox="1"/>
          <p:nvPr/>
        </p:nvSpPr>
        <p:spPr>
          <a:xfrm>
            <a:off x="1108364" y="3343564"/>
            <a:ext cx="644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¥¦§¨©ª«¬­®¯°±²³´µ¶·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4647020-4DF9-4E68-A5DF-67679AB18768}"/>
              </a:ext>
            </a:extLst>
          </p:cNvPr>
          <p:cNvSpPr/>
          <p:nvPr/>
        </p:nvSpPr>
        <p:spPr>
          <a:xfrm>
            <a:off x="912370" y="4024765"/>
            <a:ext cx="7314823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-A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4C561C58-5FD6-4B5B-8393-F12BFCB8711F}"/>
              </a:ext>
            </a:extLst>
          </p:cNvPr>
          <p:cNvSpPr/>
          <p:nvPr/>
        </p:nvSpPr>
        <p:spPr>
          <a:xfrm>
            <a:off x="1043709" y="5111955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ĀāĐēİĲĴ</a:t>
            </a:r>
            <a:r>
              <a:rPr lang="lv-LV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ļŁŅŊ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1366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="" xmlns:a16="http://schemas.microsoft.com/office/drawing/2014/main" id="{9CAE003F-FF02-49C0-9A99-9501C4FA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7041"/>
            <a:ext cx="72715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-B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8A044C71-C54E-406E-AFD6-0663F5ACC78B}"/>
              </a:ext>
            </a:extLst>
          </p:cNvPr>
          <p:cNvSpPr txBox="1"/>
          <p:nvPr/>
        </p:nvSpPr>
        <p:spPr>
          <a:xfrm>
            <a:off x="1089891" y="1607127"/>
            <a:ext cx="781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ǎǐǻǜǼǽǿ</a:t>
            </a:r>
            <a:endParaRPr lang="zh-CN" altLang="en-US" dirty="0"/>
          </a:p>
        </p:txBody>
      </p:sp>
      <p:sp>
        <p:nvSpPr>
          <p:cNvPr id="6" name="标题 3">
            <a:extLst>
              <a:ext uri="{FF2B5EF4-FFF2-40B4-BE49-F238E27FC236}">
                <a16:creationId xmlns="" xmlns:a16="http://schemas.microsoft.com/office/drawing/2014/main" id="{167E7C07-EB93-4C98-A45A-CC8949473934}"/>
              </a:ext>
            </a:extLst>
          </p:cNvPr>
          <p:cNvSpPr txBox="1">
            <a:spLocks/>
          </p:cNvSpPr>
          <p:nvPr/>
        </p:nvSpPr>
        <p:spPr>
          <a:xfrm>
            <a:off x="838200" y="2334968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国际音标扩充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1DFC09B1-0D7D-4CFB-9411-069887D70846}"/>
              </a:ext>
            </a:extLst>
          </p:cNvPr>
          <p:cNvSpPr txBox="1"/>
          <p:nvPr/>
        </p:nvSpPr>
        <p:spPr>
          <a:xfrm>
            <a:off x="1089891" y="3260436"/>
            <a:ext cx="64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ɡ</a:t>
            </a:r>
            <a:endParaRPr lang="zh-CN" altLang="en-US" dirty="0"/>
          </a:p>
        </p:txBody>
      </p:sp>
      <p:sp>
        <p:nvSpPr>
          <p:cNvPr id="8" name="标题 3">
            <a:extLst>
              <a:ext uri="{FF2B5EF4-FFF2-40B4-BE49-F238E27FC236}">
                <a16:creationId xmlns="" xmlns:a16="http://schemas.microsoft.com/office/drawing/2014/main" id="{BFCCC0E4-6184-4950-B447-C81BFBEFA5EB}"/>
              </a:ext>
            </a:extLst>
          </p:cNvPr>
          <p:cNvSpPr txBox="1">
            <a:spLocks/>
          </p:cNvSpPr>
          <p:nvPr/>
        </p:nvSpPr>
        <p:spPr>
          <a:xfrm>
            <a:off x="976745" y="3992895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进格的修饰符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265FD335-1D1C-4D02-8E3D-D1B3F4AFBF28}"/>
              </a:ext>
            </a:extLst>
          </p:cNvPr>
          <p:cNvSpPr txBox="1"/>
          <p:nvPr/>
        </p:nvSpPr>
        <p:spPr>
          <a:xfrm>
            <a:off x="1089891" y="4867564"/>
            <a:ext cx="672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ˆˇˉˊˋ˘˙˚˛˜˝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1047848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="" xmlns:a16="http://schemas.microsoft.com/office/drawing/2014/main" id="{9CAE003F-FF02-49C0-9A99-9501C4FA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7041"/>
            <a:ext cx="72715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-B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8A044C71-C54E-406E-AFD6-0663F5ACC78B}"/>
              </a:ext>
            </a:extLst>
          </p:cNvPr>
          <p:cNvSpPr txBox="1"/>
          <p:nvPr/>
        </p:nvSpPr>
        <p:spPr>
          <a:xfrm>
            <a:off x="1089891" y="1607127"/>
            <a:ext cx="781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ǎǐǻǜǼǽǿ</a:t>
            </a:r>
            <a:endParaRPr lang="zh-CN" altLang="en-US" dirty="0"/>
          </a:p>
        </p:txBody>
      </p:sp>
      <p:sp>
        <p:nvSpPr>
          <p:cNvPr id="6" name="标题 3">
            <a:extLst>
              <a:ext uri="{FF2B5EF4-FFF2-40B4-BE49-F238E27FC236}">
                <a16:creationId xmlns="" xmlns:a16="http://schemas.microsoft.com/office/drawing/2014/main" id="{167E7C07-EB93-4C98-A45A-CC8949473934}"/>
              </a:ext>
            </a:extLst>
          </p:cNvPr>
          <p:cNvSpPr txBox="1">
            <a:spLocks/>
          </p:cNvSpPr>
          <p:nvPr/>
        </p:nvSpPr>
        <p:spPr>
          <a:xfrm>
            <a:off x="838200" y="2334968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国际音标扩充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1DFC09B1-0D7D-4CFB-9411-069887D70846}"/>
              </a:ext>
            </a:extLst>
          </p:cNvPr>
          <p:cNvSpPr txBox="1"/>
          <p:nvPr/>
        </p:nvSpPr>
        <p:spPr>
          <a:xfrm>
            <a:off x="1089891" y="3260436"/>
            <a:ext cx="64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ɡ</a:t>
            </a:r>
            <a:endParaRPr lang="zh-CN" altLang="en-US" dirty="0"/>
          </a:p>
        </p:txBody>
      </p:sp>
      <p:sp>
        <p:nvSpPr>
          <p:cNvPr id="8" name="标题 3">
            <a:extLst>
              <a:ext uri="{FF2B5EF4-FFF2-40B4-BE49-F238E27FC236}">
                <a16:creationId xmlns="" xmlns:a16="http://schemas.microsoft.com/office/drawing/2014/main" id="{BFCCC0E4-6184-4950-B447-C81BFBEFA5EB}"/>
              </a:ext>
            </a:extLst>
          </p:cNvPr>
          <p:cNvSpPr txBox="1">
            <a:spLocks/>
          </p:cNvSpPr>
          <p:nvPr/>
        </p:nvSpPr>
        <p:spPr>
          <a:xfrm>
            <a:off x="976745" y="3992895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进格的修饰符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265FD335-1D1C-4D02-8E3D-D1B3F4AFBF28}"/>
              </a:ext>
            </a:extLst>
          </p:cNvPr>
          <p:cNvSpPr txBox="1"/>
          <p:nvPr/>
        </p:nvSpPr>
        <p:spPr>
          <a:xfrm>
            <a:off x="1089891" y="4867564"/>
            <a:ext cx="672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ˆˇˉˊˋ˘˙˚˛˜˝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37842409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A716BA-B6DC-4EC6-96A4-10D1910B6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237" y="461819"/>
            <a:ext cx="9144000" cy="1311708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文本解析数据</a:t>
            </a:r>
          </a:p>
        </p:txBody>
      </p:sp>
    </p:spTree>
    <p:extLst>
      <p:ext uri="{BB962C8B-B14F-4D97-AF65-F5344CB8AC3E}">
        <p14:creationId xmlns:p14="http://schemas.microsoft.com/office/powerpoint/2010/main" val="2548495357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B07EBB-62F5-456F-851F-89C77854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简体中文（包含中文标点符号，断句）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EA2D662B-0194-4B3B-8FD9-A240E93A689C}"/>
              </a:ext>
            </a:extLst>
          </p:cNvPr>
          <p:cNvSpPr txBox="1"/>
          <p:nvPr/>
        </p:nvSpPr>
        <p:spPr>
          <a:xfrm>
            <a:off x="838200" y="1690688"/>
            <a:ext cx="9574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光清浅，新的一天总会如约而至。白云轻轻的飘着，清清的河水静静地流淌着，大地在一片萧瑟中整装待发，孕育着新的生机。人间有爱，岁月沉香。爱，是流淌在心底的清溪，无声的滋润着我们单薄的心。爱是一句温暖的话语，是一份思念，是缤纷绚烂时的热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爱在心里，生命的长河潺潺不息，默默的相伴，无声的挂牵。爱是人生中美好的际遇，生命中不老的花朵，生机与活力并存，美丽与芬芳常在。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光阴，在季节的风声里一寸一寸的消匿。院落里，那几朵黄菊在风霜里不再娇丽。岁月未老，心亦未老，只是时光的年轮在脸上留下了痕迹。突然间，心中有了千帆过尽的云淡风清，繁华过后的淡泊宁静。懂得了光阴如流，更应从容度日。</a:t>
            </a:r>
            <a:b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4883593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3E7F836-0F65-449E-8F98-AFCCD1D1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1199E1A6-FF1D-4513-9C28-CB02EF6E6C6A}"/>
              </a:ext>
            </a:extLst>
          </p:cNvPr>
          <p:cNvSpPr txBox="1"/>
          <p:nvPr/>
        </p:nvSpPr>
        <p:spPr>
          <a:xfrm>
            <a:off x="1108364" y="1690688"/>
            <a:ext cx="94580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标点符号集合：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点号：句号（ 。）、问号（ ？）、感叹号（ ！）、逗号（ ，）顿号（、）、分号（；）和冒号（：）。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标号：引号（“ ” ‘ ’）、括号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 { } 〕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、破折号（ ── ）、省略号（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······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）、着重号（ ．）、书名号（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 》〈 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）、间隔号（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）、连接号（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）和专名号（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符号：注释号（ * ）、隐讳号（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）、虚缺号（□）、斜线号（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）、标识号（▲或●）、代替（～）、连珠号（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）、箭头号（ →）。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1492953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17506F0-66B3-4832-8ACF-FC7DCEC2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繁体中文（包含中文标点符号）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8D507F-0D4D-4FA3-A816-68DB0747C432}"/>
              </a:ext>
            </a:extLst>
          </p:cNvPr>
          <p:cNvSpPr txBox="1"/>
          <p:nvPr/>
        </p:nvSpPr>
        <p:spPr>
          <a:xfrm>
            <a:off x="838200" y="1851378"/>
            <a:ext cx="1023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時光清淺，新的一天總會如約而至。白雲輕輕的飄著，清清的河水靜靜地流淌著，大地在一片蕭瑟中整裝待發，孕育著新的生機。人間有愛，歲月沈香。愛，是流淌在心底的清溪，無聲的滋潤著我們單薄的心。愛是一句溫暖的話語，是一份思念，是缤紛絢爛時的熱烈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愛在心裏，生命的長河潺潺不息，默默的相伴，無聲的挂牽。愛是人生中美好的際遇，生命中不老的花朵，生機與活力並存，美麗與芬芳常在。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光陰，在季節的風聲裏一寸一寸的消匿。院落裏，那幾朵黃菊在風霜裏不再嬌麗。歲月未老，心亦未老，只是時光的年輪在臉上留下了痕迹。突然間，心中有了千帆過盡的雲淡風清，繁華過後的淡泊甯靜。懂得了光陰如流，更應從容度日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5624835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515BA9C-5208-4621-A236-45250AC3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英文（包含英文大小写，正确的断句）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C97EF849-E34E-4EE9-9D64-8083F9DF52FD}"/>
              </a:ext>
            </a:extLst>
          </p:cNvPr>
          <p:cNvSpPr txBox="1"/>
          <p:nvPr/>
        </p:nvSpPr>
        <p:spPr>
          <a:xfrm>
            <a:off x="838200" y="2096655"/>
            <a:ext cx="9458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By great good fortune I have found a housekeeper no less to my mind, a low-voiced, light-footed woman of discreet age, strong and deft enough to render me all the service I require, and not afraid of loneliness. She rises very early. By my breakfast-time there remains little to be done under the roof save dressing of meals. Very rarely do I hear even a clink of crockery; never the closing of a door or window. Oh, blessed silence! 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Just large enough to allow the grace of order in domestic circumstance; just that superfluity of inner space, to lack which is to be less than at one's ease. The fabric is sound; the work in wood and plaster tells of a more leisurely and a more honest age than ours. The stairs do not creak under my step; I am attacked by no unkindly draught; I can open or close a window without muscle-ache. 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7939027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24C1608-179B-4F36-957D-6CD37681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E4D94256-3599-4238-9A64-AC5238E5ADAB}"/>
              </a:ext>
            </a:extLst>
          </p:cNvPr>
          <p:cNvSpPr txBox="1"/>
          <p:nvPr/>
        </p:nvSpPr>
        <p:spPr>
          <a:xfrm>
            <a:off x="838200" y="1607560"/>
            <a:ext cx="94949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句点：英国英语（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Full Stop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；美国英语（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AmE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Period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Question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?”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感叹号：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Exclamation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!”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逗号：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冒号：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省略号：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Ellipsis 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众数：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Ellipses)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Semicolon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;”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连字符：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Hyphen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破折号：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Em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括号：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，小括号（圆括号）“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)”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parenthesis; round brackets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）；中括号“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square bracket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）；大括号“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 }”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curly brackets; braces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，双引号“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"”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）；单引号“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single 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缩写及所有格符号：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Apostrophe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撇号（’）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(Apostrophe)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0809301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F9C36D5-D43F-4082-A98A-6FD5FA2E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基本拉丁语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640E5AE-7A9C-4330-B178-E0A4A91053D3}"/>
              </a:ext>
            </a:extLst>
          </p:cNvPr>
          <p:cNvSpPr txBox="1"/>
          <p:nvPr/>
        </p:nvSpPr>
        <p:spPr>
          <a:xfrm>
            <a:off x="1043709" y="1690688"/>
            <a:ext cx="882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[\]^_`{|}~¡¢£¤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7097308-DEA5-4734-AFE1-71CE841F8351}"/>
              </a:ext>
            </a:extLst>
          </p:cNvPr>
          <p:cNvSpPr/>
          <p:nvPr/>
        </p:nvSpPr>
        <p:spPr>
          <a:xfrm>
            <a:off x="838200" y="2422297"/>
            <a:ext cx="771467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增补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C6D05F0-843F-4D91-A8FE-FC58E58AB48B}"/>
              </a:ext>
            </a:extLst>
          </p:cNvPr>
          <p:cNvSpPr txBox="1"/>
          <p:nvPr/>
        </p:nvSpPr>
        <p:spPr>
          <a:xfrm>
            <a:off x="1108364" y="3343564"/>
            <a:ext cx="644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¥¦§¨©ª«¬­®¯°±²³´µ¶·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4647020-4DF9-4E68-A5DF-67679AB18768}"/>
              </a:ext>
            </a:extLst>
          </p:cNvPr>
          <p:cNvSpPr/>
          <p:nvPr/>
        </p:nvSpPr>
        <p:spPr>
          <a:xfrm>
            <a:off x="912370" y="4024765"/>
            <a:ext cx="7314823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-A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4C561C58-5FD6-4B5B-8393-F12BFCB8711F}"/>
              </a:ext>
            </a:extLst>
          </p:cNvPr>
          <p:cNvSpPr/>
          <p:nvPr/>
        </p:nvSpPr>
        <p:spPr>
          <a:xfrm>
            <a:off x="1043709" y="5111955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ĀāĐēİĲĴ</a:t>
            </a:r>
            <a:r>
              <a:rPr lang="lv-LV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ļŁŅŊ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6941500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="" xmlns:a16="http://schemas.microsoft.com/office/drawing/2014/main" id="{9CAE003F-FF02-49C0-9A99-9501C4FA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7041"/>
            <a:ext cx="72715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-B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8A044C71-C54E-406E-AFD6-0663F5ACC78B}"/>
              </a:ext>
            </a:extLst>
          </p:cNvPr>
          <p:cNvSpPr txBox="1"/>
          <p:nvPr/>
        </p:nvSpPr>
        <p:spPr>
          <a:xfrm>
            <a:off x="1089891" y="1607127"/>
            <a:ext cx="781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ǎǐǻǜǼǽǿ</a:t>
            </a:r>
            <a:endParaRPr lang="zh-CN" altLang="en-US" dirty="0"/>
          </a:p>
        </p:txBody>
      </p:sp>
      <p:sp>
        <p:nvSpPr>
          <p:cNvPr id="6" name="标题 3">
            <a:extLst>
              <a:ext uri="{FF2B5EF4-FFF2-40B4-BE49-F238E27FC236}">
                <a16:creationId xmlns="" xmlns:a16="http://schemas.microsoft.com/office/drawing/2014/main" id="{167E7C07-EB93-4C98-A45A-CC8949473934}"/>
              </a:ext>
            </a:extLst>
          </p:cNvPr>
          <p:cNvSpPr txBox="1">
            <a:spLocks/>
          </p:cNvSpPr>
          <p:nvPr/>
        </p:nvSpPr>
        <p:spPr>
          <a:xfrm>
            <a:off x="838200" y="2334968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国际音标扩充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1DFC09B1-0D7D-4CFB-9411-069887D70846}"/>
              </a:ext>
            </a:extLst>
          </p:cNvPr>
          <p:cNvSpPr txBox="1"/>
          <p:nvPr/>
        </p:nvSpPr>
        <p:spPr>
          <a:xfrm>
            <a:off x="1089891" y="3260436"/>
            <a:ext cx="64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ɡ</a:t>
            </a:r>
            <a:endParaRPr lang="zh-CN" altLang="en-US" dirty="0"/>
          </a:p>
        </p:txBody>
      </p:sp>
      <p:sp>
        <p:nvSpPr>
          <p:cNvPr id="8" name="标题 3">
            <a:extLst>
              <a:ext uri="{FF2B5EF4-FFF2-40B4-BE49-F238E27FC236}">
                <a16:creationId xmlns="" xmlns:a16="http://schemas.microsoft.com/office/drawing/2014/main" id="{BFCCC0E4-6184-4950-B447-C81BFBEFA5EB}"/>
              </a:ext>
            </a:extLst>
          </p:cNvPr>
          <p:cNvSpPr txBox="1">
            <a:spLocks/>
          </p:cNvSpPr>
          <p:nvPr/>
        </p:nvSpPr>
        <p:spPr>
          <a:xfrm>
            <a:off x="976745" y="3992895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进格的修饰符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265FD335-1D1C-4D02-8E3D-D1B3F4AFBF28}"/>
              </a:ext>
            </a:extLst>
          </p:cNvPr>
          <p:cNvSpPr txBox="1"/>
          <p:nvPr/>
        </p:nvSpPr>
        <p:spPr>
          <a:xfrm>
            <a:off x="1089891" y="4867564"/>
            <a:ext cx="672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ˆˇˉˊˋ˘˙˚˛˜˝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7886190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D08E12-0446-4D34-9E7B-18B0F6F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竖排表单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7C5D6E-9A94-4A2D-8F41-ABE14FEF6CD6}"/>
              </a:ext>
            </a:extLst>
          </p:cNvPr>
          <p:cNvSpPr txBox="1"/>
          <p:nvPr/>
        </p:nvSpPr>
        <p:spPr>
          <a:xfrm>
            <a:off x="838200" y="2041236"/>
            <a:ext cx="953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︐︑︒︓︔︕︖︗︘︙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D8E1149-5E4C-420F-B64C-E3833E43682E}"/>
              </a:ext>
            </a:extLst>
          </p:cNvPr>
          <p:cNvSpPr txBox="1">
            <a:spLocks/>
          </p:cNvSpPr>
          <p:nvPr/>
        </p:nvSpPr>
        <p:spPr>
          <a:xfrm>
            <a:off x="838200" y="2521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小写变体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BFAD4C2-26ED-48B8-9E70-7A4A2A37B852}"/>
              </a:ext>
            </a:extLst>
          </p:cNvPr>
          <p:cNvSpPr txBox="1"/>
          <p:nvPr/>
        </p:nvSpPr>
        <p:spPr>
          <a:xfrm>
            <a:off x="1016000" y="3759200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﹐﹑﹒﹔﹕﹖﹗﹘﹙﹚﹛﹜﹝﹞﹟﹠﹡﹢﹣﹤﹥﹦﹨﹩﹪﹫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18358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D08E12-0446-4D34-9E7B-18B0F6F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竖排表单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7C5D6E-9A94-4A2D-8F41-ABE14FEF6CD6}"/>
              </a:ext>
            </a:extLst>
          </p:cNvPr>
          <p:cNvSpPr txBox="1"/>
          <p:nvPr/>
        </p:nvSpPr>
        <p:spPr>
          <a:xfrm>
            <a:off x="838200" y="2041236"/>
            <a:ext cx="953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︐︑︒︓︔︕︖︗︘︙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D8E1149-5E4C-420F-B64C-E3833E43682E}"/>
              </a:ext>
            </a:extLst>
          </p:cNvPr>
          <p:cNvSpPr txBox="1">
            <a:spLocks/>
          </p:cNvSpPr>
          <p:nvPr/>
        </p:nvSpPr>
        <p:spPr>
          <a:xfrm>
            <a:off x="838200" y="2521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小写变体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BFAD4C2-26ED-48B8-9E70-7A4A2A37B852}"/>
              </a:ext>
            </a:extLst>
          </p:cNvPr>
          <p:cNvSpPr txBox="1"/>
          <p:nvPr/>
        </p:nvSpPr>
        <p:spPr>
          <a:xfrm>
            <a:off x="1016000" y="3759200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﹐﹑﹒﹔﹕﹖﹗﹘﹙﹚﹛﹜﹝﹞﹟﹠﹡﹢﹣﹤﹥﹦﹨﹩﹪﹫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59718552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A716BA-B6DC-4EC6-96A4-10D1910B6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237" y="461819"/>
            <a:ext cx="9144000" cy="1311708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文本解析数据</a:t>
            </a:r>
          </a:p>
        </p:txBody>
      </p:sp>
    </p:spTree>
    <p:extLst>
      <p:ext uri="{BB962C8B-B14F-4D97-AF65-F5344CB8AC3E}">
        <p14:creationId xmlns:p14="http://schemas.microsoft.com/office/powerpoint/2010/main" val="2804154159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B07EBB-62F5-456F-851F-89C77854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简体中文（包含中文标点符号，断句）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EA2D662B-0194-4B3B-8FD9-A240E93A689C}"/>
              </a:ext>
            </a:extLst>
          </p:cNvPr>
          <p:cNvSpPr txBox="1"/>
          <p:nvPr/>
        </p:nvSpPr>
        <p:spPr>
          <a:xfrm>
            <a:off x="838200" y="1690688"/>
            <a:ext cx="9574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光清浅，新的一天总会如约而至。白云轻轻的飘着，清清的河水静静地流淌着，大地在一片萧瑟中整装待发，孕育着新的生机。人间有爱，岁月沉香。爱，是流淌在心底的清溪，无声的滋润着我们单薄的心。爱是一句温暖的话语，是一份思念，是缤纷绚烂时的热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爱在心里，生命的长河潺潺不息，默默的相伴，无声的挂牵。爱是人生中美好的际遇，生命中不老的花朵，生机与活力并存，美丽与芬芳常在。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光阴，在季节的风声里一寸一寸的消匿。院落里，那几朵黄菊在风霜里不再娇丽。岁月未老，心亦未老，只是时光的年轮在脸上留下了痕迹。突然间，心中有了千帆过尽的云淡风清，繁华过后的淡泊宁静。懂得了光阴如流，更应从容度日。</a:t>
            </a:r>
            <a:b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3974538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3E7F836-0F65-449E-8F98-AFCCD1D1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1199E1A6-FF1D-4513-9C28-CB02EF6E6C6A}"/>
              </a:ext>
            </a:extLst>
          </p:cNvPr>
          <p:cNvSpPr txBox="1"/>
          <p:nvPr/>
        </p:nvSpPr>
        <p:spPr>
          <a:xfrm>
            <a:off x="1108364" y="1690688"/>
            <a:ext cx="94580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标点符号集合：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点号：句号（ 。）、问号（ ？）、感叹号（ ！）、逗号（ ，）顿号（、）、分号（；）和冒号（：）。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标号：引号（“ ” ‘ ’）、括号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 { } 〕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、破折号（ ── ）、省略号（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······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）、着重号（ ．）、书名号（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 》〈 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）、间隔号（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）、连接号（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）和专名号（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符号：注释号（ * ）、隐讳号（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）、虚缺号（□）、斜线号（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）、标识号（▲或●）、代替（～）、连珠号（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）、箭头号（ →）。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8578929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17506F0-66B3-4832-8ACF-FC7DCEC2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繁体中文（包含中文标点符号）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8D507F-0D4D-4FA3-A816-68DB0747C432}"/>
              </a:ext>
            </a:extLst>
          </p:cNvPr>
          <p:cNvSpPr txBox="1"/>
          <p:nvPr/>
        </p:nvSpPr>
        <p:spPr>
          <a:xfrm>
            <a:off x="838200" y="1851378"/>
            <a:ext cx="1023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時光清淺，新的一天總會如約而至。白雲輕輕的飄著，清清的河水靜靜地流淌著，大地在一片蕭瑟中整裝待發，孕育著新的生機。人間有愛，歲月沈香。愛，是流淌在心底的清溪，無聲的滋潤著我們單薄的心。愛是一句溫暖的話語，是一份思念，是缤紛絢爛時的熱烈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愛在心裏，生命的長河潺潺不息，默默的相伴，無聲的挂牽。愛是人生中美好的際遇，生命中不老的花朵，生機與活力並存，美麗與芬芳常在。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光陰，在季節的風聲裏一寸一寸的消匿。院落裏，那幾朵黃菊在風霜裏不再嬌麗。歲月未老，心亦未老，只是時光的年輪在臉上留下了痕迹。突然間，心中有了千帆過盡的雲淡風清，繁華過後的淡泊甯靜。懂得了光陰如流，更應從容度日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93093671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515BA9C-5208-4621-A236-45250AC3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英文（包含英文大小写，正确的断句）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C97EF849-E34E-4EE9-9D64-8083F9DF52FD}"/>
              </a:ext>
            </a:extLst>
          </p:cNvPr>
          <p:cNvSpPr txBox="1"/>
          <p:nvPr/>
        </p:nvSpPr>
        <p:spPr>
          <a:xfrm>
            <a:off x="838200" y="2096655"/>
            <a:ext cx="9458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By great good fortune I have found a housekeeper no less to my mind, a low-voiced, light-footed woman of discreet age, strong and deft enough to render me all the service I require, and not afraid of loneliness. She rises very early. By my breakfast-time there remains little to be done under the roof save dressing of meals. Very rarely do I hear even a clink of crockery; never the closing of a door or window. Oh, blessed silence! 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Just large enough to allow the grace of order in domestic circumstance; just that superfluity of inner space, to lack which is to be less than at one's ease. The fabric is sound; the work in wood and plaster tells of a more leisurely and a more honest age than ours. The stairs do not creak under my step; I am attacked by no unkindly draught; I can open or close a window without muscle-ache. 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7889201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24C1608-179B-4F36-957D-6CD37681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E4D94256-3599-4238-9A64-AC5238E5ADAB}"/>
              </a:ext>
            </a:extLst>
          </p:cNvPr>
          <p:cNvSpPr txBox="1"/>
          <p:nvPr/>
        </p:nvSpPr>
        <p:spPr>
          <a:xfrm>
            <a:off x="838200" y="1607560"/>
            <a:ext cx="94949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句点：英国英语（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Full Stop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；美国英语（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AmE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Period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Question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?”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感叹号：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Exclamation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!”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逗号：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冒号：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省略号：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Ellipsis 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众数：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Ellipses)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Semicolon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;”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连字符：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Hyphen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破折号：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Em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括号：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，小括号（圆括号）“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)”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parenthesis; round brackets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）；中括号“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square bracket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）；大括号“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 }”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curly brackets; braces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，双引号“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"”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）；单引号“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single 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缩写及所有格符号：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Apostrophe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撇号（’）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(Apostrophe)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7136704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F9C36D5-D43F-4082-A98A-6FD5FA2E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基本拉丁语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640E5AE-7A9C-4330-B178-E0A4A91053D3}"/>
              </a:ext>
            </a:extLst>
          </p:cNvPr>
          <p:cNvSpPr txBox="1"/>
          <p:nvPr/>
        </p:nvSpPr>
        <p:spPr>
          <a:xfrm>
            <a:off x="1043709" y="1690688"/>
            <a:ext cx="882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[\]^_`{|}~¡¢£¤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7097308-DEA5-4734-AFE1-71CE841F8351}"/>
              </a:ext>
            </a:extLst>
          </p:cNvPr>
          <p:cNvSpPr/>
          <p:nvPr/>
        </p:nvSpPr>
        <p:spPr>
          <a:xfrm>
            <a:off x="838200" y="2422297"/>
            <a:ext cx="771467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增补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C6D05F0-843F-4D91-A8FE-FC58E58AB48B}"/>
              </a:ext>
            </a:extLst>
          </p:cNvPr>
          <p:cNvSpPr txBox="1"/>
          <p:nvPr/>
        </p:nvSpPr>
        <p:spPr>
          <a:xfrm>
            <a:off x="1108364" y="3343564"/>
            <a:ext cx="644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¥¦§¨©ª«¬­®¯°±²³´µ¶·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4647020-4DF9-4E68-A5DF-67679AB18768}"/>
              </a:ext>
            </a:extLst>
          </p:cNvPr>
          <p:cNvSpPr/>
          <p:nvPr/>
        </p:nvSpPr>
        <p:spPr>
          <a:xfrm>
            <a:off x="912370" y="4024765"/>
            <a:ext cx="7314823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-A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4C561C58-5FD6-4B5B-8393-F12BFCB8711F}"/>
              </a:ext>
            </a:extLst>
          </p:cNvPr>
          <p:cNvSpPr/>
          <p:nvPr/>
        </p:nvSpPr>
        <p:spPr>
          <a:xfrm>
            <a:off x="1043709" y="5111955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ĀāĐēİĲĴ</a:t>
            </a:r>
            <a:r>
              <a:rPr lang="lv-LV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ļŁŅŊ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03618472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="" xmlns:a16="http://schemas.microsoft.com/office/drawing/2014/main" id="{9CAE003F-FF02-49C0-9A99-9501C4FA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7041"/>
            <a:ext cx="72715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-B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8A044C71-C54E-406E-AFD6-0663F5ACC78B}"/>
              </a:ext>
            </a:extLst>
          </p:cNvPr>
          <p:cNvSpPr txBox="1"/>
          <p:nvPr/>
        </p:nvSpPr>
        <p:spPr>
          <a:xfrm>
            <a:off x="1089891" y="1607127"/>
            <a:ext cx="781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ǎǐǻǜǼǽǿ</a:t>
            </a:r>
            <a:endParaRPr lang="zh-CN" altLang="en-US" dirty="0"/>
          </a:p>
        </p:txBody>
      </p:sp>
      <p:sp>
        <p:nvSpPr>
          <p:cNvPr id="6" name="标题 3">
            <a:extLst>
              <a:ext uri="{FF2B5EF4-FFF2-40B4-BE49-F238E27FC236}">
                <a16:creationId xmlns="" xmlns:a16="http://schemas.microsoft.com/office/drawing/2014/main" id="{167E7C07-EB93-4C98-A45A-CC8949473934}"/>
              </a:ext>
            </a:extLst>
          </p:cNvPr>
          <p:cNvSpPr txBox="1">
            <a:spLocks/>
          </p:cNvSpPr>
          <p:nvPr/>
        </p:nvSpPr>
        <p:spPr>
          <a:xfrm>
            <a:off x="838200" y="2334968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国际音标扩充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1DFC09B1-0D7D-4CFB-9411-069887D70846}"/>
              </a:ext>
            </a:extLst>
          </p:cNvPr>
          <p:cNvSpPr txBox="1"/>
          <p:nvPr/>
        </p:nvSpPr>
        <p:spPr>
          <a:xfrm>
            <a:off x="1089891" y="3260436"/>
            <a:ext cx="64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ɡ</a:t>
            </a:r>
            <a:endParaRPr lang="zh-CN" altLang="en-US" dirty="0"/>
          </a:p>
        </p:txBody>
      </p:sp>
      <p:sp>
        <p:nvSpPr>
          <p:cNvPr id="8" name="标题 3">
            <a:extLst>
              <a:ext uri="{FF2B5EF4-FFF2-40B4-BE49-F238E27FC236}">
                <a16:creationId xmlns="" xmlns:a16="http://schemas.microsoft.com/office/drawing/2014/main" id="{BFCCC0E4-6184-4950-B447-C81BFBEFA5EB}"/>
              </a:ext>
            </a:extLst>
          </p:cNvPr>
          <p:cNvSpPr txBox="1">
            <a:spLocks/>
          </p:cNvSpPr>
          <p:nvPr/>
        </p:nvSpPr>
        <p:spPr>
          <a:xfrm>
            <a:off x="976745" y="3992895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进格的修饰符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265FD335-1D1C-4D02-8E3D-D1B3F4AFBF28}"/>
              </a:ext>
            </a:extLst>
          </p:cNvPr>
          <p:cNvSpPr txBox="1"/>
          <p:nvPr/>
        </p:nvSpPr>
        <p:spPr>
          <a:xfrm>
            <a:off x="1089891" y="4867564"/>
            <a:ext cx="672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ˆˇˉˊˋ˘˙˚˛˜˝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8958198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D08E12-0446-4D34-9E7B-18B0F6F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竖排表单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7C5D6E-9A94-4A2D-8F41-ABE14FEF6CD6}"/>
              </a:ext>
            </a:extLst>
          </p:cNvPr>
          <p:cNvSpPr txBox="1"/>
          <p:nvPr/>
        </p:nvSpPr>
        <p:spPr>
          <a:xfrm>
            <a:off x="838200" y="2041236"/>
            <a:ext cx="953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︐︑︒︓︔︕︖︗︘︙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D8E1149-5E4C-420F-B64C-E3833E43682E}"/>
              </a:ext>
            </a:extLst>
          </p:cNvPr>
          <p:cNvSpPr txBox="1">
            <a:spLocks/>
          </p:cNvSpPr>
          <p:nvPr/>
        </p:nvSpPr>
        <p:spPr>
          <a:xfrm>
            <a:off x="838200" y="2521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小写变体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BFAD4C2-26ED-48B8-9E70-7A4A2A37B852}"/>
              </a:ext>
            </a:extLst>
          </p:cNvPr>
          <p:cNvSpPr txBox="1"/>
          <p:nvPr/>
        </p:nvSpPr>
        <p:spPr>
          <a:xfrm>
            <a:off x="1016000" y="3759200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﹐﹑﹒﹔﹕﹖﹗﹘﹙﹚﹛﹜﹝﹞﹟﹠﹡﹢﹣﹤﹥﹦﹨﹩﹪﹫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2119366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D08E12-0446-4D34-9E7B-18B0F6F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竖排表单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7C5D6E-9A94-4A2D-8F41-ABE14FEF6CD6}"/>
              </a:ext>
            </a:extLst>
          </p:cNvPr>
          <p:cNvSpPr txBox="1"/>
          <p:nvPr/>
        </p:nvSpPr>
        <p:spPr>
          <a:xfrm>
            <a:off x="838200" y="2041236"/>
            <a:ext cx="953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︐︑︒︓︔︕︖︗︘︙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D8E1149-5E4C-420F-B64C-E3833E43682E}"/>
              </a:ext>
            </a:extLst>
          </p:cNvPr>
          <p:cNvSpPr txBox="1">
            <a:spLocks/>
          </p:cNvSpPr>
          <p:nvPr/>
        </p:nvSpPr>
        <p:spPr>
          <a:xfrm>
            <a:off x="838200" y="2521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小写变体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BFAD4C2-26ED-48B8-9E70-7A4A2A37B852}"/>
              </a:ext>
            </a:extLst>
          </p:cNvPr>
          <p:cNvSpPr txBox="1"/>
          <p:nvPr/>
        </p:nvSpPr>
        <p:spPr>
          <a:xfrm>
            <a:off x="1016000" y="3759200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﹐﹑﹒﹔﹕﹖﹗﹘﹙﹚﹛﹜﹝﹞﹟﹠﹡﹢﹣﹤﹥﹦﹨﹩﹪﹫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1364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A716BA-B6DC-4EC6-96A4-10D1910B6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237" y="461819"/>
            <a:ext cx="9144000" cy="1311708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文本解析数据</a:t>
            </a:r>
          </a:p>
        </p:txBody>
      </p:sp>
    </p:spTree>
    <p:extLst>
      <p:ext uri="{BB962C8B-B14F-4D97-AF65-F5344CB8AC3E}">
        <p14:creationId xmlns:p14="http://schemas.microsoft.com/office/powerpoint/2010/main" val="2680034968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A716BA-B6DC-4EC6-96A4-10D1910B6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237" y="461819"/>
            <a:ext cx="9144000" cy="1311708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文本解析数据</a:t>
            </a:r>
          </a:p>
        </p:txBody>
      </p:sp>
    </p:spTree>
    <p:extLst>
      <p:ext uri="{BB962C8B-B14F-4D97-AF65-F5344CB8AC3E}">
        <p14:creationId xmlns:p14="http://schemas.microsoft.com/office/powerpoint/2010/main" val="682666089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B07EBB-62F5-456F-851F-89C77854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简体中文（包含中文标点符号，断句）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EA2D662B-0194-4B3B-8FD9-A240E93A689C}"/>
              </a:ext>
            </a:extLst>
          </p:cNvPr>
          <p:cNvSpPr txBox="1"/>
          <p:nvPr/>
        </p:nvSpPr>
        <p:spPr>
          <a:xfrm>
            <a:off x="838200" y="1690688"/>
            <a:ext cx="9574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光清浅，新的一天总会如约而至。白云轻轻的飘着，清清的河水静静地流淌着，大地在一片萧瑟中整装待发，孕育着新的生机。人间有爱，岁月沉香。爱，是流淌在心底的清溪，无声的滋润着我们单薄的心。爱是一句温暖的话语，是一份思念，是缤纷绚烂时的热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爱在心里，生命的长河潺潺不息，默默的相伴，无声的挂牵。爱是人生中美好的际遇，生命中不老的花朵，生机与活力并存，美丽与芬芳常在。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光阴，在季节的风声里一寸一寸的消匿。院落里，那几朵黄菊在风霜里不再娇丽。岁月未老，心亦未老，只是时光的年轮在脸上留下了痕迹。突然间，心中有了千帆过尽的云淡风清，繁华过后的淡泊宁静。懂得了光阴如流，更应从容度日。</a:t>
            </a:r>
            <a:b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47104146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3E7F836-0F65-449E-8F98-AFCCD1D1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1199E1A6-FF1D-4513-9C28-CB02EF6E6C6A}"/>
              </a:ext>
            </a:extLst>
          </p:cNvPr>
          <p:cNvSpPr txBox="1"/>
          <p:nvPr/>
        </p:nvSpPr>
        <p:spPr>
          <a:xfrm>
            <a:off x="1108364" y="1690688"/>
            <a:ext cx="94580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标点符号集合：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点号：句号（ 。）、问号（ ？）、感叹号（ ！）、逗号（ ，）顿号（、）、分号（；）和冒号（：）。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标号：引号（“ ” ‘ ’）、括号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 { } 〕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、破折号（ ── ）、省略号（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······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）、着重号（ ．）、书名号（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 》〈 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）、间隔号（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）、连接号（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）和专名号（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符号：注释号（ * ）、隐讳号（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）、虚缺号（□）、斜线号（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）、标识号（▲或●）、代替（～）、连珠号（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）、箭头号（ →）。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3243470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17506F0-66B3-4832-8ACF-FC7DCEC2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繁体中文（包含中文标点符号）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8D507F-0D4D-4FA3-A816-68DB0747C432}"/>
              </a:ext>
            </a:extLst>
          </p:cNvPr>
          <p:cNvSpPr txBox="1"/>
          <p:nvPr/>
        </p:nvSpPr>
        <p:spPr>
          <a:xfrm>
            <a:off x="838200" y="1851378"/>
            <a:ext cx="1023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時光清淺，新的一天總會如約而至。白雲輕輕的飄著，清清的河水靜靜地流淌著，大地在一片蕭瑟中整裝待發，孕育著新的生機。人間有愛，歲月沈香。愛，是流淌在心底的清溪，無聲的滋潤著我們單薄的心。愛是一句溫暖的話語，是一份思念，是缤紛絢爛時的熱烈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愛在心裏，生命的長河潺潺不息，默默的相伴，無聲的挂牽。愛是人生中美好的際遇，生命中不老的花朵，生機與活力並存，美麗與芬芳常在。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光陰，在季節的風聲裏一寸一寸的消匿。院落裏，那幾朵黃菊在風霜裏不再嬌麗。歲月未老，心亦未老，只是時光的年輪在臉上留下了痕迹。突然間，心中有了千帆過盡的雲淡風清，繁華過後的淡泊甯靜。懂得了光陰如流，更應從容度日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7594199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515BA9C-5208-4621-A236-45250AC3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英文（包含英文大小写，正确的断句）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C97EF849-E34E-4EE9-9D64-8083F9DF52FD}"/>
              </a:ext>
            </a:extLst>
          </p:cNvPr>
          <p:cNvSpPr txBox="1"/>
          <p:nvPr/>
        </p:nvSpPr>
        <p:spPr>
          <a:xfrm>
            <a:off x="838200" y="2096655"/>
            <a:ext cx="9458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By great good fortune I have found a housekeeper no less to my mind, a low-voiced, light-footed woman of discreet age, strong and deft enough to render me all the service I require, and not afraid of loneliness. She rises very early. By my breakfast-time there remains little to be done under the roof save dressing of meals. Very rarely do I hear even a clink of crockery; never the closing of a door or window. Oh, blessed silence! 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Just large enough to allow the grace of order in domestic circumstance; just that superfluity of inner space, to lack which is to be less than at one's ease. The fabric is sound; the work in wood and plaster tells of a more leisurely and a more honest age than ours. The stairs do not creak under my step; I am attacked by no unkindly draught; I can open or close a window without muscle-ache. 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2206707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24C1608-179B-4F36-957D-6CD37681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E4D94256-3599-4238-9A64-AC5238E5ADAB}"/>
              </a:ext>
            </a:extLst>
          </p:cNvPr>
          <p:cNvSpPr txBox="1"/>
          <p:nvPr/>
        </p:nvSpPr>
        <p:spPr>
          <a:xfrm>
            <a:off x="838200" y="1607560"/>
            <a:ext cx="94949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句点：英国英语（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Full Stop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；美国英语（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AmE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Period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Question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?”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感叹号：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Exclamation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!”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逗号：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冒号：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省略号：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Ellipsis 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众数：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Ellipses)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Semicolon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;”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连字符：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Hyphen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破折号：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Em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括号：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，小括号（圆括号）“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)”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parenthesis; round brackets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）；中括号“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square bracket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）；大括号“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 }”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curly brackets; braces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，双引号“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"”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）；单引号“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single 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缩写及所有格符号：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Apostrophe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撇号（’）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(Apostrophe)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5943161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F9C36D5-D43F-4082-A98A-6FD5FA2E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基本拉丁语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640E5AE-7A9C-4330-B178-E0A4A91053D3}"/>
              </a:ext>
            </a:extLst>
          </p:cNvPr>
          <p:cNvSpPr txBox="1"/>
          <p:nvPr/>
        </p:nvSpPr>
        <p:spPr>
          <a:xfrm>
            <a:off x="1043709" y="1690688"/>
            <a:ext cx="882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[\]^_`{|}~¡¢£¤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7097308-DEA5-4734-AFE1-71CE841F8351}"/>
              </a:ext>
            </a:extLst>
          </p:cNvPr>
          <p:cNvSpPr/>
          <p:nvPr/>
        </p:nvSpPr>
        <p:spPr>
          <a:xfrm>
            <a:off x="838200" y="2422297"/>
            <a:ext cx="771467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增补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C6D05F0-843F-4D91-A8FE-FC58E58AB48B}"/>
              </a:ext>
            </a:extLst>
          </p:cNvPr>
          <p:cNvSpPr txBox="1"/>
          <p:nvPr/>
        </p:nvSpPr>
        <p:spPr>
          <a:xfrm>
            <a:off x="1108364" y="3343564"/>
            <a:ext cx="644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¥¦§¨©ª«¬­®¯°±²³´µ¶·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4647020-4DF9-4E68-A5DF-67679AB18768}"/>
              </a:ext>
            </a:extLst>
          </p:cNvPr>
          <p:cNvSpPr/>
          <p:nvPr/>
        </p:nvSpPr>
        <p:spPr>
          <a:xfrm>
            <a:off x="912370" y="4024765"/>
            <a:ext cx="7314823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-A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4C561C58-5FD6-4B5B-8393-F12BFCB8711F}"/>
              </a:ext>
            </a:extLst>
          </p:cNvPr>
          <p:cNvSpPr/>
          <p:nvPr/>
        </p:nvSpPr>
        <p:spPr>
          <a:xfrm>
            <a:off x="1043709" y="5111955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ĀāĐēİĲĴ</a:t>
            </a:r>
            <a:r>
              <a:rPr lang="lv-LV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ļŁŅŊ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70285412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="" xmlns:a16="http://schemas.microsoft.com/office/drawing/2014/main" id="{9CAE003F-FF02-49C0-9A99-9501C4FA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7041"/>
            <a:ext cx="72715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-B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8A044C71-C54E-406E-AFD6-0663F5ACC78B}"/>
              </a:ext>
            </a:extLst>
          </p:cNvPr>
          <p:cNvSpPr txBox="1"/>
          <p:nvPr/>
        </p:nvSpPr>
        <p:spPr>
          <a:xfrm>
            <a:off x="1089891" y="1607127"/>
            <a:ext cx="781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ǎǐǻǜǼǽǿ</a:t>
            </a:r>
            <a:endParaRPr lang="zh-CN" altLang="en-US" dirty="0"/>
          </a:p>
        </p:txBody>
      </p:sp>
      <p:sp>
        <p:nvSpPr>
          <p:cNvPr id="6" name="标题 3">
            <a:extLst>
              <a:ext uri="{FF2B5EF4-FFF2-40B4-BE49-F238E27FC236}">
                <a16:creationId xmlns="" xmlns:a16="http://schemas.microsoft.com/office/drawing/2014/main" id="{167E7C07-EB93-4C98-A45A-CC8949473934}"/>
              </a:ext>
            </a:extLst>
          </p:cNvPr>
          <p:cNvSpPr txBox="1">
            <a:spLocks/>
          </p:cNvSpPr>
          <p:nvPr/>
        </p:nvSpPr>
        <p:spPr>
          <a:xfrm>
            <a:off x="838200" y="2334968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国际音标扩充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1DFC09B1-0D7D-4CFB-9411-069887D70846}"/>
              </a:ext>
            </a:extLst>
          </p:cNvPr>
          <p:cNvSpPr txBox="1"/>
          <p:nvPr/>
        </p:nvSpPr>
        <p:spPr>
          <a:xfrm>
            <a:off x="1089891" y="3260436"/>
            <a:ext cx="64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ɡ</a:t>
            </a:r>
            <a:endParaRPr lang="zh-CN" altLang="en-US" dirty="0"/>
          </a:p>
        </p:txBody>
      </p:sp>
      <p:sp>
        <p:nvSpPr>
          <p:cNvPr id="8" name="标题 3">
            <a:extLst>
              <a:ext uri="{FF2B5EF4-FFF2-40B4-BE49-F238E27FC236}">
                <a16:creationId xmlns="" xmlns:a16="http://schemas.microsoft.com/office/drawing/2014/main" id="{BFCCC0E4-6184-4950-B447-C81BFBEFA5EB}"/>
              </a:ext>
            </a:extLst>
          </p:cNvPr>
          <p:cNvSpPr txBox="1">
            <a:spLocks/>
          </p:cNvSpPr>
          <p:nvPr/>
        </p:nvSpPr>
        <p:spPr>
          <a:xfrm>
            <a:off x="976745" y="3992895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进格的修饰符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265FD335-1D1C-4D02-8E3D-D1B3F4AFBF28}"/>
              </a:ext>
            </a:extLst>
          </p:cNvPr>
          <p:cNvSpPr txBox="1"/>
          <p:nvPr/>
        </p:nvSpPr>
        <p:spPr>
          <a:xfrm>
            <a:off x="1089891" y="4867564"/>
            <a:ext cx="672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ˆˇˉˊˋ˘˙˚˛˜˝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8541883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D08E12-0446-4D34-9E7B-18B0F6F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竖排表单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7C5D6E-9A94-4A2D-8F41-ABE14FEF6CD6}"/>
              </a:ext>
            </a:extLst>
          </p:cNvPr>
          <p:cNvSpPr txBox="1"/>
          <p:nvPr/>
        </p:nvSpPr>
        <p:spPr>
          <a:xfrm>
            <a:off x="838200" y="2041236"/>
            <a:ext cx="953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︐︑︒︓︔︕︖︗︘︙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D8E1149-5E4C-420F-B64C-E3833E43682E}"/>
              </a:ext>
            </a:extLst>
          </p:cNvPr>
          <p:cNvSpPr txBox="1">
            <a:spLocks/>
          </p:cNvSpPr>
          <p:nvPr/>
        </p:nvSpPr>
        <p:spPr>
          <a:xfrm>
            <a:off x="838200" y="2521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小写变体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BFAD4C2-26ED-48B8-9E70-7A4A2A37B852}"/>
              </a:ext>
            </a:extLst>
          </p:cNvPr>
          <p:cNvSpPr txBox="1"/>
          <p:nvPr/>
        </p:nvSpPr>
        <p:spPr>
          <a:xfrm>
            <a:off x="1016000" y="3759200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﹐﹑﹒﹔﹕﹖﹗﹘﹙﹚﹛﹜﹝﹞﹟﹠﹡﹢﹣﹤﹥﹦﹨﹩﹪﹫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41762867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D08E12-0446-4D34-9E7B-18B0F6F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竖排表单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7C5D6E-9A94-4A2D-8F41-ABE14FEF6CD6}"/>
              </a:ext>
            </a:extLst>
          </p:cNvPr>
          <p:cNvSpPr txBox="1"/>
          <p:nvPr/>
        </p:nvSpPr>
        <p:spPr>
          <a:xfrm>
            <a:off x="838200" y="2041236"/>
            <a:ext cx="953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︐︑︒︓︔︕︖︗︘︙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D8E1149-5E4C-420F-B64C-E3833E43682E}"/>
              </a:ext>
            </a:extLst>
          </p:cNvPr>
          <p:cNvSpPr txBox="1">
            <a:spLocks/>
          </p:cNvSpPr>
          <p:nvPr/>
        </p:nvSpPr>
        <p:spPr>
          <a:xfrm>
            <a:off x="838200" y="2521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小写变体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BFAD4C2-26ED-48B8-9E70-7A4A2A37B852}"/>
              </a:ext>
            </a:extLst>
          </p:cNvPr>
          <p:cNvSpPr txBox="1"/>
          <p:nvPr/>
        </p:nvSpPr>
        <p:spPr>
          <a:xfrm>
            <a:off x="1016000" y="3759200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﹐﹑﹒﹔﹕﹖﹗﹘﹙﹚﹛﹜﹝﹞﹟﹠﹡﹢﹣﹤﹥﹦﹨﹩﹪﹫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510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B07EBB-62F5-456F-851F-89C77854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简体中文（包含中文标点符号，断句）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EA2D662B-0194-4B3B-8FD9-A240E93A689C}"/>
              </a:ext>
            </a:extLst>
          </p:cNvPr>
          <p:cNvSpPr txBox="1"/>
          <p:nvPr/>
        </p:nvSpPr>
        <p:spPr>
          <a:xfrm>
            <a:off x="838200" y="1690688"/>
            <a:ext cx="9574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光清浅，新的一天总会如约而至。白云轻轻的飘着，清清的河水静静地流淌着，大地在一片萧瑟中整装待发，孕育着新的生机。人间有爱，岁月沉香。爱，是流淌在心底的清溪，无声的滋润着我们单薄的心。爱是一句温暖的话语，是一份思念，是缤纷绚烂时的热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爱在心里，生命的长河潺潺不息，默默的相伴，无声的挂牵。爱是人生中美好的际遇，生命中不老的花朵，生机与活力并存，美丽与芬芳常在。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光阴，在季节的风声里一寸一寸的消匿。院落里，那几朵黄菊在风霜里不再娇丽。岁月未老，心亦未老，只是时光的年轮在脸上留下了痕迹。突然间，心中有了千帆过尽的云淡风清，繁华过后的淡泊宁静。懂得了光阴如流，更应从容度日。</a:t>
            </a:r>
            <a:b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8302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B07EBB-62F5-456F-851F-89C77854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简体中文（包含中文标点符号，断句）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EA2D662B-0194-4B3B-8FD9-A240E93A689C}"/>
              </a:ext>
            </a:extLst>
          </p:cNvPr>
          <p:cNvSpPr txBox="1"/>
          <p:nvPr/>
        </p:nvSpPr>
        <p:spPr>
          <a:xfrm>
            <a:off x="838200" y="1690688"/>
            <a:ext cx="9574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光清浅，新的一天总会如约而至。白云轻轻的飘着，清清的河水静静地流淌着，大地在一片萧瑟中整装待发，孕育着新的生机。人间有爱，岁月沉香。爱，是流淌在心底的清溪，无声的滋润着我们单薄的心。爱是一句温暖的话语，是一份思念，是缤纷绚烂时的热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爱在心里，生命的长河潺潺不息，默默的相伴，无声的挂牵。爱是人生中美好的际遇，生命中不老的花朵，生机与活力并存，美丽与芬芳常在。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光阴，在季节的风声里一寸一寸的消匿。院落里，那几朵黄菊在风霜里不再娇丽。岁月未老，心亦未老，只是时光的年轮在脸上留下了痕迹。突然间，心中有了千帆过尽的云淡风清，繁华过后的淡泊宁静。懂得了光阴如流，更应从容度日。</a:t>
            </a:r>
            <a:b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08863047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D08E12-0446-4D34-9E7B-18B0F6F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竖排表单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7C5D6E-9A94-4A2D-8F41-ABE14FEF6CD6}"/>
              </a:ext>
            </a:extLst>
          </p:cNvPr>
          <p:cNvSpPr txBox="1"/>
          <p:nvPr/>
        </p:nvSpPr>
        <p:spPr>
          <a:xfrm>
            <a:off x="838200" y="2041236"/>
            <a:ext cx="953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︐︑︒︓︔︕︖︗︘︙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D8E1149-5E4C-420F-B64C-E3833E43682E}"/>
              </a:ext>
            </a:extLst>
          </p:cNvPr>
          <p:cNvSpPr txBox="1">
            <a:spLocks/>
          </p:cNvSpPr>
          <p:nvPr/>
        </p:nvSpPr>
        <p:spPr>
          <a:xfrm>
            <a:off x="838200" y="2521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小写变体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BFAD4C2-26ED-48B8-9E70-7A4A2A37B852}"/>
              </a:ext>
            </a:extLst>
          </p:cNvPr>
          <p:cNvSpPr txBox="1"/>
          <p:nvPr/>
        </p:nvSpPr>
        <p:spPr>
          <a:xfrm>
            <a:off x="1016000" y="3759200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﹐﹑﹒﹔﹕﹖﹗﹘﹙﹚﹛﹜﹝﹞﹟﹠﹡﹢﹣﹤﹥﹦﹨﹩﹪﹫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63503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3E7F836-0F65-449E-8F98-AFCCD1D1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1199E1A6-FF1D-4513-9C28-CB02EF6E6C6A}"/>
              </a:ext>
            </a:extLst>
          </p:cNvPr>
          <p:cNvSpPr txBox="1"/>
          <p:nvPr/>
        </p:nvSpPr>
        <p:spPr>
          <a:xfrm>
            <a:off x="1108364" y="1690688"/>
            <a:ext cx="94580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标点符号集合：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点号：句号（ 。）、问号（ ？）、感叹号（ ！）、逗号（ ，）顿号（、）、分号（；）和冒号（：）。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标号：引号（“ ” ‘ ’）、括号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 { } 〕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、破折号（ ── ）、省略号（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······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）、着重号（ ．）、书名号（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 》〈 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）、间隔号（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）、连接号（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）和专名号（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符号：注释号（ * ）、隐讳号（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）、虚缺号（□）、斜线号（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）、标识号（▲或●）、代替（～）、连珠号（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）、箭头号（ →）。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9891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17506F0-66B3-4832-8ACF-FC7DCEC2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繁体中文（包含中文标点符号）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8D507F-0D4D-4FA3-A816-68DB0747C432}"/>
              </a:ext>
            </a:extLst>
          </p:cNvPr>
          <p:cNvSpPr txBox="1"/>
          <p:nvPr/>
        </p:nvSpPr>
        <p:spPr>
          <a:xfrm>
            <a:off x="838200" y="1851378"/>
            <a:ext cx="1023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時光清淺，新的一天總會如約而至。白雲輕輕的飄著，清清的河水靜靜地流淌著，大地在一片蕭瑟中整裝待發，孕育著新的生機。人間有愛，歲月沈香。愛，是流淌在心底的清溪，無聲的滋潤著我們單薄的心。愛是一句溫暖的話語，是一份思念，是缤紛絢爛時的熱烈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愛在心裏，生命的長河潺潺不息，默默的相伴，無聲的挂牽。愛是人生中美好的際遇，生命中不老的花朵，生機與活力並存，美麗與芬芳常在。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光陰，在季節的風聲裏一寸一寸的消匿。院落裏，那幾朵黃菊在風霜裏不再嬌麗。歲月未老，心亦未老，只是時光的年輪在臉上留下了痕迹。突然間，心中有了千帆過盡的雲淡風清，繁華過後的淡泊甯靜。懂得了光陰如流，更應從容度日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5595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515BA9C-5208-4621-A236-45250AC3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英文（包含英文大小写，正确的断句）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C97EF849-E34E-4EE9-9D64-8083F9DF52FD}"/>
              </a:ext>
            </a:extLst>
          </p:cNvPr>
          <p:cNvSpPr txBox="1"/>
          <p:nvPr/>
        </p:nvSpPr>
        <p:spPr>
          <a:xfrm>
            <a:off x="838200" y="2096655"/>
            <a:ext cx="9458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By great good fortune I have found a housekeeper no less to my mind, a low-voiced, light-footed woman of discreet age, strong and deft enough to render me all the service I require, and not afraid of loneliness. She rises very early. By my breakfast-time there remains little to be done under the roof save dressing of meals. Very rarely do I hear even a clink of crockery; never the closing of a door or window. Oh, blessed silence! 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Just large enough to allow the grace of order in domestic circumstance; just that superfluity of inner space, to lack which is to be less than at one's ease. The fabric is sound; the work in wood and plaster tells of a more leisurely and a more honest age than ours. The stairs do not creak under my step; I am attacked by no unkindly draught; I can open or close a window without muscle-ache. 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3497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24C1608-179B-4F36-957D-6CD37681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E4D94256-3599-4238-9A64-AC5238E5ADAB}"/>
              </a:ext>
            </a:extLst>
          </p:cNvPr>
          <p:cNvSpPr txBox="1"/>
          <p:nvPr/>
        </p:nvSpPr>
        <p:spPr>
          <a:xfrm>
            <a:off x="838200" y="1607560"/>
            <a:ext cx="94949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句点：英国英语（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Full Stop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；美国英语（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AmE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Period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Question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?”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感叹号：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Exclamation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!”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逗号：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冒号：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省略号：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Ellipsis 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众数：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Ellipses)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Semicolon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;”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连字符：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Hyphen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破折号：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Em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括号：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，小括号（圆括号）“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)”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parenthesis; round brackets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）；中括号“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square bracket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）；大括号“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 }”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curly brackets; braces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，双引号“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"”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）；单引号“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single 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缩写及所有格符号：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Apostrophe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撇号（’）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(Apostrophe)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101852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F9C36D5-D43F-4082-A98A-6FD5FA2E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基本拉丁语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640E5AE-7A9C-4330-B178-E0A4A91053D3}"/>
              </a:ext>
            </a:extLst>
          </p:cNvPr>
          <p:cNvSpPr txBox="1"/>
          <p:nvPr/>
        </p:nvSpPr>
        <p:spPr>
          <a:xfrm>
            <a:off x="1043709" y="1690688"/>
            <a:ext cx="882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[\]^_`{|}~¡¢£¤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7097308-DEA5-4734-AFE1-71CE841F8351}"/>
              </a:ext>
            </a:extLst>
          </p:cNvPr>
          <p:cNvSpPr/>
          <p:nvPr/>
        </p:nvSpPr>
        <p:spPr>
          <a:xfrm>
            <a:off x="838200" y="2422297"/>
            <a:ext cx="771467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增补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C6D05F0-843F-4D91-A8FE-FC58E58AB48B}"/>
              </a:ext>
            </a:extLst>
          </p:cNvPr>
          <p:cNvSpPr txBox="1"/>
          <p:nvPr/>
        </p:nvSpPr>
        <p:spPr>
          <a:xfrm>
            <a:off x="1108364" y="3343564"/>
            <a:ext cx="644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¥¦§¨©ª«¬­®¯°±²³´µ¶·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4647020-4DF9-4E68-A5DF-67679AB18768}"/>
              </a:ext>
            </a:extLst>
          </p:cNvPr>
          <p:cNvSpPr/>
          <p:nvPr/>
        </p:nvSpPr>
        <p:spPr>
          <a:xfrm>
            <a:off x="912370" y="4024765"/>
            <a:ext cx="7314823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-A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4C561C58-5FD6-4B5B-8393-F12BFCB8711F}"/>
              </a:ext>
            </a:extLst>
          </p:cNvPr>
          <p:cNvSpPr/>
          <p:nvPr/>
        </p:nvSpPr>
        <p:spPr>
          <a:xfrm>
            <a:off x="1043709" y="5111955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ĀāĐēİĲĴ</a:t>
            </a:r>
            <a:r>
              <a:rPr lang="lv-LV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ļŁŅŊ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177973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="" xmlns:a16="http://schemas.microsoft.com/office/drawing/2014/main" id="{9CAE003F-FF02-49C0-9A99-9501C4FA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7041"/>
            <a:ext cx="72715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-B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8A044C71-C54E-406E-AFD6-0663F5ACC78B}"/>
              </a:ext>
            </a:extLst>
          </p:cNvPr>
          <p:cNvSpPr txBox="1"/>
          <p:nvPr/>
        </p:nvSpPr>
        <p:spPr>
          <a:xfrm>
            <a:off x="1089891" y="1607127"/>
            <a:ext cx="781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ǎǐǻǜǼǽǿ</a:t>
            </a:r>
            <a:endParaRPr lang="zh-CN" altLang="en-US" dirty="0"/>
          </a:p>
        </p:txBody>
      </p:sp>
      <p:sp>
        <p:nvSpPr>
          <p:cNvPr id="6" name="标题 3">
            <a:extLst>
              <a:ext uri="{FF2B5EF4-FFF2-40B4-BE49-F238E27FC236}">
                <a16:creationId xmlns="" xmlns:a16="http://schemas.microsoft.com/office/drawing/2014/main" id="{167E7C07-EB93-4C98-A45A-CC8949473934}"/>
              </a:ext>
            </a:extLst>
          </p:cNvPr>
          <p:cNvSpPr txBox="1">
            <a:spLocks/>
          </p:cNvSpPr>
          <p:nvPr/>
        </p:nvSpPr>
        <p:spPr>
          <a:xfrm>
            <a:off x="838200" y="2334968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国际音标扩充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1DFC09B1-0D7D-4CFB-9411-069887D70846}"/>
              </a:ext>
            </a:extLst>
          </p:cNvPr>
          <p:cNvSpPr txBox="1"/>
          <p:nvPr/>
        </p:nvSpPr>
        <p:spPr>
          <a:xfrm>
            <a:off x="1089891" y="3260436"/>
            <a:ext cx="64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ɡ</a:t>
            </a:r>
            <a:endParaRPr lang="zh-CN" altLang="en-US" dirty="0"/>
          </a:p>
        </p:txBody>
      </p:sp>
      <p:sp>
        <p:nvSpPr>
          <p:cNvPr id="8" name="标题 3">
            <a:extLst>
              <a:ext uri="{FF2B5EF4-FFF2-40B4-BE49-F238E27FC236}">
                <a16:creationId xmlns="" xmlns:a16="http://schemas.microsoft.com/office/drawing/2014/main" id="{BFCCC0E4-6184-4950-B447-C81BFBEFA5EB}"/>
              </a:ext>
            </a:extLst>
          </p:cNvPr>
          <p:cNvSpPr txBox="1">
            <a:spLocks/>
          </p:cNvSpPr>
          <p:nvPr/>
        </p:nvSpPr>
        <p:spPr>
          <a:xfrm>
            <a:off x="976745" y="3992895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进格的修饰符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265FD335-1D1C-4D02-8E3D-D1B3F4AFBF28}"/>
              </a:ext>
            </a:extLst>
          </p:cNvPr>
          <p:cNvSpPr txBox="1"/>
          <p:nvPr/>
        </p:nvSpPr>
        <p:spPr>
          <a:xfrm>
            <a:off x="1089891" y="4867564"/>
            <a:ext cx="672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ˆˇˉˊˋ˘˙˚˛˜˝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567080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D08E12-0446-4D34-9E7B-18B0F6F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竖排表单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7C5D6E-9A94-4A2D-8F41-ABE14FEF6CD6}"/>
              </a:ext>
            </a:extLst>
          </p:cNvPr>
          <p:cNvSpPr txBox="1"/>
          <p:nvPr/>
        </p:nvSpPr>
        <p:spPr>
          <a:xfrm>
            <a:off x="838200" y="2041236"/>
            <a:ext cx="953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︐︑︒︓︔︕︖︗︘︙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D8E1149-5E4C-420F-B64C-E3833E43682E}"/>
              </a:ext>
            </a:extLst>
          </p:cNvPr>
          <p:cNvSpPr txBox="1">
            <a:spLocks/>
          </p:cNvSpPr>
          <p:nvPr/>
        </p:nvSpPr>
        <p:spPr>
          <a:xfrm>
            <a:off x="838200" y="2521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小写变体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BFAD4C2-26ED-48B8-9E70-7A4A2A37B852}"/>
              </a:ext>
            </a:extLst>
          </p:cNvPr>
          <p:cNvSpPr txBox="1"/>
          <p:nvPr/>
        </p:nvSpPr>
        <p:spPr>
          <a:xfrm>
            <a:off x="1016000" y="3759200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﹐﹑﹒﹔﹕﹖﹗﹘﹙﹚﹛﹜﹝﹞﹟﹠﹡﹢﹣﹤﹥﹦﹨﹩﹪﹫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04892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A716BA-B6DC-4EC6-96A4-10D1910B6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237" y="461819"/>
            <a:ext cx="9144000" cy="1311708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文本解析数据</a:t>
            </a:r>
          </a:p>
        </p:txBody>
      </p:sp>
    </p:spTree>
    <p:extLst>
      <p:ext uri="{BB962C8B-B14F-4D97-AF65-F5344CB8AC3E}">
        <p14:creationId xmlns:p14="http://schemas.microsoft.com/office/powerpoint/2010/main" val="26721651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B07EBB-62F5-456F-851F-89C77854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简体中文（包含中文标点符号，断句）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EA2D662B-0194-4B3B-8FD9-A240E93A689C}"/>
              </a:ext>
            </a:extLst>
          </p:cNvPr>
          <p:cNvSpPr txBox="1"/>
          <p:nvPr/>
        </p:nvSpPr>
        <p:spPr>
          <a:xfrm>
            <a:off x="838200" y="1690688"/>
            <a:ext cx="9574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光清浅，新的一天总会如约而至。白云轻轻的飘着，清清的河水静静地流淌着，大地在一片萧瑟中整装待发，孕育着新的生机。人间有爱，岁月沉香。爱，是流淌在心底的清溪，无声的滋润着我们单薄的心。爱是一句温暖的话语，是一份思念，是缤纷绚烂时的热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爱在心里，生命的长河潺潺不息，默默的相伴，无声的挂牵。爱是人生中美好的际遇，生命中不老的花朵，生机与活力并存，美丽与芬芳常在。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光阴，在季节的风声里一寸一寸的消匿。院落里，那几朵黄菊在风霜里不再娇丽。岁月未老，心亦未老，只是时光的年轮在脸上留下了痕迹。突然间，心中有了千帆过尽的云淡风清，繁华过后的淡泊宁静。懂得了光阴如流，更应从容度日。</a:t>
            </a:r>
            <a:b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4987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3E7F836-0F65-449E-8F98-AFCCD1D1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1199E1A6-FF1D-4513-9C28-CB02EF6E6C6A}"/>
              </a:ext>
            </a:extLst>
          </p:cNvPr>
          <p:cNvSpPr txBox="1"/>
          <p:nvPr/>
        </p:nvSpPr>
        <p:spPr>
          <a:xfrm>
            <a:off x="1108364" y="1690688"/>
            <a:ext cx="94580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标点符号集合：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点号：句号（ 。）、问号（ ？）、感叹号（ ！）、逗号（ ，）顿号（、）、分号（；）和冒号（：）。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标号：引号（“ ” ‘ ’）、括号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 { } 〕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、破折号（ ── ）、省略号（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······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）、着重号（ ．）、书名号（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 》〈 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）、间隔号（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）、连接号（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）和专名号（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符号：注释号（ * ）、隐讳号（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）、虚缺号（□）、斜线号（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）、标识号（▲或●）、代替（～）、连珠号（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）、箭头号（ →）。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26804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3E7F836-0F65-449E-8F98-AFCCD1D1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1199E1A6-FF1D-4513-9C28-CB02EF6E6C6A}"/>
              </a:ext>
            </a:extLst>
          </p:cNvPr>
          <p:cNvSpPr txBox="1"/>
          <p:nvPr/>
        </p:nvSpPr>
        <p:spPr>
          <a:xfrm>
            <a:off x="1108364" y="1690688"/>
            <a:ext cx="94580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标点符号集合：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点号：句号（ 。）、问号（ ？）、感叹号（ ！）、逗号（ ，）顿号（、）、分号（；）和冒号（：）。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标号：引号（“ ” ‘ ’）、括号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 { } 〕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、破折号（ ── ）、省略号（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······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）、着重号（ ．）、书名号（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 》〈 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）、间隔号（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）、连接号（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）和专名号（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符号：注释号（ * ）、隐讳号（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）、虚缺号（□）、斜线号（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）、标识号（▲或●）、代替（～）、连珠号（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）、箭头号（ →）。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525171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17506F0-66B3-4832-8ACF-FC7DCEC2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繁体中文（包含中文标点符号）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8D507F-0D4D-4FA3-A816-68DB0747C432}"/>
              </a:ext>
            </a:extLst>
          </p:cNvPr>
          <p:cNvSpPr txBox="1"/>
          <p:nvPr/>
        </p:nvSpPr>
        <p:spPr>
          <a:xfrm>
            <a:off x="838200" y="1851378"/>
            <a:ext cx="1023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時光清淺，新的一天總會如約而至。白雲輕輕的飄著，清清的河水靜靜地流淌著，大地在一片蕭瑟中整裝待發，孕育著新的生機。人間有愛，歲月沈香。愛，是流淌在心底的清溪，無聲的滋潤著我們單薄的心。愛是一句溫暖的話語，是一份思念，是缤紛絢爛時的熱烈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愛在心裏，生命的長河潺潺不息，默默的相伴，無聲的挂牽。愛是人生中美好的際遇，生命中不老的花朵，生機與活力並存，美麗與芬芳常在。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光陰，在季節的風聲裏一寸一寸的消匿。院落裏，那幾朵黃菊在風霜裏不再嬌麗。歲月未老，心亦未老，只是時光的年輪在臉上留下了痕迹。突然間，心中有了千帆過盡的雲淡風清，繁華過後的淡泊甯靜。懂得了光陰如流，更應從容度日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73385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515BA9C-5208-4621-A236-45250AC3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英文（包含英文大小写，正确的断句）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C97EF849-E34E-4EE9-9D64-8083F9DF52FD}"/>
              </a:ext>
            </a:extLst>
          </p:cNvPr>
          <p:cNvSpPr txBox="1"/>
          <p:nvPr/>
        </p:nvSpPr>
        <p:spPr>
          <a:xfrm>
            <a:off x="838200" y="2096655"/>
            <a:ext cx="9458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By great good fortune I have found a housekeeper no less to my mind, a low-voiced, light-footed woman of discreet age, strong and deft enough to render me all the service I require, and not afraid of loneliness. She rises very early. By my breakfast-time there remains little to be done under the roof save dressing of meals. Very rarely do I hear even a clink of crockery; never the closing of a door or window. Oh, blessed silence! 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Just large enough to allow the grace of order in domestic circumstance; just that superfluity of inner space, to lack which is to be less than at one's ease. The fabric is sound; the work in wood and plaster tells of a more leisurely and a more honest age than ours. The stairs do not creak under my step; I am attacked by no unkindly draught; I can open or close a window without muscle-ache. 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049285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24C1608-179B-4F36-957D-6CD37681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E4D94256-3599-4238-9A64-AC5238E5ADAB}"/>
              </a:ext>
            </a:extLst>
          </p:cNvPr>
          <p:cNvSpPr txBox="1"/>
          <p:nvPr/>
        </p:nvSpPr>
        <p:spPr>
          <a:xfrm>
            <a:off x="838200" y="1607560"/>
            <a:ext cx="94949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句点：英国英语（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Full Stop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；美国英语（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AmE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Period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Question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?”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感叹号：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Exclamation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!”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逗号：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冒号：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省略号：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Ellipsis 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众数：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Ellipses)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Semicolon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;”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连字符：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Hyphen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破折号：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Em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括号：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，小括号（圆括号）“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)”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parenthesis; round brackets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）；中括号“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square bracket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）；大括号“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 }”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curly brackets; braces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，双引号“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"”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）；单引号“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single 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缩写及所有格符号：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Apostrophe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撇号（’）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(Apostrophe)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47275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F9C36D5-D43F-4082-A98A-6FD5FA2E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基本拉丁语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640E5AE-7A9C-4330-B178-E0A4A91053D3}"/>
              </a:ext>
            </a:extLst>
          </p:cNvPr>
          <p:cNvSpPr txBox="1"/>
          <p:nvPr/>
        </p:nvSpPr>
        <p:spPr>
          <a:xfrm>
            <a:off x="1043709" y="1690688"/>
            <a:ext cx="882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[\]^_`{|}~¡¢£¤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7097308-DEA5-4734-AFE1-71CE841F8351}"/>
              </a:ext>
            </a:extLst>
          </p:cNvPr>
          <p:cNvSpPr/>
          <p:nvPr/>
        </p:nvSpPr>
        <p:spPr>
          <a:xfrm>
            <a:off x="838200" y="2422297"/>
            <a:ext cx="771467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增补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C6D05F0-843F-4D91-A8FE-FC58E58AB48B}"/>
              </a:ext>
            </a:extLst>
          </p:cNvPr>
          <p:cNvSpPr txBox="1"/>
          <p:nvPr/>
        </p:nvSpPr>
        <p:spPr>
          <a:xfrm>
            <a:off x="1108364" y="3343564"/>
            <a:ext cx="644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¥¦§¨©ª«¬­®¯°±²³´µ¶·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4647020-4DF9-4E68-A5DF-67679AB18768}"/>
              </a:ext>
            </a:extLst>
          </p:cNvPr>
          <p:cNvSpPr/>
          <p:nvPr/>
        </p:nvSpPr>
        <p:spPr>
          <a:xfrm>
            <a:off x="912370" y="4024765"/>
            <a:ext cx="7314823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-A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4C561C58-5FD6-4B5B-8393-F12BFCB8711F}"/>
              </a:ext>
            </a:extLst>
          </p:cNvPr>
          <p:cNvSpPr/>
          <p:nvPr/>
        </p:nvSpPr>
        <p:spPr>
          <a:xfrm>
            <a:off x="1043709" y="5111955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ĀāĐēİĲĴ</a:t>
            </a:r>
            <a:r>
              <a:rPr lang="lv-LV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ļŁŅŊ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92870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="" xmlns:a16="http://schemas.microsoft.com/office/drawing/2014/main" id="{9CAE003F-FF02-49C0-9A99-9501C4FA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7041"/>
            <a:ext cx="72715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-B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8A044C71-C54E-406E-AFD6-0663F5ACC78B}"/>
              </a:ext>
            </a:extLst>
          </p:cNvPr>
          <p:cNvSpPr txBox="1"/>
          <p:nvPr/>
        </p:nvSpPr>
        <p:spPr>
          <a:xfrm>
            <a:off x="1089891" y="1607127"/>
            <a:ext cx="781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ǎǐǻǜǼǽǿ</a:t>
            </a:r>
            <a:endParaRPr lang="zh-CN" altLang="en-US" dirty="0"/>
          </a:p>
        </p:txBody>
      </p:sp>
      <p:sp>
        <p:nvSpPr>
          <p:cNvPr id="6" name="标题 3">
            <a:extLst>
              <a:ext uri="{FF2B5EF4-FFF2-40B4-BE49-F238E27FC236}">
                <a16:creationId xmlns="" xmlns:a16="http://schemas.microsoft.com/office/drawing/2014/main" id="{167E7C07-EB93-4C98-A45A-CC8949473934}"/>
              </a:ext>
            </a:extLst>
          </p:cNvPr>
          <p:cNvSpPr txBox="1">
            <a:spLocks/>
          </p:cNvSpPr>
          <p:nvPr/>
        </p:nvSpPr>
        <p:spPr>
          <a:xfrm>
            <a:off x="838200" y="2334968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国际音标扩充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1DFC09B1-0D7D-4CFB-9411-069887D70846}"/>
              </a:ext>
            </a:extLst>
          </p:cNvPr>
          <p:cNvSpPr txBox="1"/>
          <p:nvPr/>
        </p:nvSpPr>
        <p:spPr>
          <a:xfrm>
            <a:off x="1089891" y="3260436"/>
            <a:ext cx="64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ɡ</a:t>
            </a:r>
            <a:endParaRPr lang="zh-CN" altLang="en-US" dirty="0"/>
          </a:p>
        </p:txBody>
      </p:sp>
      <p:sp>
        <p:nvSpPr>
          <p:cNvPr id="8" name="标题 3">
            <a:extLst>
              <a:ext uri="{FF2B5EF4-FFF2-40B4-BE49-F238E27FC236}">
                <a16:creationId xmlns="" xmlns:a16="http://schemas.microsoft.com/office/drawing/2014/main" id="{BFCCC0E4-6184-4950-B447-C81BFBEFA5EB}"/>
              </a:ext>
            </a:extLst>
          </p:cNvPr>
          <p:cNvSpPr txBox="1">
            <a:spLocks/>
          </p:cNvSpPr>
          <p:nvPr/>
        </p:nvSpPr>
        <p:spPr>
          <a:xfrm>
            <a:off x="976745" y="3992895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进格的修饰符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265FD335-1D1C-4D02-8E3D-D1B3F4AFBF28}"/>
              </a:ext>
            </a:extLst>
          </p:cNvPr>
          <p:cNvSpPr txBox="1"/>
          <p:nvPr/>
        </p:nvSpPr>
        <p:spPr>
          <a:xfrm>
            <a:off x="1089891" y="4867564"/>
            <a:ext cx="672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ˆˇˉˊˋ˘˙˚˛˜˝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81972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D08E12-0446-4D34-9E7B-18B0F6F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竖排表单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7C5D6E-9A94-4A2D-8F41-ABE14FEF6CD6}"/>
              </a:ext>
            </a:extLst>
          </p:cNvPr>
          <p:cNvSpPr txBox="1"/>
          <p:nvPr/>
        </p:nvSpPr>
        <p:spPr>
          <a:xfrm>
            <a:off x="838200" y="2041236"/>
            <a:ext cx="953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︐︑︒︓︔︕︖︗︘︙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D8E1149-5E4C-420F-B64C-E3833E43682E}"/>
              </a:ext>
            </a:extLst>
          </p:cNvPr>
          <p:cNvSpPr txBox="1">
            <a:spLocks/>
          </p:cNvSpPr>
          <p:nvPr/>
        </p:nvSpPr>
        <p:spPr>
          <a:xfrm>
            <a:off x="838200" y="2521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小写变体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BFAD4C2-26ED-48B8-9E70-7A4A2A37B852}"/>
              </a:ext>
            </a:extLst>
          </p:cNvPr>
          <p:cNvSpPr txBox="1"/>
          <p:nvPr/>
        </p:nvSpPr>
        <p:spPr>
          <a:xfrm>
            <a:off x="1016000" y="3759200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﹐﹑﹒﹔﹕﹖﹗﹘﹙﹚﹛﹜﹝﹞﹟﹠﹡﹢﹣﹤﹥﹦﹨﹩﹪﹫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42754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A716BA-B6DC-4EC6-96A4-10D1910B6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237" y="461819"/>
            <a:ext cx="9144000" cy="1311708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文本解析数据</a:t>
            </a:r>
          </a:p>
        </p:txBody>
      </p:sp>
    </p:spTree>
    <p:extLst>
      <p:ext uri="{BB962C8B-B14F-4D97-AF65-F5344CB8AC3E}">
        <p14:creationId xmlns:p14="http://schemas.microsoft.com/office/powerpoint/2010/main" val="15313072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B07EBB-62F5-456F-851F-89C77854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简体中文（包含中文标点符号，断句）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EA2D662B-0194-4B3B-8FD9-A240E93A689C}"/>
              </a:ext>
            </a:extLst>
          </p:cNvPr>
          <p:cNvSpPr txBox="1"/>
          <p:nvPr/>
        </p:nvSpPr>
        <p:spPr>
          <a:xfrm>
            <a:off x="838200" y="1690688"/>
            <a:ext cx="9574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光清浅，新的一天总会如约而至。白云轻轻的飘着，清清的河水静静地流淌着，大地在一片萧瑟中整装待发，孕育着新的生机。人间有爱，岁月沉香。爱，是流淌在心底的清溪，无声的滋润着我们单薄的心。爱是一句温暖的话语，是一份思念，是缤纷绚烂时的热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爱在心里，生命的长河潺潺不息，默默的相伴，无声的挂牵。爱是人生中美好的际遇，生命中不老的花朵，生机与活力并存，美丽与芬芳常在。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光阴，在季节的风声里一寸一寸的消匿。院落里，那几朵黄菊在风霜里不再娇丽。岁月未老，心亦未老，只是时光的年轮在脸上留下了痕迹。突然间，心中有了千帆过尽的云淡风清，繁华过后的淡泊宁静。懂得了光阴如流，更应从容度日。</a:t>
            </a:r>
            <a:b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39121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3E7F836-0F65-449E-8F98-AFCCD1D1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1199E1A6-FF1D-4513-9C28-CB02EF6E6C6A}"/>
              </a:ext>
            </a:extLst>
          </p:cNvPr>
          <p:cNvSpPr txBox="1"/>
          <p:nvPr/>
        </p:nvSpPr>
        <p:spPr>
          <a:xfrm>
            <a:off x="1108364" y="1690688"/>
            <a:ext cx="94580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标点符号集合：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点号：句号（ 。）、问号（ ？）、感叹号（ ！）、逗号（ ，）顿号（、）、分号（；）和冒号（：）。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标号：引号（“ ” ‘ ’）、括号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 { } 〕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、破折号（ ── ）、省略号（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······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）、着重号（ ．）、书名号（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 》〈 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）、间隔号（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）、连接号（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）和专名号（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符号：注释号（ * ）、隐讳号（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）、虚缺号（□）、斜线号（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）、标识号（▲或●）、代替（～）、连珠号（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）、箭头号（ →）。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8749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17506F0-66B3-4832-8ACF-FC7DCEC2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繁体中文（包含中文标点符号）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8D507F-0D4D-4FA3-A816-68DB0747C432}"/>
              </a:ext>
            </a:extLst>
          </p:cNvPr>
          <p:cNvSpPr txBox="1"/>
          <p:nvPr/>
        </p:nvSpPr>
        <p:spPr>
          <a:xfrm>
            <a:off x="838200" y="1851378"/>
            <a:ext cx="1023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時光清淺，新的一天總會如約而至。白雲輕輕的飄著，清清的河水靜靜地流淌著，大地在一片蕭瑟中整裝待發，孕育著新的生機。人間有愛，歲月沈香。愛，是流淌在心底的清溪，無聲的滋潤著我們單薄的心。愛是一句溫暖的話語，是一份思念，是缤紛絢爛時的熱烈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愛在心裏，生命的長河潺潺不息，默默的相伴，無聲的挂牽。愛是人生中美好的際遇，生命中不老的花朵，生機與活力並存，美麗與芬芳常在。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光陰，在季節的風聲裏一寸一寸的消匿。院落裏，那幾朵黃菊在風霜裏不再嬌麗。歲月未老，心亦未老，只是時光的年輪在臉上留下了痕迹。突然間，心中有了千帆過盡的雲淡風清，繁華過後的淡泊甯靜。懂得了光陰如流，更應從容度日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717105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17506F0-66B3-4832-8ACF-FC7DCEC2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繁体中文（包含中文标点符号）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8D507F-0D4D-4FA3-A816-68DB0747C432}"/>
              </a:ext>
            </a:extLst>
          </p:cNvPr>
          <p:cNvSpPr txBox="1"/>
          <p:nvPr/>
        </p:nvSpPr>
        <p:spPr>
          <a:xfrm>
            <a:off x="838200" y="1851378"/>
            <a:ext cx="1023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時光清淺，新的一天總會如約而至。白雲輕輕的飄著，清清的河水靜靜地流淌著，大地在一片蕭瑟中整裝待發，孕育著新的生機。人間有愛，歲月沈香。愛，是流淌在心底的清溪，無聲的滋潤著我們單薄的心。愛是一句溫暖的話語，是一份思念，是缤紛絢爛時的熱烈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愛在心裏，生命的長河潺潺不息，默默的相伴，無聲的挂牽。愛是人生中美好的際遇，生命中不老的花朵，生機與活力並存，美麗與芬芳常在。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光陰，在季節的風聲裏一寸一寸的消匿。院落裏，那幾朵黃菊在風霜裏不再嬌麗。歲月未老，心亦未老，只是時光的年輪在臉上留下了痕迹。突然間，心中有了千帆過盡的雲淡風清，繁華過後的淡泊甯靜。懂得了光陰如流，更應從容度日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78045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515BA9C-5208-4621-A236-45250AC3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英文（包含英文大小写，正确的断句）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C97EF849-E34E-4EE9-9D64-8083F9DF52FD}"/>
              </a:ext>
            </a:extLst>
          </p:cNvPr>
          <p:cNvSpPr txBox="1"/>
          <p:nvPr/>
        </p:nvSpPr>
        <p:spPr>
          <a:xfrm>
            <a:off x="838200" y="2096655"/>
            <a:ext cx="9458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By great good fortune I have found a housekeeper no less to my mind, a low-voiced, light-footed woman of discreet age, strong and deft enough to render me all the service I require, and not afraid of loneliness. She rises very early. By my breakfast-time there remains little to be done under the roof save dressing of meals. Very rarely do I hear even a clink of crockery; never the closing of a door or window. Oh, blessed silence! 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Just large enough to allow the grace of order in domestic circumstance; just that superfluity of inner space, to lack which is to be less than at one's ease. The fabric is sound; the work in wood and plaster tells of a more leisurely and a more honest age than ours. The stairs do not creak under my step; I am attacked by no unkindly draught; I can open or close a window without muscle-ache. 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07737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24C1608-179B-4F36-957D-6CD37681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E4D94256-3599-4238-9A64-AC5238E5ADAB}"/>
              </a:ext>
            </a:extLst>
          </p:cNvPr>
          <p:cNvSpPr txBox="1"/>
          <p:nvPr/>
        </p:nvSpPr>
        <p:spPr>
          <a:xfrm>
            <a:off x="838200" y="1607560"/>
            <a:ext cx="94949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句点：英国英语（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Full Stop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；美国英语（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AmE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Period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Question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?”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感叹号：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Exclamation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!”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逗号：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冒号：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省略号：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Ellipsis 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众数：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Ellipses)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Semicolon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;”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连字符：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Hyphen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破折号：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Em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括号：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，小括号（圆括号）“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)”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parenthesis; round brackets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）；中括号“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square bracket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）；大括号“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 }”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curly brackets; braces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，双引号“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"”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）；单引号“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single 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缩写及所有格符号：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Apostrophe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撇号（’）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(Apostrophe)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96452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F9C36D5-D43F-4082-A98A-6FD5FA2E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基本拉丁语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640E5AE-7A9C-4330-B178-E0A4A91053D3}"/>
              </a:ext>
            </a:extLst>
          </p:cNvPr>
          <p:cNvSpPr txBox="1"/>
          <p:nvPr/>
        </p:nvSpPr>
        <p:spPr>
          <a:xfrm>
            <a:off x="1043709" y="1690688"/>
            <a:ext cx="882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[\]^_`{|}~¡¢£¤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7097308-DEA5-4734-AFE1-71CE841F8351}"/>
              </a:ext>
            </a:extLst>
          </p:cNvPr>
          <p:cNvSpPr/>
          <p:nvPr/>
        </p:nvSpPr>
        <p:spPr>
          <a:xfrm>
            <a:off x="838200" y="2422297"/>
            <a:ext cx="771467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增补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C6D05F0-843F-4D91-A8FE-FC58E58AB48B}"/>
              </a:ext>
            </a:extLst>
          </p:cNvPr>
          <p:cNvSpPr txBox="1"/>
          <p:nvPr/>
        </p:nvSpPr>
        <p:spPr>
          <a:xfrm>
            <a:off x="1108364" y="3343564"/>
            <a:ext cx="644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¥¦§¨©ª«¬­®¯°±²³´µ¶·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4647020-4DF9-4E68-A5DF-67679AB18768}"/>
              </a:ext>
            </a:extLst>
          </p:cNvPr>
          <p:cNvSpPr/>
          <p:nvPr/>
        </p:nvSpPr>
        <p:spPr>
          <a:xfrm>
            <a:off x="912370" y="4024765"/>
            <a:ext cx="7314823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-A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4C561C58-5FD6-4B5B-8393-F12BFCB8711F}"/>
              </a:ext>
            </a:extLst>
          </p:cNvPr>
          <p:cNvSpPr/>
          <p:nvPr/>
        </p:nvSpPr>
        <p:spPr>
          <a:xfrm>
            <a:off x="1043709" y="5111955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ĀāĐēİĲĴ</a:t>
            </a:r>
            <a:r>
              <a:rPr lang="lv-LV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ļŁŅŊ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120035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="" xmlns:a16="http://schemas.microsoft.com/office/drawing/2014/main" id="{9CAE003F-FF02-49C0-9A99-9501C4FA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7041"/>
            <a:ext cx="72715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-B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8A044C71-C54E-406E-AFD6-0663F5ACC78B}"/>
              </a:ext>
            </a:extLst>
          </p:cNvPr>
          <p:cNvSpPr txBox="1"/>
          <p:nvPr/>
        </p:nvSpPr>
        <p:spPr>
          <a:xfrm>
            <a:off x="1089891" y="1607127"/>
            <a:ext cx="781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ǎǐǻǜǼǽǿ</a:t>
            </a:r>
            <a:endParaRPr lang="zh-CN" altLang="en-US" dirty="0"/>
          </a:p>
        </p:txBody>
      </p:sp>
      <p:sp>
        <p:nvSpPr>
          <p:cNvPr id="6" name="标题 3">
            <a:extLst>
              <a:ext uri="{FF2B5EF4-FFF2-40B4-BE49-F238E27FC236}">
                <a16:creationId xmlns="" xmlns:a16="http://schemas.microsoft.com/office/drawing/2014/main" id="{167E7C07-EB93-4C98-A45A-CC8949473934}"/>
              </a:ext>
            </a:extLst>
          </p:cNvPr>
          <p:cNvSpPr txBox="1">
            <a:spLocks/>
          </p:cNvSpPr>
          <p:nvPr/>
        </p:nvSpPr>
        <p:spPr>
          <a:xfrm>
            <a:off x="838200" y="2334968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国际音标扩充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1DFC09B1-0D7D-4CFB-9411-069887D70846}"/>
              </a:ext>
            </a:extLst>
          </p:cNvPr>
          <p:cNvSpPr txBox="1"/>
          <p:nvPr/>
        </p:nvSpPr>
        <p:spPr>
          <a:xfrm>
            <a:off x="1089891" y="3260436"/>
            <a:ext cx="64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ɡ</a:t>
            </a:r>
            <a:endParaRPr lang="zh-CN" altLang="en-US" dirty="0"/>
          </a:p>
        </p:txBody>
      </p:sp>
      <p:sp>
        <p:nvSpPr>
          <p:cNvPr id="8" name="标题 3">
            <a:extLst>
              <a:ext uri="{FF2B5EF4-FFF2-40B4-BE49-F238E27FC236}">
                <a16:creationId xmlns="" xmlns:a16="http://schemas.microsoft.com/office/drawing/2014/main" id="{BFCCC0E4-6184-4950-B447-C81BFBEFA5EB}"/>
              </a:ext>
            </a:extLst>
          </p:cNvPr>
          <p:cNvSpPr txBox="1">
            <a:spLocks/>
          </p:cNvSpPr>
          <p:nvPr/>
        </p:nvSpPr>
        <p:spPr>
          <a:xfrm>
            <a:off x="976745" y="3992895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进格的修饰符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265FD335-1D1C-4D02-8E3D-D1B3F4AFBF28}"/>
              </a:ext>
            </a:extLst>
          </p:cNvPr>
          <p:cNvSpPr txBox="1"/>
          <p:nvPr/>
        </p:nvSpPr>
        <p:spPr>
          <a:xfrm>
            <a:off x="1089891" y="4867564"/>
            <a:ext cx="672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ˆˇˉˊˋ˘˙˚˛˜˝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32458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D08E12-0446-4D34-9E7B-18B0F6F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竖排表单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7C5D6E-9A94-4A2D-8F41-ABE14FEF6CD6}"/>
              </a:ext>
            </a:extLst>
          </p:cNvPr>
          <p:cNvSpPr txBox="1"/>
          <p:nvPr/>
        </p:nvSpPr>
        <p:spPr>
          <a:xfrm>
            <a:off x="838200" y="2041236"/>
            <a:ext cx="953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︐︑︒︓︔︕︖︗︘︙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D8E1149-5E4C-420F-B64C-E3833E43682E}"/>
              </a:ext>
            </a:extLst>
          </p:cNvPr>
          <p:cNvSpPr txBox="1">
            <a:spLocks/>
          </p:cNvSpPr>
          <p:nvPr/>
        </p:nvSpPr>
        <p:spPr>
          <a:xfrm>
            <a:off x="838200" y="2521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小写变体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BFAD4C2-26ED-48B8-9E70-7A4A2A37B852}"/>
              </a:ext>
            </a:extLst>
          </p:cNvPr>
          <p:cNvSpPr txBox="1"/>
          <p:nvPr/>
        </p:nvSpPr>
        <p:spPr>
          <a:xfrm>
            <a:off x="1016000" y="3759200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﹐﹑﹒﹔﹕﹖﹗﹘﹙﹚﹛﹜﹝﹞﹟﹠﹡﹢﹣﹤﹥﹦﹨﹩﹪﹫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675971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A716BA-B6DC-4EC6-96A4-10D1910B6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237" y="461819"/>
            <a:ext cx="9144000" cy="1311708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文本解析数据</a:t>
            </a:r>
          </a:p>
        </p:txBody>
      </p:sp>
    </p:spTree>
    <p:extLst>
      <p:ext uri="{BB962C8B-B14F-4D97-AF65-F5344CB8AC3E}">
        <p14:creationId xmlns:p14="http://schemas.microsoft.com/office/powerpoint/2010/main" val="34823231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B07EBB-62F5-456F-851F-89C77854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简体中文（包含中文标点符号，断句）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EA2D662B-0194-4B3B-8FD9-A240E93A689C}"/>
              </a:ext>
            </a:extLst>
          </p:cNvPr>
          <p:cNvSpPr txBox="1"/>
          <p:nvPr/>
        </p:nvSpPr>
        <p:spPr>
          <a:xfrm>
            <a:off x="838200" y="1690688"/>
            <a:ext cx="9574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光清浅，新的一天总会如约而至。白云轻轻的飘着，清清的河水静静地流淌着，大地在一片萧瑟中整装待发，孕育着新的生机。人间有爱，岁月沉香。爱，是流淌在心底的清溪，无声的滋润着我们单薄的心。爱是一句温暖的话语，是一份思念，是缤纷绚烂时的热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爱在心里，生命的长河潺潺不息，默默的相伴，无声的挂牵。爱是人生中美好的际遇，生命中不老的花朵，生机与活力并存，美丽与芬芳常在。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光阴，在季节的风声里一寸一寸的消匿。院落里，那几朵黄菊在风霜里不再娇丽。岁月未老，心亦未老，只是时光的年轮在脸上留下了痕迹。突然间，心中有了千帆过尽的云淡风清，繁华过后的淡泊宁静。懂得了光阴如流，更应从容度日。</a:t>
            </a:r>
            <a:b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340021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3E7F836-0F65-449E-8F98-AFCCD1D1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1199E1A6-FF1D-4513-9C28-CB02EF6E6C6A}"/>
              </a:ext>
            </a:extLst>
          </p:cNvPr>
          <p:cNvSpPr txBox="1"/>
          <p:nvPr/>
        </p:nvSpPr>
        <p:spPr>
          <a:xfrm>
            <a:off x="1108364" y="1690688"/>
            <a:ext cx="94580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标点符号集合：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点号：句号（ 。）、问号（ ？）、感叹号（ ！）、逗号（ ，）顿号（、）、分号（；）和冒号（：）。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标号：引号（“ ” ‘ ’）、括号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 { } 〕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、破折号（ ── ）、省略号（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······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）、着重号（ ．）、书名号（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 》〈 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）、间隔号（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）、连接号（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）和专名号（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符号：注释号（ * ）、隐讳号（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）、虚缺号（□）、斜线号（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）、标识号（▲或●）、代替（～）、连珠号（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）、箭头号（ →）。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12598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17506F0-66B3-4832-8ACF-FC7DCEC2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繁体中文（包含中文标点符号）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8D507F-0D4D-4FA3-A816-68DB0747C432}"/>
              </a:ext>
            </a:extLst>
          </p:cNvPr>
          <p:cNvSpPr txBox="1"/>
          <p:nvPr/>
        </p:nvSpPr>
        <p:spPr>
          <a:xfrm>
            <a:off x="838200" y="1851378"/>
            <a:ext cx="1023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時光清淺，新的一天總會如約而至。白雲輕輕的飄著，清清的河水靜靜地流淌著，大地在一片蕭瑟中整裝待發，孕育著新的生機。人間有愛，歲月沈香。愛，是流淌在心底的清溪，無聲的滋潤著我們單薄的心。愛是一句溫暖的話語，是一份思念，是缤紛絢爛時的熱烈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愛在心裏，生命的長河潺潺不息，默默的相伴，無聲的挂牽。愛是人生中美好的際遇，生命中不老的花朵，生機與活力並存，美麗與芬芳常在。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光陰，在季節的風聲裏一寸一寸的消匿。院落裏，那幾朵黃菊在風霜裏不再嬌麗。歲月未老，心亦未老，只是時光的年輪在臉上留下了痕迹。突然間，心中有了千帆過盡的雲淡風清，繁華過後的淡泊甯靜。懂得了光陰如流，更應從容度日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3462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515BA9C-5208-4621-A236-45250AC3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英文（包含英文大小写，正确的断句）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C97EF849-E34E-4EE9-9D64-8083F9DF52FD}"/>
              </a:ext>
            </a:extLst>
          </p:cNvPr>
          <p:cNvSpPr txBox="1"/>
          <p:nvPr/>
        </p:nvSpPr>
        <p:spPr>
          <a:xfrm>
            <a:off x="838200" y="2096655"/>
            <a:ext cx="9458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By great good fortune I have found a housekeeper no less to my mind, a low-voiced, light-footed woman of discreet age, strong and deft enough to render me all the service I require, and not afraid of loneliness. She rises very early. By my breakfast-time there remains little to be done under the roof save dressing of meals. Very rarely do I hear even a clink of crockery; never the closing of a door or window. Oh, blessed silence! 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Just large enough to allow the grace of order in domestic circumstance; just that superfluity of inner space, to lack which is to be less than at one's ease. The fabric is sound; the work in wood and plaster tells of a more leisurely and a more honest age than ours. The stairs do not creak under my step; I am attacked by no unkindly draught; I can open or close a window without muscle-ache. 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269125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515BA9C-5208-4621-A236-45250AC3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英文（包含英文大小写，正确的断句）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C97EF849-E34E-4EE9-9D64-8083F9DF52FD}"/>
              </a:ext>
            </a:extLst>
          </p:cNvPr>
          <p:cNvSpPr txBox="1"/>
          <p:nvPr/>
        </p:nvSpPr>
        <p:spPr>
          <a:xfrm>
            <a:off x="838200" y="2096655"/>
            <a:ext cx="9458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By great good fortune I have found a housekeeper no less to my mind, a low-voiced, light-footed woman of discreet age, strong and deft enough to render me all the service I require, and not afraid of loneliness. She rises very early. By my breakfast-time there remains little to be done under the roof save dressing of meals. Very rarely do I hear even a clink of crockery; never the closing of a door or window. Oh, blessed silence! 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Just large enough to allow the grace of order in domestic circumstance; just that superfluity of inner space, to lack which is to be less than at one's ease. The fabric is sound; the work in wood and plaster tells of a more leisurely and a more honest age than ours. The stairs do not creak under my step; I am attacked by no unkindly draught; I can open or close a window without muscle-ache. 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19652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24C1608-179B-4F36-957D-6CD37681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E4D94256-3599-4238-9A64-AC5238E5ADAB}"/>
              </a:ext>
            </a:extLst>
          </p:cNvPr>
          <p:cNvSpPr txBox="1"/>
          <p:nvPr/>
        </p:nvSpPr>
        <p:spPr>
          <a:xfrm>
            <a:off x="838200" y="1607560"/>
            <a:ext cx="94949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句点：英国英语（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Full Stop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；美国英语（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AmE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Period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Question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?”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感叹号：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Exclamation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!”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逗号：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冒号：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省略号：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Ellipsis 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众数：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Ellipses)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Semicolon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;”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连字符：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Hyphen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破折号：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Em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括号：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，小括号（圆括号）“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)”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parenthesis; round brackets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）；中括号“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square bracket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）；大括号“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 }”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curly brackets; braces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，双引号“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"”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）；单引号“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single 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缩写及所有格符号：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Apostrophe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撇号（’）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(Apostrophe)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72676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F9C36D5-D43F-4082-A98A-6FD5FA2E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基本拉丁语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640E5AE-7A9C-4330-B178-E0A4A91053D3}"/>
              </a:ext>
            </a:extLst>
          </p:cNvPr>
          <p:cNvSpPr txBox="1"/>
          <p:nvPr/>
        </p:nvSpPr>
        <p:spPr>
          <a:xfrm>
            <a:off x="1043709" y="1690688"/>
            <a:ext cx="882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[\]^_`{|}~¡¢£¤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7097308-DEA5-4734-AFE1-71CE841F8351}"/>
              </a:ext>
            </a:extLst>
          </p:cNvPr>
          <p:cNvSpPr/>
          <p:nvPr/>
        </p:nvSpPr>
        <p:spPr>
          <a:xfrm>
            <a:off x="838200" y="2422297"/>
            <a:ext cx="771467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增补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C6D05F0-843F-4D91-A8FE-FC58E58AB48B}"/>
              </a:ext>
            </a:extLst>
          </p:cNvPr>
          <p:cNvSpPr txBox="1"/>
          <p:nvPr/>
        </p:nvSpPr>
        <p:spPr>
          <a:xfrm>
            <a:off x="1108364" y="3343564"/>
            <a:ext cx="644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¥¦§¨©ª«¬­®¯°±²³´µ¶·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4647020-4DF9-4E68-A5DF-67679AB18768}"/>
              </a:ext>
            </a:extLst>
          </p:cNvPr>
          <p:cNvSpPr/>
          <p:nvPr/>
        </p:nvSpPr>
        <p:spPr>
          <a:xfrm>
            <a:off x="912370" y="4024765"/>
            <a:ext cx="7314823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-A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4C561C58-5FD6-4B5B-8393-F12BFCB8711F}"/>
              </a:ext>
            </a:extLst>
          </p:cNvPr>
          <p:cNvSpPr/>
          <p:nvPr/>
        </p:nvSpPr>
        <p:spPr>
          <a:xfrm>
            <a:off x="1043709" y="5111955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ĀāĐēİĲĴ</a:t>
            </a:r>
            <a:r>
              <a:rPr lang="lv-LV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ļŁŅŊ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069228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="" xmlns:a16="http://schemas.microsoft.com/office/drawing/2014/main" id="{9CAE003F-FF02-49C0-9A99-9501C4FA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7041"/>
            <a:ext cx="72715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-B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8A044C71-C54E-406E-AFD6-0663F5ACC78B}"/>
              </a:ext>
            </a:extLst>
          </p:cNvPr>
          <p:cNvSpPr txBox="1"/>
          <p:nvPr/>
        </p:nvSpPr>
        <p:spPr>
          <a:xfrm>
            <a:off x="1089891" y="1607127"/>
            <a:ext cx="781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ǎǐǻǜǼǽǿ</a:t>
            </a:r>
            <a:endParaRPr lang="zh-CN" altLang="en-US" dirty="0"/>
          </a:p>
        </p:txBody>
      </p:sp>
      <p:sp>
        <p:nvSpPr>
          <p:cNvPr id="6" name="标题 3">
            <a:extLst>
              <a:ext uri="{FF2B5EF4-FFF2-40B4-BE49-F238E27FC236}">
                <a16:creationId xmlns="" xmlns:a16="http://schemas.microsoft.com/office/drawing/2014/main" id="{167E7C07-EB93-4C98-A45A-CC8949473934}"/>
              </a:ext>
            </a:extLst>
          </p:cNvPr>
          <p:cNvSpPr txBox="1">
            <a:spLocks/>
          </p:cNvSpPr>
          <p:nvPr/>
        </p:nvSpPr>
        <p:spPr>
          <a:xfrm>
            <a:off x="838200" y="2334968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国际音标扩充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1DFC09B1-0D7D-4CFB-9411-069887D70846}"/>
              </a:ext>
            </a:extLst>
          </p:cNvPr>
          <p:cNvSpPr txBox="1"/>
          <p:nvPr/>
        </p:nvSpPr>
        <p:spPr>
          <a:xfrm>
            <a:off x="1089891" y="3260436"/>
            <a:ext cx="64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ɡ</a:t>
            </a:r>
            <a:endParaRPr lang="zh-CN" altLang="en-US" dirty="0"/>
          </a:p>
        </p:txBody>
      </p:sp>
      <p:sp>
        <p:nvSpPr>
          <p:cNvPr id="8" name="标题 3">
            <a:extLst>
              <a:ext uri="{FF2B5EF4-FFF2-40B4-BE49-F238E27FC236}">
                <a16:creationId xmlns="" xmlns:a16="http://schemas.microsoft.com/office/drawing/2014/main" id="{BFCCC0E4-6184-4950-B447-C81BFBEFA5EB}"/>
              </a:ext>
            </a:extLst>
          </p:cNvPr>
          <p:cNvSpPr txBox="1">
            <a:spLocks/>
          </p:cNvSpPr>
          <p:nvPr/>
        </p:nvSpPr>
        <p:spPr>
          <a:xfrm>
            <a:off x="976745" y="3992895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进格的修饰符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265FD335-1D1C-4D02-8E3D-D1B3F4AFBF28}"/>
              </a:ext>
            </a:extLst>
          </p:cNvPr>
          <p:cNvSpPr txBox="1"/>
          <p:nvPr/>
        </p:nvSpPr>
        <p:spPr>
          <a:xfrm>
            <a:off x="1089891" y="4867564"/>
            <a:ext cx="672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ˆˇˉˊˋ˘˙˚˛˜˝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91819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D08E12-0446-4D34-9E7B-18B0F6F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竖排表单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7C5D6E-9A94-4A2D-8F41-ABE14FEF6CD6}"/>
              </a:ext>
            </a:extLst>
          </p:cNvPr>
          <p:cNvSpPr txBox="1"/>
          <p:nvPr/>
        </p:nvSpPr>
        <p:spPr>
          <a:xfrm>
            <a:off x="838200" y="2041236"/>
            <a:ext cx="953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︐︑︒︓︔︕︖︗︘︙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D8E1149-5E4C-420F-B64C-E3833E43682E}"/>
              </a:ext>
            </a:extLst>
          </p:cNvPr>
          <p:cNvSpPr txBox="1">
            <a:spLocks/>
          </p:cNvSpPr>
          <p:nvPr/>
        </p:nvSpPr>
        <p:spPr>
          <a:xfrm>
            <a:off x="838200" y="2521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小写变体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BFAD4C2-26ED-48B8-9E70-7A4A2A37B852}"/>
              </a:ext>
            </a:extLst>
          </p:cNvPr>
          <p:cNvSpPr txBox="1"/>
          <p:nvPr/>
        </p:nvSpPr>
        <p:spPr>
          <a:xfrm>
            <a:off x="1016000" y="3759200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﹐﹑﹒﹔﹕﹖﹗﹘﹙﹚﹛﹜﹝﹞﹟﹠﹡﹢﹣﹤﹥﹦﹨﹩﹪﹫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53942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A716BA-B6DC-4EC6-96A4-10D1910B6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237" y="461819"/>
            <a:ext cx="9144000" cy="1311708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文本解析数据</a:t>
            </a:r>
          </a:p>
        </p:txBody>
      </p:sp>
    </p:spTree>
    <p:extLst>
      <p:ext uri="{BB962C8B-B14F-4D97-AF65-F5344CB8AC3E}">
        <p14:creationId xmlns:p14="http://schemas.microsoft.com/office/powerpoint/2010/main" val="120982047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B07EBB-62F5-456F-851F-89C77854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简体中文（包含中文标点符号，断句）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EA2D662B-0194-4B3B-8FD9-A240E93A689C}"/>
              </a:ext>
            </a:extLst>
          </p:cNvPr>
          <p:cNvSpPr txBox="1"/>
          <p:nvPr/>
        </p:nvSpPr>
        <p:spPr>
          <a:xfrm>
            <a:off x="838200" y="1690688"/>
            <a:ext cx="9574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光清浅，新的一天总会如约而至。白云轻轻的飘着，清清的河水静静地流淌着，大地在一片萧瑟中整装待发，孕育着新的生机。人间有爱，岁月沉香。爱，是流淌在心底的清溪，无声的滋润着我们单薄的心。爱是一句温暖的话语，是一份思念，是缤纷绚烂时的热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爱在心里，生命的长河潺潺不息，默默的相伴，无声的挂牵。爱是人生中美好的际遇，生命中不老的花朵，生机与活力并存，美丽与芬芳常在。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光阴，在季节的风声里一寸一寸的消匿。院落里，那几朵黄菊在风霜里不再娇丽。岁月未老，心亦未老，只是时光的年轮在脸上留下了痕迹。突然间，心中有了千帆过尽的云淡风清，繁华过后的淡泊宁静。懂得了光阴如流，更应从容度日。</a:t>
            </a:r>
            <a:b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80596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3E7F836-0F65-449E-8F98-AFCCD1D1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1199E1A6-FF1D-4513-9C28-CB02EF6E6C6A}"/>
              </a:ext>
            </a:extLst>
          </p:cNvPr>
          <p:cNvSpPr txBox="1"/>
          <p:nvPr/>
        </p:nvSpPr>
        <p:spPr>
          <a:xfrm>
            <a:off x="1108364" y="1690688"/>
            <a:ext cx="94580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标点符号集合：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点号：句号（ 。）、问号（ ？）、感叹号（ ！）、逗号（ ，）顿号（、）、分号（；）和冒号（：）。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标号：引号（“ ” ‘ ’）、括号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 { } 〕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、破折号（ ── ）、省略号（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······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）、着重号（ ．）、书名号（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 》〈 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）、间隔号（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）、连接号（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）和专名号（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符号：注释号（ * ）、隐讳号（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）、虚缺号（□）、斜线号（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）、标识号（▲或●）、代替（～）、连珠号（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）、箭头号（ →）。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594542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17506F0-66B3-4832-8ACF-FC7DCEC2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繁体中文（包含中文标点符号）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8D507F-0D4D-4FA3-A816-68DB0747C432}"/>
              </a:ext>
            </a:extLst>
          </p:cNvPr>
          <p:cNvSpPr txBox="1"/>
          <p:nvPr/>
        </p:nvSpPr>
        <p:spPr>
          <a:xfrm>
            <a:off x="838200" y="1851378"/>
            <a:ext cx="1023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時光清淺，新的一天總會如約而至。白雲輕輕的飄著，清清的河水靜靜地流淌著，大地在一片蕭瑟中整裝待發，孕育著新的生機。人間有愛，歲月沈香。愛，是流淌在心底的清溪，無聲的滋潤著我們單薄的心。愛是一句溫暖的話語，是一份思念，是缤紛絢爛時的熱烈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愛在心裏，生命的長河潺潺不息，默默的相伴，無聲的挂牽。愛是人生中美好的際遇，生命中不老的花朵，生機與活力並存，美麗與芬芳常在。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光陰，在季節的風聲裏一寸一寸的消匿。院落裏，那幾朵黃菊在風霜裏不再嬌麗。歲月未老，心亦未老，只是時光的年輪在臉上留下了痕迹。突然間，心中有了千帆過盡的雲淡風清，繁華過後的淡泊甯靜。懂得了光陰如流，更應從容度日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80359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515BA9C-5208-4621-A236-45250AC3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英文（包含英文大小写，正确的断句）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C97EF849-E34E-4EE9-9D64-8083F9DF52FD}"/>
              </a:ext>
            </a:extLst>
          </p:cNvPr>
          <p:cNvSpPr txBox="1"/>
          <p:nvPr/>
        </p:nvSpPr>
        <p:spPr>
          <a:xfrm>
            <a:off x="838200" y="2096655"/>
            <a:ext cx="9458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By great good fortune I have found a housekeeper no less to my mind, a low-voiced, light-footed woman of discreet age, strong and deft enough to render me all the service I require, and not afraid of loneliness. She rises very early. By my breakfast-time there remains little to be done under the roof save dressing of meals. Very rarely do I hear even a clink of crockery; never the closing of a door or window. Oh, blessed silence! 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Just large enough to allow the grace of order in domestic circumstance; just that superfluity of inner space, to lack which is to be less than at one's ease. The fabric is sound; the work in wood and plaster tells of a more leisurely and a more honest age than ours. The stairs do not creak under my step; I am attacked by no unkindly draught; I can open or close a window without muscle-ache. 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6473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24C1608-179B-4F36-957D-6CD37681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E4D94256-3599-4238-9A64-AC5238E5ADAB}"/>
              </a:ext>
            </a:extLst>
          </p:cNvPr>
          <p:cNvSpPr txBox="1"/>
          <p:nvPr/>
        </p:nvSpPr>
        <p:spPr>
          <a:xfrm>
            <a:off x="838200" y="1607560"/>
            <a:ext cx="94949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句点：英国英语（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Full Stop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；美国英语（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AmE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Period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Question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?”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感叹号：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Exclamation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!”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逗号：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冒号：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省略号：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Ellipsis 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众数：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Ellipses)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Semicolon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;”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连字符：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Hyphen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破折号：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Em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括号：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，小括号（圆括号）“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)”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parenthesis; round brackets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）；中括号“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square bracket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）；大括号“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 }”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curly brackets; braces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，双引号“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"”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）；单引号“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single 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缩写及所有格符号：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Apostrophe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撇号（’）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(Apostrophe)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127082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24C1608-179B-4F36-957D-6CD37681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E4D94256-3599-4238-9A64-AC5238E5ADAB}"/>
              </a:ext>
            </a:extLst>
          </p:cNvPr>
          <p:cNvSpPr txBox="1"/>
          <p:nvPr/>
        </p:nvSpPr>
        <p:spPr>
          <a:xfrm>
            <a:off x="838200" y="1607560"/>
            <a:ext cx="94949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句点：英国英语（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Full Stop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；美国英语（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AmE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Period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Question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?”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感叹号：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Exclamation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!”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逗号：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冒号：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省略号：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Ellipsis 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众数：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Ellipses)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Semicolon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;”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连字符：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Hyphen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破折号：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Em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括号：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，小括号（圆括号）“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)”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parenthesis; round brackets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）；中括号“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square bracket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）；大括号“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 }”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curly brackets; braces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，双引号“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"”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）；单引号“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single 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缩写及所有格符号：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Apostrophe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撇号（’）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(Apostrophe)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557499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F9C36D5-D43F-4082-A98A-6FD5FA2E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基本拉丁语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640E5AE-7A9C-4330-B178-E0A4A91053D3}"/>
              </a:ext>
            </a:extLst>
          </p:cNvPr>
          <p:cNvSpPr txBox="1"/>
          <p:nvPr/>
        </p:nvSpPr>
        <p:spPr>
          <a:xfrm>
            <a:off x="1043709" y="1690688"/>
            <a:ext cx="882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[\]^_`{|}~¡¢£¤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7097308-DEA5-4734-AFE1-71CE841F8351}"/>
              </a:ext>
            </a:extLst>
          </p:cNvPr>
          <p:cNvSpPr/>
          <p:nvPr/>
        </p:nvSpPr>
        <p:spPr>
          <a:xfrm>
            <a:off x="838200" y="2422297"/>
            <a:ext cx="771467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增补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C6D05F0-843F-4D91-A8FE-FC58E58AB48B}"/>
              </a:ext>
            </a:extLst>
          </p:cNvPr>
          <p:cNvSpPr txBox="1"/>
          <p:nvPr/>
        </p:nvSpPr>
        <p:spPr>
          <a:xfrm>
            <a:off x="1108364" y="3343564"/>
            <a:ext cx="644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¥¦§¨©ª«¬­®¯°±²³´µ¶·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4647020-4DF9-4E68-A5DF-67679AB18768}"/>
              </a:ext>
            </a:extLst>
          </p:cNvPr>
          <p:cNvSpPr/>
          <p:nvPr/>
        </p:nvSpPr>
        <p:spPr>
          <a:xfrm>
            <a:off x="912370" y="4024765"/>
            <a:ext cx="7314823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-A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4C561C58-5FD6-4B5B-8393-F12BFCB8711F}"/>
              </a:ext>
            </a:extLst>
          </p:cNvPr>
          <p:cNvSpPr/>
          <p:nvPr/>
        </p:nvSpPr>
        <p:spPr>
          <a:xfrm>
            <a:off x="1043709" y="5111955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ĀāĐēİĲĴ</a:t>
            </a:r>
            <a:r>
              <a:rPr lang="lv-LV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ļŁŅŊ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93496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="" xmlns:a16="http://schemas.microsoft.com/office/drawing/2014/main" id="{9CAE003F-FF02-49C0-9A99-9501C4FA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7041"/>
            <a:ext cx="72715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-B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8A044C71-C54E-406E-AFD6-0663F5ACC78B}"/>
              </a:ext>
            </a:extLst>
          </p:cNvPr>
          <p:cNvSpPr txBox="1"/>
          <p:nvPr/>
        </p:nvSpPr>
        <p:spPr>
          <a:xfrm>
            <a:off x="1089891" y="1607127"/>
            <a:ext cx="781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ǎǐǻǜǼǽǿ</a:t>
            </a:r>
            <a:endParaRPr lang="zh-CN" altLang="en-US" dirty="0"/>
          </a:p>
        </p:txBody>
      </p:sp>
      <p:sp>
        <p:nvSpPr>
          <p:cNvPr id="6" name="标题 3">
            <a:extLst>
              <a:ext uri="{FF2B5EF4-FFF2-40B4-BE49-F238E27FC236}">
                <a16:creationId xmlns="" xmlns:a16="http://schemas.microsoft.com/office/drawing/2014/main" id="{167E7C07-EB93-4C98-A45A-CC8949473934}"/>
              </a:ext>
            </a:extLst>
          </p:cNvPr>
          <p:cNvSpPr txBox="1">
            <a:spLocks/>
          </p:cNvSpPr>
          <p:nvPr/>
        </p:nvSpPr>
        <p:spPr>
          <a:xfrm>
            <a:off x="838200" y="2334968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国际音标扩充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1DFC09B1-0D7D-4CFB-9411-069887D70846}"/>
              </a:ext>
            </a:extLst>
          </p:cNvPr>
          <p:cNvSpPr txBox="1"/>
          <p:nvPr/>
        </p:nvSpPr>
        <p:spPr>
          <a:xfrm>
            <a:off x="1089891" y="3260436"/>
            <a:ext cx="64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ɡ</a:t>
            </a:r>
            <a:endParaRPr lang="zh-CN" altLang="en-US" dirty="0"/>
          </a:p>
        </p:txBody>
      </p:sp>
      <p:sp>
        <p:nvSpPr>
          <p:cNvPr id="8" name="标题 3">
            <a:extLst>
              <a:ext uri="{FF2B5EF4-FFF2-40B4-BE49-F238E27FC236}">
                <a16:creationId xmlns="" xmlns:a16="http://schemas.microsoft.com/office/drawing/2014/main" id="{BFCCC0E4-6184-4950-B447-C81BFBEFA5EB}"/>
              </a:ext>
            </a:extLst>
          </p:cNvPr>
          <p:cNvSpPr txBox="1">
            <a:spLocks/>
          </p:cNvSpPr>
          <p:nvPr/>
        </p:nvSpPr>
        <p:spPr>
          <a:xfrm>
            <a:off x="976745" y="3992895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进格的修饰符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265FD335-1D1C-4D02-8E3D-D1B3F4AFBF28}"/>
              </a:ext>
            </a:extLst>
          </p:cNvPr>
          <p:cNvSpPr txBox="1"/>
          <p:nvPr/>
        </p:nvSpPr>
        <p:spPr>
          <a:xfrm>
            <a:off x="1089891" y="4867564"/>
            <a:ext cx="672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ˆˇˉˊˋ˘˙˚˛˜˝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098304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D08E12-0446-4D34-9E7B-18B0F6F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竖排表单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7C5D6E-9A94-4A2D-8F41-ABE14FEF6CD6}"/>
              </a:ext>
            </a:extLst>
          </p:cNvPr>
          <p:cNvSpPr txBox="1"/>
          <p:nvPr/>
        </p:nvSpPr>
        <p:spPr>
          <a:xfrm>
            <a:off x="838200" y="2041236"/>
            <a:ext cx="953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︐︑︒︓︔︕︖︗︘︙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D8E1149-5E4C-420F-B64C-E3833E43682E}"/>
              </a:ext>
            </a:extLst>
          </p:cNvPr>
          <p:cNvSpPr txBox="1">
            <a:spLocks/>
          </p:cNvSpPr>
          <p:nvPr/>
        </p:nvSpPr>
        <p:spPr>
          <a:xfrm>
            <a:off x="838200" y="2521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小写变体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BFAD4C2-26ED-48B8-9E70-7A4A2A37B852}"/>
              </a:ext>
            </a:extLst>
          </p:cNvPr>
          <p:cNvSpPr txBox="1"/>
          <p:nvPr/>
        </p:nvSpPr>
        <p:spPr>
          <a:xfrm>
            <a:off x="1016000" y="3759200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﹐﹑﹒﹔﹕﹖﹗﹘﹙﹚﹛﹜﹝﹞﹟﹠﹡﹢﹣﹤﹥﹦﹨﹩﹪﹫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76566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A716BA-B6DC-4EC6-96A4-10D1910B6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237" y="461819"/>
            <a:ext cx="9144000" cy="1311708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文本解析数据</a:t>
            </a:r>
          </a:p>
        </p:txBody>
      </p:sp>
    </p:spTree>
    <p:extLst>
      <p:ext uri="{BB962C8B-B14F-4D97-AF65-F5344CB8AC3E}">
        <p14:creationId xmlns:p14="http://schemas.microsoft.com/office/powerpoint/2010/main" val="62936743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B07EBB-62F5-456F-851F-89C77854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简体中文（包含中文标点符号，断句）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EA2D662B-0194-4B3B-8FD9-A240E93A689C}"/>
              </a:ext>
            </a:extLst>
          </p:cNvPr>
          <p:cNvSpPr txBox="1"/>
          <p:nvPr/>
        </p:nvSpPr>
        <p:spPr>
          <a:xfrm>
            <a:off x="838200" y="1690688"/>
            <a:ext cx="9574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光清浅，新的一天总会如约而至。白云轻轻的飘着，清清的河水静静地流淌着，大地在一片萧瑟中整装待发，孕育着新的生机。人间有爱，岁月沉香。爱，是流淌在心底的清溪，无声的滋润着我们单薄的心。爱是一句温暖的话语，是一份思念，是缤纷绚烂时的热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爱在心里，生命的长河潺潺不息，默默的相伴，无声的挂牵。爱是人生中美好的际遇，生命中不老的花朵，生机与活力并存，美丽与芬芳常在。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光阴，在季节的风声里一寸一寸的消匿。院落里，那几朵黄菊在风霜里不再娇丽。岁月未老，心亦未老，只是时光的年轮在脸上留下了痕迹。突然间，心中有了千帆过尽的云淡风清，繁华过后的淡泊宁静。懂得了光阴如流，更应从容度日。</a:t>
            </a:r>
            <a:b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8276650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3E7F836-0F65-449E-8F98-AFCCD1D1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1199E1A6-FF1D-4513-9C28-CB02EF6E6C6A}"/>
              </a:ext>
            </a:extLst>
          </p:cNvPr>
          <p:cNvSpPr txBox="1"/>
          <p:nvPr/>
        </p:nvSpPr>
        <p:spPr>
          <a:xfrm>
            <a:off x="1108364" y="1690688"/>
            <a:ext cx="94580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标点符号集合：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点号：句号（ 。）、问号（ ？）、感叹号（ ！）、逗号（ ，）顿号（、）、分号（；）和冒号（：）。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标号：引号（“ ” ‘ ’）、括号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 { } 〕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、破折号（ ── ）、省略号（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······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）、着重号（ ．）、书名号（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 》〈 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）、间隔号（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）、连接号（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）和专名号（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符号：注释号（ * ）、隐讳号（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）、虚缺号（□）、斜线号（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）、标识号（▲或●）、代替（～）、连珠号（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）、箭头号（ →）。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99214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17506F0-66B3-4832-8ACF-FC7DCEC2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繁体中文（包含中文标点符号）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8D507F-0D4D-4FA3-A816-68DB0747C432}"/>
              </a:ext>
            </a:extLst>
          </p:cNvPr>
          <p:cNvSpPr txBox="1"/>
          <p:nvPr/>
        </p:nvSpPr>
        <p:spPr>
          <a:xfrm>
            <a:off x="838200" y="1851378"/>
            <a:ext cx="1023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時光清淺，新的一天總會如約而至。白雲輕輕的飄著，清清的河水靜靜地流淌著，大地在一片蕭瑟中整裝待發，孕育著新的生機。人間有愛，歲月沈香。愛，是流淌在心底的清溪，無聲的滋潤著我們單薄的心。愛是一句溫暖的話語，是一份思念，是缤紛絢爛時的熱烈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愛在心裏，生命的長河潺潺不息，默默的相伴，無聲的挂牽。愛是人生中美好的際遇，生命中不老的花朵，生機與活力並存，美麗與芬芳常在。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光陰，在季節的風聲裏一寸一寸的消匿。院落裏，那幾朵黃菊在風霜裏不再嬌麗。歲月未老，心亦未老，只是時光的年輪在臉上留下了痕迹。突然間，心中有了千帆過盡的雲淡風清，繁華過後的淡泊甯靜。懂得了光陰如流，更應從容度日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286315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515BA9C-5208-4621-A236-45250AC3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英文（包含英文大小写，正确的断句）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C97EF849-E34E-4EE9-9D64-8083F9DF52FD}"/>
              </a:ext>
            </a:extLst>
          </p:cNvPr>
          <p:cNvSpPr txBox="1"/>
          <p:nvPr/>
        </p:nvSpPr>
        <p:spPr>
          <a:xfrm>
            <a:off x="838200" y="2096655"/>
            <a:ext cx="9458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By great good fortune I have found a housekeeper no less to my mind, a low-voiced, light-footed woman of discreet age, strong and deft enough to render me all the service I require, and not afraid of loneliness. She rises very early. By my breakfast-time there remains little to be done under the roof save dressing of meals. Very rarely do I hear even a clink of crockery; never the closing of a door or window. Oh, blessed silence! 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Just large enough to allow the grace of order in domestic circumstance; just that superfluity of inner space, to lack which is to be less than at one's ease. The fabric is sound; the work in wood and plaster tells of a more leisurely and a more honest age than ours. The stairs do not creak under my step; I am attacked by no unkindly draught; I can open or close a window without muscle-ache. 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0532945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24C1608-179B-4F36-957D-6CD37681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E4D94256-3599-4238-9A64-AC5238E5ADAB}"/>
              </a:ext>
            </a:extLst>
          </p:cNvPr>
          <p:cNvSpPr txBox="1"/>
          <p:nvPr/>
        </p:nvSpPr>
        <p:spPr>
          <a:xfrm>
            <a:off x="838200" y="1607560"/>
            <a:ext cx="94949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句点：英国英语（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Full Stop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；美国英语（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AmE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Period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Question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?”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感叹号：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Exclamation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!”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逗号：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冒号：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省略号：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Ellipsis 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众数：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Ellipses)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Semicolon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;”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连字符：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Hyphen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破折号：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Em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括号：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，小括号（圆括号）“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)”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parenthesis; round brackets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）；中括号“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square bracket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）；大括号“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 }”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curly brackets; braces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，双引号“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"”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）；单引号“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single 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缩写及所有格符号：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Apostrophe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撇号（’）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(Apostrophe)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57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F9C36D5-D43F-4082-A98A-6FD5FA2E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基本拉丁语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640E5AE-7A9C-4330-B178-E0A4A91053D3}"/>
              </a:ext>
            </a:extLst>
          </p:cNvPr>
          <p:cNvSpPr txBox="1"/>
          <p:nvPr/>
        </p:nvSpPr>
        <p:spPr>
          <a:xfrm>
            <a:off x="1043709" y="1690688"/>
            <a:ext cx="882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[\]^_`{|}~¡¢£¤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7097308-DEA5-4734-AFE1-71CE841F8351}"/>
              </a:ext>
            </a:extLst>
          </p:cNvPr>
          <p:cNvSpPr/>
          <p:nvPr/>
        </p:nvSpPr>
        <p:spPr>
          <a:xfrm>
            <a:off x="838200" y="2422297"/>
            <a:ext cx="771467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增补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C6D05F0-843F-4D91-A8FE-FC58E58AB48B}"/>
              </a:ext>
            </a:extLst>
          </p:cNvPr>
          <p:cNvSpPr txBox="1"/>
          <p:nvPr/>
        </p:nvSpPr>
        <p:spPr>
          <a:xfrm>
            <a:off x="1108364" y="3343564"/>
            <a:ext cx="644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¥¦§¨©ª«¬­®¯°±²³´µ¶·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4647020-4DF9-4E68-A5DF-67679AB18768}"/>
              </a:ext>
            </a:extLst>
          </p:cNvPr>
          <p:cNvSpPr/>
          <p:nvPr/>
        </p:nvSpPr>
        <p:spPr>
          <a:xfrm>
            <a:off x="912370" y="4024765"/>
            <a:ext cx="7314823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-A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4C561C58-5FD6-4B5B-8393-F12BFCB8711F}"/>
              </a:ext>
            </a:extLst>
          </p:cNvPr>
          <p:cNvSpPr/>
          <p:nvPr/>
        </p:nvSpPr>
        <p:spPr>
          <a:xfrm>
            <a:off x="1043709" y="5111955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ĀāĐēİĲĴ</a:t>
            </a:r>
            <a:r>
              <a:rPr lang="lv-LV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ļŁŅŊ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1707236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F9C36D5-D43F-4082-A98A-6FD5FA2E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基本拉丁语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640E5AE-7A9C-4330-B178-E0A4A91053D3}"/>
              </a:ext>
            </a:extLst>
          </p:cNvPr>
          <p:cNvSpPr txBox="1"/>
          <p:nvPr/>
        </p:nvSpPr>
        <p:spPr>
          <a:xfrm>
            <a:off x="1043709" y="1690688"/>
            <a:ext cx="882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[\]^_`{|}~¡¢£¤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7097308-DEA5-4734-AFE1-71CE841F8351}"/>
              </a:ext>
            </a:extLst>
          </p:cNvPr>
          <p:cNvSpPr/>
          <p:nvPr/>
        </p:nvSpPr>
        <p:spPr>
          <a:xfrm>
            <a:off x="838200" y="2422297"/>
            <a:ext cx="771467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增补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C6D05F0-843F-4D91-A8FE-FC58E58AB48B}"/>
              </a:ext>
            </a:extLst>
          </p:cNvPr>
          <p:cNvSpPr txBox="1"/>
          <p:nvPr/>
        </p:nvSpPr>
        <p:spPr>
          <a:xfrm>
            <a:off x="1108364" y="3343564"/>
            <a:ext cx="644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¥¦§¨©ª«¬­®¯°±²³´µ¶·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4647020-4DF9-4E68-A5DF-67679AB18768}"/>
              </a:ext>
            </a:extLst>
          </p:cNvPr>
          <p:cNvSpPr/>
          <p:nvPr/>
        </p:nvSpPr>
        <p:spPr>
          <a:xfrm>
            <a:off x="912370" y="4024765"/>
            <a:ext cx="7314823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-A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4C561C58-5FD6-4B5B-8393-F12BFCB8711F}"/>
              </a:ext>
            </a:extLst>
          </p:cNvPr>
          <p:cNvSpPr/>
          <p:nvPr/>
        </p:nvSpPr>
        <p:spPr>
          <a:xfrm>
            <a:off x="1043709" y="5111955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ĀāĐēİĲĴ</a:t>
            </a:r>
            <a:r>
              <a:rPr lang="lv-LV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ļŁŅŊ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424239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="" xmlns:a16="http://schemas.microsoft.com/office/drawing/2014/main" id="{9CAE003F-FF02-49C0-9A99-9501C4FA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7041"/>
            <a:ext cx="72715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-B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8A044C71-C54E-406E-AFD6-0663F5ACC78B}"/>
              </a:ext>
            </a:extLst>
          </p:cNvPr>
          <p:cNvSpPr txBox="1"/>
          <p:nvPr/>
        </p:nvSpPr>
        <p:spPr>
          <a:xfrm>
            <a:off x="1089891" y="1607127"/>
            <a:ext cx="781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ǎǐǻǜǼǽǿ</a:t>
            </a:r>
            <a:endParaRPr lang="zh-CN" altLang="en-US" dirty="0"/>
          </a:p>
        </p:txBody>
      </p:sp>
      <p:sp>
        <p:nvSpPr>
          <p:cNvPr id="6" name="标题 3">
            <a:extLst>
              <a:ext uri="{FF2B5EF4-FFF2-40B4-BE49-F238E27FC236}">
                <a16:creationId xmlns="" xmlns:a16="http://schemas.microsoft.com/office/drawing/2014/main" id="{167E7C07-EB93-4C98-A45A-CC8949473934}"/>
              </a:ext>
            </a:extLst>
          </p:cNvPr>
          <p:cNvSpPr txBox="1">
            <a:spLocks/>
          </p:cNvSpPr>
          <p:nvPr/>
        </p:nvSpPr>
        <p:spPr>
          <a:xfrm>
            <a:off x="838200" y="2334968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国际音标扩充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1DFC09B1-0D7D-4CFB-9411-069887D70846}"/>
              </a:ext>
            </a:extLst>
          </p:cNvPr>
          <p:cNvSpPr txBox="1"/>
          <p:nvPr/>
        </p:nvSpPr>
        <p:spPr>
          <a:xfrm>
            <a:off x="1089891" y="3260436"/>
            <a:ext cx="64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ɡ</a:t>
            </a:r>
            <a:endParaRPr lang="zh-CN" altLang="en-US" dirty="0"/>
          </a:p>
        </p:txBody>
      </p:sp>
      <p:sp>
        <p:nvSpPr>
          <p:cNvPr id="8" name="标题 3">
            <a:extLst>
              <a:ext uri="{FF2B5EF4-FFF2-40B4-BE49-F238E27FC236}">
                <a16:creationId xmlns="" xmlns:a16="http://schemas.microsoft.com/office/drawing/2014/main" id="{BFCCC0E4-6184-4950-B447-C81BFBEFA5EB}"/>
              </a:ext>
            </a:extLst>
          </p:cNvPr>
          <p:cNvSpPr txBox="1">
            <a:spLocks/>
          </p:cNvSpPr>
          <p:nvPr/>
        </p:nvSpPr>
        <p:spPr>
          <a:xfrm>
            <a:off x="976745" y="3992895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进格的修饰符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265FD335-1D1C-4D02-8E3D-D1B3F4AFBF28}"/>
              </a:ext>
            </a:extLst>
          </p:cNvPr>
          <p:cNvSpPr txBox="1"/>
          <p:nvPr/>
        </p:nvSpPr>
        <p:spPr>
          <a:xfrm>
            <a:off x="1089891" y="4867564"/>
            <a:ext cx="672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ˆˇˉˊˋ˘˙˚˛˜˝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5537996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D08E12-0446-4D34-9E7B-18B0F6F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竖排表单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7C5D6E-9A94-4A2D-8F41-ABE14FEF6CD6}"/>
              </a:ext>
            </a:extLst>
          </p:cNvPr>
          <p:cNvSpPr txBox="1"/>
          <p:nvPr/>
        </p:nvSpPr>
        <p:spPr>
          <a:xfrm>
            <a:off x="838200" y="2041236"/>
            <a:ext cx="953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︐︑︒︓︔︕︖︗︘︙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D8E1149-5E4C-420F-B64C-E3833E43682E}"/>
              </a:ext>
            </a:extLst>
          </p:cNvPr>
          <p:cNvSpPr txBox="1">
            <a:spLocks/>
          </p:cNvSpPr>
          <p:nvPr/>
        </p:nvSpPr>
        <p:spPr>
          <a:xfrm>
            <a:off x="838200" y="2521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小写变体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BFAD4C2-26ED-48B8-9E70-7A4A2A37B852}"/>
              </a:ext>
            </a:extLst>
          </p:cNvPr>
          <p:cNvSpPr txBox="1"/>
          <p:nvPr/>
        </p:nvSpPr>
        <p:spPr>
          <a:xfrm>
            <a:off x="1016000" y="3759200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﹐﹑﹒﹔﹕﹖﹗﹘﹙﹚﹛﹜﹝﹞﹟﹠﹡﹢﹣﹤﹥﹦﹨﹩﹪﹫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009996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A716BA-B6DC-4EC6-96A4-10D1910B6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237" y="461819"/>
            <a:ext cx="9144000" cy="1311708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文本解析数据</a:t>
            </a:r>
          </a:p>
        </p:txBody>
      </p:sp>
    </p:spTree>
    <p:extLst>
      <p:ext uri="{BB962C8B-B14F-4D97-AF65-F5344CB8AC3E}">
        <p14:creationId xmlns:p14="http://schemas.microsoft.com/office/powerpoint/2010/main" val="428709511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B07EBB-62F5-456F-851F-89C77854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简体中文（包含中文标点符号，断句）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EA2D662B-0194-4B3B-8FD9-A240E93A689C}"/>
              </a:ext>
            </a:extLst>
          </p:cNvPr>
          <p:cNvSpPr txBox="1"/>
          <p:nvPr/>
        </p:nvSpPr>
        <p:spPr>
          <a:xfrm>
            <a:off x="838200" y="1690688"/>
            <a:ext cx="9574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光清浅，新的一天总会如约而至。白云轻轻的飘着，清清的河水静静地流淌着，大地在一片萧瑟中整装待发，孕育着新的生机。人间有爱，岁月沉香。爱，是流淌在心底的清溪，无声的滋润着我们单薄的心。爱是一句温暖的话语，是一份思念，是缤纷绚烂时的热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爱在心里，生命的长河潺潺不息，默默的相伴，无声的挂牵。爱是人生中美好的际遇，生命中不老的花朵，生机与活力并存，美丽与芬芳常在。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光阴，在季节的风声里一寸一寸的消匿。院落里，那几朵黄菊在风霜里不再娇丽。岁月未老，心亦未老，只是时光的年轮在脸上留下了痕迹。突然间，心中有了千帆过尽的云淡风清，繁华过后的淡泊宁静。懂得了光阴如流，更应从容度日。</a:t>
            </a:r>
            <a:b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2669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3E7F836-0F65-449E-8F98-AFCCD1D1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1199E1A6-FF1D-4513-9C28-CB02EF6E6C6A}"/>
              </a:ext>
            </a:extLst>
          </p:cNvPr>
          <p:cNvSpPr txBox="1"/>
          <p:nvPr/>
        </p:nvSpPr>
        <p:spPr>
          <a:xfrm>
            <a:off x="1108364" y="1690688"/>
            <a:ext cx="94580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标点符号集合：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点号：句号（ 。）、问号（ ？）、感叹号（ ！）、逗号（ ，）顿号（、）、分号（；）和冒号（：）。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标号：引号（“ ” ‘ ’）、括号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 { } 〕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、破折号（ ── ）、省略号（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······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）、着重号（ ．）、书名号（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 》〈 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）、间隔号（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）、连接号（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）和专名号（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符号：注释号（ * ）、隐讳号（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）、虚缺号（□）、斜线号（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）、标识号（▲或●）、代替（～）、连珠号（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）、箭头号（ →）。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182507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17506F0-66B3-4832-8ACF-FC7DCEC2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繁体中文（包含中文标点符号）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8D507F-0D4D-4FA3-A816-68DB0747C432}"/>
              </a:ext>
            </a:extLst>
          </p:cNvPr>
          <p:cNvSpPr txBox="1"/>
          <p:nvPr/>
        </p:nvSpPr>
        <p:spPr>
          <a:xfrm>
            <a:off x="838200" y="1851378"/>
            <a:ext cx="1023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時光清淺，新的一天總會如約而至。白雲輕輕的飄著，清清的河水靜靜地流淌著，大地在一片蕭瑟中整裝待發，孕育著新的生機。人間有愛，歲月沈香。愛，是流淌在心底的清溪，無聲的滋潤著我們單薄的心。愛是一句溫暖的話語，是一份思念，是缤紛絢爛時的熱烈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愛在心裏，生命的長河潺潺不息，默默的相伴，無聲的挂牽。愛是人生中美好的際遇，生命中不老的花朵，生機與活力並存，美麗與芬芳常在。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光陰，在季節的風聲裏一寸一寸的消匿。院落裏，那幾朵黃菊在風霜裏不再嬌麗。歲月未老，心亦未老，只是時光的年輪在臉上留下了痕迹。突然間，心中有了千帆過盡的雲淡風清，繁華過後的淡泊甯靜。懂得了光陰如流，更應從容度日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963692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515BA9C-5208-4621-A236-45250AC3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英文（包含英文大小写，正确的断句）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C97EF849-E34E-4EE9-9D64-8083F9DF52FD}"/>
              </a:ext>
            </a:extLst>
          </p:cNvPr>
          <p:cNvSpPr txBox="1"/>
          <p:nvPr/>
        </p:nvSpPr>
        <p:spPr>
          <a:xfrm>
            <a:off x="838200" y="2096655"/>
            <a:ext cx="9458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By great good fortune I have found a housekeeper no less to my mind, a low-voiced, light-footed woman of discreet age, strong and deft enough to render me all the service I require, and not afraid of loneliness. She rises very early. By my breakfast-time there remains little to be done under the roof save dressing of meals. Very rarely do I hear even a clink of crockery; never the closing of a door or window. Oh, blessed silence! 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Just large enough to allow the grace of order in domestic circumstance; just that superfluity of inner space, to lack which is to be less than at one's ease. The fabric is sound; the work in wood and plaster tells of a more leisurely and a more honest age than ours. The stairs do not creak under my step; I am attacked by no unkindly draught; I can open or close a window without muscle-ache. 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2614040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24C1608-179B-4F36-957D-6CD37681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E4D94256-3599-4238-9A64-AC5238E5ADAB}"/>
              </a:ext>
            </a:extLst>
          </p:cNvPr>
          <p:cNvSpPr txBox="1"/>
          <p:nvPr/>
        </p:nvSpPr>
        <p:spPr>
          <a:xfrm>
            <a:off x="838200" y="1607560"/>
            <a:ext cx="94949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句点：英国英语（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Full Stop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；美国英语（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AmE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Period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Question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?”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感叹号：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Exclamation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!”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逗号：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冒号：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省略号：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Ellipsis 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众数：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Ellipses)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Semicolon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;”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连字符：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Hyphen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破折号：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Em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括号：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，小括号（圆括号）“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)”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parenthesis; round brackets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）；中括号“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square bracket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）；大括号“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 }”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curly brackets; braces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，双引号“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"”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）；单引号“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single 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缩写及所有格符号：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Apostrophe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撇号（’）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(Apostrophe)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166425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F9C36D5-D43F-4082-A98A-6FD5FA2E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基本拉丁语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640E5AE-7A9C-4330-B178-E0A4A91053D3}"/>
              </a:ext>
            </a:extLst>
          </p:cNvPr>
          <p:cNvSpPr txBox="1"/>
          <p:nvPr/>
        </p:nvSpPr>
        <p:spPr>
          <a:xfrm>
            <a:off x="1043709" y="1690688"/>
            <a:ext cx="882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[\]^_`{|}~¡¢£¤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7097308-DEA5-4734-AFE1-71CE841F8351}"/>
              </a:ext>
            </a:extLst>
          </p:cNvPr>
          <p:cNvSpPr/>
          <p:nvPr/>
        </p:nvSpPr>
        <p:spPr>
          <a:xfrm>
            <a:off x="838200" y="2422297"/>
            <a:ext cx="771467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增补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C6D05F0-843F-4D91-A8FE-FC58E58AB48B}"/>
              </a:ext>
            </a:extLst>
          </p:cNvPr>
          <p:cNvSpPr txBox="1"/>
          <p:nvPr/>
        </p:nvSpPr>
        <p:spPr>
          <a:xfrm>
            <a:off x="1108364" y="3343564"/>
            <a:ext cx="644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¥¦§¨©ª«¬­®¯°±²³´µ¶·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4647020-4DF9-4E68-A5DF-67679AB18768}"/>
              </a:ext>
            </a:extLst>
          </p:cNvPr>
          <p:cNvSpPr/>
          <p:nvPr/>
        </p:nvSpPr>
        <p:spPr>
          <a:xfrm>
            <a:off x="912370" y="4024765"/>
            <a:ext cx="7314823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-A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4C561C58-5FD6-4B5B-8393-F12BFCB8711F}"/>
              </a:ext>
            </a:extLst>
          </p:cNvPr>
          <p:cNvSpPr/>
          <p:nvPr/>
        </p:nvSpPr>
        <p:spPr>
          <a:xfrm>
            <a:off x="1043709" y="5111955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ĀāĐēİĲĴ</a:t>
            </a:r>
            <a:r>
              <a:rPr lang="lv-LV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ļŁŅŊ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1059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="" xmlns:a16="http://schemas.microsoft.com/office/drawing/2014/main" id="{9CAE003F-FF02-49C0-9A99-9501C4FA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7041"/>
            <a:ext cx="72715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-B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8A044C71-C54E-406E-AFD6-0663F5ACC78B}"/>
              </a:ext>
            </a:extLst>
          </p:cNvPr>
          <p:cNvSpPr txBox="1"/>
          <p:nvPr/>
        </p:nvSpPr>
        <p:spPr>
          <a:xfrm>
            <a:off x="1089891" y="1607127"/>
            <a:ext cx="781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ǎǐǻǜǼǽǿ</a:t>
            </a:r>
            <a:endParaRPr lang="zh-CN" altLang="en-US" dirty="0"/>
          </a:p>
        </p:txBody>
      </p:sp>
      <p:sp>
        <p:nvSpPr>
          <p:cNvPr id="6" name="标题 3">
            <a:extLst>
              <a:ext uri="{FF2B5EF4-FFF2-40B4-BE49-F238E27FC236}">
                <a16:creationId xmlns="" xmlns:a16="http://schemas.microsoft.com/office/drawing/2014/main" id="{167E7C07-EB93-4C98-A45A-CC8949473934}"/>
              </a:ext>
            </a:extLst>
          </p:cNvPr>
          <p:cNvSpPr txBox="1">
            <a:spLocks/>
          </p:cNvSpPr>
          <p:nvPr/>
        </p:nvSpPr>
        <p:spPr>
          <a:xfrm>
            <a:off x="838200" y="2334968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国际音标扩充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1DFC09B1-0D7D-4CFB-9411-069887D70846}"/>
              </a:ext>
            </a:extLst>
          </p:cNvPr>
          <p:cNvSpPr txBox="1"/>
          <p:nvPr/>
        </p:nvSpPr>
        <p:spPr>
          <a:xfrm>
            <a:off x="1089891" y="3260436"/>
            <a:ext cx="64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ɡ</a:t>
            </a:r>
            <a:endParaRPr lang="zh-CN" altLang="en-US" dirty="0"/>
          </a:p>
        </p:txBody>
      </p:sp>
      <p:sp>
        <p:nvSpPr>
          <p:cNvPr id="8" name="标题 3">
            <a:extLst>
              <a:ext uri="{FF2B5EF4-FFF2-40B4-BE49-F238E27FC236}">
                <a16:creationId xmlns="" xmlns:a16="http://schemas.microsoft.com/office/drawing/2014/main" id="{BFCCC0E4-6184-4950-B447-C81BFBEFA5EB}"/>
              </a:ext>
            </a:extLst>
          </p:cNvPr>
          <p:cNvSpPr txBox="1">
            <a:spLocks/>
          </p:cNvSpPr>
          <p:nvPr/>
        </p:nvSpPr>
        <p:spPr>
          <a:xfrm>
            <a:off x="976745" y="3992895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进格的修饰符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265FD335-1D1C-4D02-8E3D-D1B3F4AFBF28}"/>
              </a:ext>
            </a:extLst>
          </p:cNvPr>
          <p:cNvSpPr txBox="1"/>
          <p:nvPr/>
        </p:nvSpPr>
        <p:spPr>
          <a:xfrm>
            <a:off x="1089891" y="4867564"/>
            <a:ext cx="672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ˆˇˉˊˋ˘˙˚˛˜˝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4581257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="" xmlns:a16="http://schemas.microsoft.com/office/drawing/2014/main" id="{9CAE003F-FF02-49C0-9A99-9501C4FA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7041"/>
            <a:ext cx="72715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-B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8A044C71-C54E-406E-AFD6-0663F5ACC78B}"/>
              </a:ext>
            </a:extLst>
          </p:cNvPr>
          <p:cNvSpPr txBox="1"/>
          <p:nvPr/>
        </p:nvSpPr>
        <p:spPr>
          <a:xfrm>
            <a:off x="1089891" y="1607127"/>
            <a:ext cx="781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ǎǐǻǜǼǽǿ</a:t>
            </a:r>
            <a:endParaRPr lang="zh-CN" altLang="en-US" dirty="0"/>
          </a:p>
        </p:txBody>
      </p:sp>
      <p:sp>
        <p:nvSpPr>
          <p:cNvPr id="6" name="标题 3">
            <a:extLst>
              <a:ext uri="{FF2B5EF4-FFF2-40B4-BE49-F238E27FC236}">
                <a16:creationId xmlns="" xmlns:a16="http://schemas.microsoft.com/office/drawing/2014/main" id="{167E7C07-EB93-4C98-A45A-CC8949473934}"/>
              </a:ext>
            </a:extLst>
          </p:cNvPr>
          <p:cNvSpPr txBox="1">
            <a:spLocks/>
          </p:cNvSpPr>
          <p:nvPr/>
        </p:nvSpPr>
        <p:spPr>
          <a:xfrm>
            <a:off x="838200" y="2334968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国际音标扩充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1DFC09B1-0D7D-4CFB-9411-069887D70846}"/>
              </a:ext>
            </a:extLst>
          </p:cNvPr>
          <p:cNvSpPr txBox="1"/>
          <p:nvPr/>
        </p:nvSpPr>
        <p:spPr>
          <a:xfrm>
            <a:off x="1089891" y="3260436"/>
            <a:ext cx="64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ɡ</a:t>
            </a:r>
            <a:endParaRPr lang="zh-CN" altLang="en-US" dirty="0"/>
          </a:p>
        </p:txBody>
      </p:sp>
      <p:sp>
        <p:nvSpPr>
          <p:cNvPr id="8" name="标题 3">
            <a:extLst>
              <a:ext uri="{FF2B5EF4-FFF2-40B4-BE49-F238E27FC236}">
                <a16:creationId xmlns="" xmlns:a16="http://schemas.microsoft.com/office/drawing/2014/main" id="{BFCCC0E4-6184-4950-B447-C81BFBEFA5EB}"/>
              </a:ext>
            </a:extLst>
          </p:cNvPr>
          <p:cNvSpPr txBox="1">
            <a:spLocks/>
          </p:cNvSpPr>
          <p:nvPr/>
        </p:nvSpPr>
        <p:spPr>
          <a:xfrm>
            <a:off x="976745" y="3992895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进格的修饰符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265FD335-1D1C-4D02-8E3D-D1B3F4AFBF28}"/>
              </a:ext>
            </a:extLst>
          </p:cNvPr>
          <p:cNvSpPr txBox="1"/>
          <p:nvPr/>
        </p:nvSpPr>
        <p:spPr>
          <a:xfrm>
            <a:off x="1089891" y="4867564"/>
            <a:ext cx="672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ˆˇˉˊˋ˘˙˚˛˜˝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8657592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D08E12-0446-4D34-9E7B-18B0F6F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竖排表单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7C5D6E-9A94-4A2D-8F41-ABE14FEF6CD6}"/>
              </a:ext>
            </a:extLst>
          </p:cNvPr>
          <p:cNvSpPr txBox="1"/>
          <p:nvPr/>
        </p:nvSpPr>
        <p:spPr>
          <a:xfrm>
            <a:off x="838200" y="2041236"/>
            <a:ext cx="953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︐︑︒︓︔︕︖︗︘︙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D8E1149-5E4C-420F-B64C-E3833E43682E}"/>
              </a:ext>
            </a:extLst>
          </p:cNvPr>
          <p:cNvSpPr txBox="1">
            <a:spLocks/>
          </p:cNvSpPr>
          <p:nvPr/>
        </p:nvSpPr>
        <p:spPr>
          <a:xfrm>
            <a:off x="838200" y="2521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小写变体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BFAD4C2-26ED-48B8-9E70-7A4A2A37B852}"/>
              </a:ext>
            </a:extLst>
          </p:cNvPr>
          <p:cNvSpPr txBox="1"/>
          <p:nvPr/>
        </p:nvSpPr>
        <p:spPr>
          <a:xfrm>
            <a:off x="1016000" y="3759200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﹐﹑﹒﹔﹕﹖﹗﹘﹙﹚﹛﹜﹝﹞﹟﹠﹡﹢﹣﹤﹥﹦﹨﹩﹪﹫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087604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A716BA-B6DC-4EC6-96A4-10D1910B6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237" y="461819"/>
            <a:ext cx="9144000" cy="1311708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文本解析数据</a:t>
            </a:r>
          </a:p>
        </p:txBody>
      </p:sp>
    </p:spTree>
    <p:extLst>
      <p:ext uri="{BB962C8B-B14F-4D97-AF65-F5344CB8AC3E}">
        <p14:creationId xmlns:p14="http://schemas.microsoft.com/office/powerpoint/2010/main" val="156728931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B07EBB-62F5-456F-851F-89C77854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简体中文（包含中文标点符号，断句）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EA2D662B-0194-4B3B-8FD9-A240E93A689C}"/>
              </a:ext>
            </a:extLst>
          </p:cNvPr>
          <p:cNvSpPr txBox="1"/>
          <p:nvPr/>
        </p:nvSpPr>
        <p:spPr>
          <a:xfrm>
            <a:off x="838200" y="1690688"/>
            <a:ext cx="9574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光清浅，新的一天总会如约而至。白云轻轻的飘着，清清的河水静静地流淌着，大地在一片萧瑟中整装待发，孕育着新的生机。人间有爱，岁月沉香。爱，是流淌在心底的清溪，无声的滋润着我们单薄的心。爱是一句温暖的话语，是一份思念，是缤纷绚烂时的热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爱在心里，生命的长河潺潺不息，默默的相伴，无声的挂牵。爱是人生中美好的际遇，生命中不老的花朵，生机与活力并存，美丽与芬芳常在。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光阴，在季节的风声里一寸一寸的消匿。院落里，那几朵黄菊在风霜里不再娇丽。岁月未老，心亦未老，只是时光的年轮在脸上留下了痕迹。突然间，心中有了千帆过尽的云淡风清，繁华过后的淡泊宁静。懂得了光阴如流，更应从容度日。</a:t>
            </a:r>
            <a:b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464481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3E7F836-0F65-449E-8F98-AFCCD1D1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1199E1A6-FF1D-4513-9C28-CB02EF6E6C6A}"/>
              </a:ext>
            </a:extLst>
          </p:cNvPr>
          <p:cNvSpPr txBox="1"/>
          <p:nvPr/>
        </p:nvSpPr>
        <p:spPr>
          <a:xfrm>
            <a:off x="1108364" y="1690688"/>
            <a:ext cx="94580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标点符号集合：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点号：句号（ 。）、问号（ ？）、感叹号（ ！）、逗号（ ，）顿号（、）、分号（；）和冒号（：）。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标号：引号（“ ” ‘ ’）、括号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 { } 〕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、破折号（ ── ）、省略号（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······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）、着重号（ ．）、书名号（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 》〈 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）、间隔号（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）、连接号（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）和专名号（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符号：注释号（ * ）、隐讳号（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）、虚缺号（□）、斜线号（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）、标识号（▲或●）、代替（～）、连珠号（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）、箭头号（ →）。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122878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17506F0-66B3-4832-8ACF-FC7DCEC2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繁体中文（包含中文标点符号）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8D507F-0D4D-4FA3-A816-68DB0747C432}"/>
              </a:ext>
            </a:extLst>
          </p:cNvPr>
          <p:cNvSpPr txBox="1"/>
          <p:nvPr/>
        </p:nvSpPr>
        <p:spPr>
          <a:xfrm>
            <a:off x="838200" y="1851378"/>
            <a:ext cx="1023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時光清淺，新的一天總會如約而至。白雲輕輕的飄著，清清的河水靜靜地流淌著，大地在一片蕭瑟中整裝待發，孕育著新的生機。人間有愛，歲月沈香。愛，是流淌在心底的清溪，無聲的滋潤著我們單薄的心。愛是一句溫暖的話語，是一份思念，是缤紛絢爛時的熱烈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愛在心裏，生命的長河潺潺不息，默默的相伴，無聲的挂牽。愛是人生中美好的際遇，生命中不老的花朵，生機與活力並存，美麗與芬芳常在。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光陰，在季節的風聲裏一寸一寸的消匿。院落裏，那幾朵黃菊在風霜裏不再嬌麗。歲月未老，心亦未老，只是時光的年輪在臉上留下了痕迹。突然間，心中有了千帆過盡的雲淡風清，繁華過後的淡泊甯靜。懂得了光陰如流，更應從容度日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222117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515BA9C-5208-4621-A236-45250AC3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英文（包含英文大小写，正确的断句）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C97EF849-E34E-4EE9-9D64-8083F9DF52FD}"/>
              </a:ext>
            </a:extLst>
          </p:cNvPr>
          <p:cNvSpPr txBox="1"/>
          <p:nvPr/>
        </p:nvSpPr>
        <p:spPr>
          <a:xfrm>
            <a:off x="838200" y="2096655"/>
            <a:ext cx="9458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By great good fortune I have found a housekeeper no less to my mind, a low-voiced, light-footed woman of discreet age, strong and deft enough to render me all the service I require, and not afraid of loneliness. She rises very early. By my breakfast-time there remains little to be done under the roof save dressing of meals. Very rarely do I hear even a clink of crockery; never the closing of a door or window. Oh, blessed silence! 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Just large enough to allow the grace of order in domestic circumstance; just that superfluity of inner space, to lack which is to be less than at one's ease. The fabric is sound; the work in wood and plaster tells of a more leisurely and a more honest age than ours. The stairs do not creak under my step; I am attacked by no unkindly draught; I can open or close a window without muscle-ache. 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384649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24C1608-179B-4F36-957D-6CD37681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E4D94256-3599-4238-9A64-AC5238E5ADAB}"/>
              </a:ext>
            </a:extLst>
          </p:cNvPr>
          <p:cNvSpPr txBox="1"/>
          <p:nvPr/>
        </p:nvSpPr>
        <p:spPr>
          <a:xfrm>
            <a:off x="838200" y="1607560"/>
            <a:ext cx="94949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句点：英国英语（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Full Stop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；美国英语（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AmE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Period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Question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?”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感叹号：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Exclamation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!”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逗号：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冒号：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省略号：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Ellipsis 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众数：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Ellipses)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Semicolon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;”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连字符：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Hyphen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破折号：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Em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括号：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，小括号（圆括号）“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)”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parenthesis; round brackets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）；中括号“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square bracket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）；大括号“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 }”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curly brackets; braces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，双引号“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"”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）；单引号“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single 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缩写及所有格符号：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Apostrophe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撇号（’）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(Apostrophe)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152378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F9C36D5-D43F-4082-A98A-6FD5FA2E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基本拉丁语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640E5AE-7A9C-4330-B178-E0A4A91053D3}"/>
              </a:ext>
            </a:extLst>
          </p:cNvPr>
          <p:cNvSpPr txBox="1"/>
          <p:nvPr/>
        </p:nvSpPr>
        <p:spPr>
          <a:xfrm>
            <a:off x="1043709" y="1690688"/>
            <a:ext cx="882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[\]^_`{|}~¡¢£¤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7097308-DEA5-4734-AFE1-71CE841F8351}"/>
              </a:ext>
            </a:extLst>
          </p:cNvPr>
          <p:cNvSpPr/>
          <p:nvPr/>
        </p:nvSpPr>
        <p:spPr>
          <a:xfrm>
            <a:off x="838200" y="2422297"/>
            <a:ext cx="771467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增补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C6D05F0-843F-4D91-A8FE-FC58E58AB48B}"/>
              </a:ext>
            </a:extLst>
          </p:cNvPr>
          <p:cNvSpPr txBox="1"/>
          <p:nvPr/>
        </p:nvSpPr>
        <p:spPr>
          <a:xfrm>
            <a:off x="1108364" y="3343564"/>
            <a:ext cx="644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¥¦§¨©ª«¬­®¯°±²³´µ¶·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4647020-4DF9-4E68-A5DF-67679AB18768}"/>
              </a:ext>
            </a:extLst>
          </p:cNvPr>
          <p:cNvSpPr/>
          <p:nvPr/>
        </p:nvSpPr>
        <p:spPr>
          <a:xfrm>
            <a:off x="912370" y="4024765"/>
            <a:ext cx="7314823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-A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4C561C58-5FD6-4B5B-8393-F12BFCB8711F}"/>
              </a:ext>
            </a:extLst>
          </p:cNvPr>
          <p:cNvSpPr/>
          <p:nvPr/>
        </p:nvSpPr>
        <p:spPr>
          <a:xfrm>
            <a:off x="1043709" y="5111955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ĀāĐēİĲĴ</a:t>
            </a:r>
            <a:r>
              <a:rPr lang="lv-LV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ļŁŅŊ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206940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="" xmlns:a16="http://schemas.microsoft.com/office/drawing/2014/main" id="{9CAE003F-FF02-49C0-9A99-9501C4FA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7041"/>
            <a:ext cx="72715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-B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8A044C71-C54E-406E-AFD6-0663F5ACC78B}"/>
              </a:ext>
            </a:extLst>
          </p:cNvPr>
          <p:cNvSpPr txBox="1"/>
          <p:nvPr/>
        </p:nvSpPr>
        <p:spPr>
          <a:xfrm>
            <a:off x="1089891" y="1607127"/>
            <a:ext cx="781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ǎǐǻǜǼǽǿ</a:t>
            </a:r>
            <a:endParaRPr lang="zh-CN" altLang="en-US" dirty="0"/>
          </a:p>
        </p:txBody>
      </p:sp>
      <p:sp>
        <p:nvSpPr>
          <p:cNvPr id="6" name="标题 3">
            <a:extLst>
              <a:ext uri="{FF2B5EF4-FFF2-40B4-BE49-F238E27FC236}">
                <a16:creationId xmlns="" xmlns:a16="http://schemas.microsoft.com/office/drawing/2014/main" id="{167E7C07-EB93-4C98-A45A-CC8949473934}"/>
              </a:ext>
            </a:extLst>
          </p:cNvPr>
          <p:cNvSpPr txBox="1">
            <a:spLocks/>
          </p:cNvSpPr>
          <p:nvPr/>
        </p:nvSpPr>
        <p:spPr>
          <a:xfrm>
            <a:off x="838200" y="2334968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国际音标扩充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1DFC09B1-0D7D-4CFB-9411-069887D70846}"/>
              </a:ext>
            </a:extLst>
          </p:cNvPr>
          <p:cNvSpPr txBox="1"/>
          <p:nvPr/>
        </p:nvSpPr>
        <p:spPr>
          <a:xfrm>
            <a:off x="1089891" y="3260436"/>
            <a:ext cx="64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ɡ</a:t>
            </a:r>
            <a:endParaRPr lang="zh-CN" altLang="en-US" dirty="0"/>
          </a:p>
        </p:txBody>
      </p:sp>
      <p:sp>
        <p:nvSpPr>
          <p:cNvPr id="8" name="标题 3">
            <a:extLst>
              <a:ext uri="{FF2B5EF4-FFF2-40B4-BE49-F238E27FC236}">
                <a16:creationId xmlns="" xmlns:a16="http://schemas.microsoft.com/office/drawing/2014/main" id="{BFCCC0E4-6184-4950-B447-C81BFBEFA5EB}"/>
              </a:ext>
            </a:extLst>
          </p:cNvPr>
          <p:cNvSpPr txBox="1">
            <a:spLocks/>
          </p:cNvSpPr>
          <p:nvPr/>
        </p:nvSpPr>
        <p:spPr>
          <a:xfrm>
            <a:off x="976745" y="3992895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进格的修饰符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265FD335-1D1C-4D02-8E3D-D1B3F4AFBF28}"/>
              </a:ext>
            </a:extLst>
          </p:cNvPr>
          <p:cNvSpPr txBox="1"/>
          <p:nvPr/>
        </p:nvSpPr>
        <p:spPr>
          <a:xfrm>
            <a:off x="1089891" y="4867564"/>
            <a:ext cx="672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ˆˇˉˊˋ˘˙˚˛˜˝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62938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D08E12-0446-4D34-9E7B-18B0F6F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竖排表单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7C5D6E-9A94-4A2D-8F41-ABE14FEF6CD6}"/>
              </a:ext>
            </a:extLst>
          </p:cNvPr>
          <p:cNvSpPr txBox="1"/>
          <p:nvPr/>
        </p:nvSpPr>
        <p:spPr>
          <a:xfrm>
            <a:off x="838200" y="2041236"/>
            <a:ext cx="953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︐︑︒︓︔︕︖︗︘︙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D8E1149-5E4C-420F-B64C-E3833E43682E}"/>
              </a:ext>
            </a:extLst>
          </p:cNvPr>
          <p:cNvSpPr txBox="1">
            <a:spLocks/>
          </p:cNvSpPr>
          <p:nvPr/>
        </p:nvSpPr>
        <p:spPr>
          <a:xfrm>
            <a:off x="838200" y="2521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小写变体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BFAD4C2-26ED-48B8-9E70-7A4A2A37B852}"/>
              </a:ext>
            </a:extLst>
          </p:cNvPr>
          <p:cNvSpPr txBox="1"/>
          <p:nvPr/>
        </p:nvSpPr>
        <p:spPr>
          <a:xfrm>
            <a:off x="1016000" y="3759200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﹐﹑﹒﹔﹕﹖﹗﹘﹙﹚﹛﹜﹝﹞﹟﹠﹡﹢﹣﹤﹥﹦﹨﹩﹪﹫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238867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D08E12-0446-4D34-9E7B-18B0F6F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竖排表单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7C5D6E-9A94-4A2D-8F41-ABE14FEF6CD6}"/>
              </a:ext>
            </a:extLst>
          </p:cNvPr>
          <p:cNvSpPr txBox="1"/>
          <p:nvPr/>
        </p:nvSpPr>
        <p:spPr>
          <a:xfrm>
            <a:off x="838200" y="2041236"/>
            <a:ext cx="953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︐︑︒︓︔︕︖︗︘︙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D8E1149-5E4C-420F-B64C-E3833E43682E}"/>
              </a:ext>
            </a:extLst>
          </p:cNvPr>
          <p:cNvSpPr txBox="1">
            <a:spLocks/>
          </p:cNvSpPr>
          <p:nvPr/>
        </p:nvSpPr>
        <p:spPr>
          <a:xfrm>
            <a:off x="838200" y="2521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小写变体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BFAD4C2-26ED-48B8-9E70-7A4A2A37B852}"/>
              </a:ext>
            </a:extLst>
          </p:cNvPr>
          <p:cNvSpPr txBox="1"/>
          <p:nvPr/>
        </p:nvSpPr>
        <p:spPr>
          <a:xfrm>
            <a:off x="1016000" y="3759200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﹐﹑﹒﹔﹕﹖﹗﹘﹙﹚﹛﹜﹝﹞﹟﹠﹡﹢﹣﹤﹥﹦﹨﹩﹪﹫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23148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A716BA-B6DC-4EC6-96A4-10D1910B6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237" y="461819"/>
            <a:ext cx="9144000" cy="1311708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文本解析数据</a:t>
            </a:r>
          </a:p>
        </p:txBody>
      </p:sp>
    </p:spTree>
    <p:extLst>
      <p:ext uri="{BB962C8B-B14F-4D97-AF65-F5344CB8AC3E}">
        <p14:creationId xmlns:p14="http://schemas.microsoft.com/office/powerpoint/2010/main" val="220529646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B07EBB-62F5-456F-851F-89C77854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简体中文（包含中文标点符号，断句）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EA2D662B-0194-4B3B-8FD9-A240E93A689C}"/>
              </a:ext>
            </a:extLst>
          </p:cNvPr>
          <p:cNvSpPr txBox="1"/>
          <p:nvPr/>
        </p:nvSpPr>
        <p:spPr>
          <a:xfrm>
            <a:off x="838200" y="1690688"/>
            <a:ext cx="9574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光清浅，新的一天总会如约而至。白云轻轻的飘着，清清的河水静静地流淌着，大地在一片萧瑟中整装待发，孕育着新的生机。人间有爱，岁月沉香。爱，是流淌在心底的清溪，无声的滋润着我们单薄的心。爱是一句温暖的话语，是一份思念，是缤纷绚烂时的热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爱在心里，生命的长河潺潺不息，默默的相伴，无声的挂牵。爱是人生中美好的际遇，生命中不老的花朵，生机与活力并存，美丽与芬芳常在。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光阴，在季节的风声里一寸一寸的消匿。院落里，那几朵黄菊在风霜里不再娇丽。岁月未老，心亦未老，只是时光的年轮在脸上留下了痕迹。突然间，心中有了千帆过尽的云淡风清，繁华过后的淡泊宁静。懂得了光阴如流，更应从容度日。</a:t>
            </a:r>
            <a:b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6954078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3E7F836-0F65-449E-8F98-AFCCD1D1B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1199E1A6-FF1D-4513-9C28-CB02EF6E6C6A}"/>
              </a:ext>
            </a:extLst>
          </p:cNvPr>
          <p:cNvSpPr txBox="1"/>
          <p:nvPr/>
        </p:nvSpPr>
        <p:spPr>
          <a:xfrm>
            <a:off x="1108364" y="1690688"/>
            <a:ext cx="94580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标点符号集合：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点号：句号（ 。）、问号（ ？）、感叹号（ ！）、逗号（ ，）顿号（、）、分号（；）和冒号（：）。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标号：引号（“ ” ‘ ’）、括号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 { } 〕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、破折号（ ── ）、省略号（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······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）、着重号（ ．）、书名号（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 》〈 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）、间隔号（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）、连接号（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）和专名号（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符号：注释号（ * ）、隐讳号（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）、虚缺号（□）、斜线号（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）、标识号（▲或●）、代替（～）、连珠号（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）、箭头号（ →）。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785096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17506F0-66B3-4832-8ACF-FC7DCEC2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繁体中文（包含中文标点符号）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028D507F-0D4D-4FA3-A816-68DB0747C432}"/>
              </a:ext>
            </a:extLst>
          </p:cNvPr>
          <p:cNvSpPr txBox="1"/>
          <p:nvPr/>
        </p:nvSpPr>
        <p:spPr>
          <a:xfrm>
            <a:off x="838200" y="1851378"/>
            <a:ext cx="1023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時光清淺，新的一天總會如約而至。白雲輕輕的飄著，清清的河水靜靜地流淌著，大地在一片蕭瑟中整裝待發，孕育著新的生機。人間有愛，歲月沈香。愛，是流淌在心底的清溪，無聲的滋潤著我們單薄的心。愛是一句溫暖的話語，是一份思念，是缤紛絢爛時的熱烈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愛在心裏，生命的長河潺潺不息，默默的相伴，無聲的挂牽。愛是人生中美好的際遇，生命中不老的花朵，生機與活力並存，美麗與芬芳常在。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  <a:p>
            <a:r>
              <a:rPr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光陰，在季節的風聲裏一寸一寸的消匿。院落裏，那幾朵黃菊在風霜裏不再嬌麗。歲月未老，心亦未老，只是時光的年輪在臉上留下了痕迹。突然間，心中有了千帆過盡的雲淡風清，繁華過後的淡泊甯靜。懂得了光陰如流，更應從容度日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065888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515BA9C-5208-4621-A236-45250AC3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英文（包含英文大小写，正确的断句）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C97EF849-E34E-4EE9-9D64-8083F9DF52FD}"/>
              </a:ext>
            </a:extLst>
          </p:cNvPr>
          <p:cNvSpPr txBox="1"/>
          <p:nvPr/>
        </p:nvSpPr>
        <p:spPr>
          <a:xfrm>
            <a:off x="838200" y="2096655"/>
            <a:ext cx="9458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By great good fortune I have found a housekeeper no less to my mind, a low-voiced, light-footed woman of discreet age, strong and deft enough to render me all the service I require, and not afraid of loneliness. She rises very early. By my breakfast-time there remains little to be done under the roof save dressing of meals. Very rarely do I hear even a clink of crockery; never the closing of a door or window. Oh, blessed silence! 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My house is perfect. Just large enough to allow the grace of order in domestic circumstance; just that superfluity of inner space, to lack which is to be less than at one's ease. The fabric is sound; the work in wood and plaster tells of a more leisurely and a more honest age than ours. The stairs do not creak under my step; I am attacked by no unkindly draught; I can open or close a window without muscle-ache. 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8491657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24C1608-179B-4F36-957D-6CD37681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英文标点符号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E4D94256-3599-4238-9A64-AC5238E5ADAB}"/>
              </a:ext>
            </a:extLst>
          </p:cNvPr>
          <p:cNvSpPr txBox="1"/>
          <p:nvPr/>
        </p:nvSpPr>
        <p:spPr>
          <a:xfrm>
            <a:off x="838200" y="1607560"/>
            <a:ext cx="94949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句点：英国英语（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BrE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Full Stop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；美国英语（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AmE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Period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Question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?”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感叹号：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Exclamation Mark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!”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逗号：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冒号：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省略号：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Ellipsis 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众数：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Ellipses)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Semicolon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;”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连字符：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Hyphen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英文标点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破折号：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Em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Dash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括号：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，小括号（圆括号）“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)”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parenthesis; round brackets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）；中括号“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 ]”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square bracket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）；大括号“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{ }”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curly brackets; braces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，双引号“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"”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quote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）；单引号“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single quotation marks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缩写及所有格符号：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Apostrophe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'”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撇号（’）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(Apostrophe)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293519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F9C36D5-D43F-4082-A98A-6FD5FA2E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基本拉丁语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640E5AE-7A9C-4330-B178-E0A4A91053D3}"/>
              </a:ext>
            </a:extLst>
          </p:cNvPr>
          <p:cNvSpPr txBox="1"/>
          <p:nvPr/>
        </p:nvSpPr>
        <p:spPr>
          <a:xfrm>
            <a:off x="1043709" y="1690688"/>
            <a:ext cx="882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[\]^_`{|}~¡¢£¤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7097308-DEA5-4734-AFE1-71CE841F8351}"/>
              </a:ext>
            </a:extLst>
          </p:cNvPr>
          <p:cNvSpPr/>
          <p:nvPr/>
        </p:nvSpPr>
        <p:spPr>
          <a:xfrm>
            <a:off x="838200" y="2422297"/>
            <a:ext cx="771467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增补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C6D05F0-843F-4D91-A8FE-FC58E58AB48B}"/>
              </a:ext>
            </a:extLst>
          </p:cNvPr>
          <p:cNvSpPr txBox="1"/>
          <p:nvPr/>
        </p:nvSpPr>
        <p:spPr>
          <a:xfrm>
            <a:off x="1108364" y="3343564"/>
            <a:ext cx="644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¥¦§¨©ª«¬­®¯°±²³´µ¶·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4647020-4DF9-4E68-A5DF-67679AB18768}"/>
              </a:ext>
            </a:extLst>
          </p:cNvPr>
          <p:cNvSpPr/>
          <p:nvPr/>
        </p:nvSpPr>
        <p:spPr>
          <a:xfrm>
            <a:off x="912370" y="4024765"/>
            <a:ext cx="7314823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-A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4C561C58-5FD6-4B5B-8393-F12BFCB8711F}"/>
              </a:ext>
            </a:extLst>
          </p:cNvPr>
          <p:cNvSpPr/>
          <p:nvPr/>
        </p:nvSpPr>
        <p:spPr>
          <a:xfrm>
            <a:off x="1043709" y="5111955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ĀāĐēİĲĴ</a:t>
            </a:r>
            <a:r>
              <a:rPr lang="lv-LV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ļŁŅŊ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867749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="" xmlns:a16="http://schemas.microsoft.com/office/drawing/2014/main" id="{9CAE003F-FF02-49C0-9A99-9501C4FA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7041"/>
            <a:ext cx="72715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拉丁语扩充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-B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8A044C71-C54E-406E-AFD6-0663F5ACC78B}"/>
              </a:ext>
            </a:extLst>
          </p:cNvPr>
          <p:cNvSpPr txBox="1"/>
          <p:nvPr/>
        </p:nvSpPr>
        <p:spPr>
          <a:xfrm>
            <a:off x="1089891" y="1607127"/>
            <a:ext cx="781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ǎǐǻǜǼǽǿ</a:t>
            </a:r>
            <a:endParaRPr lang="zh-CN" altLang="en-US" dirty="0"/>
          </a:p>
        </p:txBody>
      </p:sp>
      <p:sp>
        <p:nvSpPr>
          <p:cNvPr id="6" name="标题 3">
            <a:extLst>
              <a:ext uri="{FF2B5EF4-FFF2-40B4-BE49-F238E27FC236}">
                <a16:creationId xmlns="" xmlns:a16="http://schemas.microsoft.com/office/drawing/2014/main" id="{167E7C07-EB93-4C98-A45A-CC8949473934}"/>
              </a:ext>
            </a:extLst>
          </p:cNvPr>
          <p:cNvSpPr txBox="1">
            <a:spLocks/>
          </p:cNvSpPr>
          <p:nvPr/>
        </p:nvSpPr>
        <p:spPr>
          <a:xfrm>
            <a:off x="838200" y="2334968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国际音标扩充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1DFC09B1-0D7D-4CFB-9411-069887D70846}"/>
              </a:ext>
            </a:extLst>
          </p:cNvPr>
          <p:cNvSpPr txBox="1"/>
          <p:nvPr/>
        </p:nvSpPr>
        <p:spPr>
          <a:xfrm>
            <a:off x="1089891" y="3260436"/>
            <a:ext cx="64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ɡ</a:t>
            </a:r>
            <a:endParaRPr lang="zh-CN" altLang="en-US" dirty="0"/>
          </a:p>
        </p:txBody>
      </p:sp>
      <p:sp>
        <p:nvSpPr>
          <p:cNvPr id="8" name="标题 3">
            <a:extLst>
              <a:ext uri="{FF2B5EF4-FFF2-40B4-BE49-F238E27FC236}">
                <a16:creationId xmlns="" xmlns:a16="http://schemas.microsoft.com/office/drawing/2014/main" id="{BFCCC0E4-6184-4950-B447-C81BFBEFA5EB}"/>
              </a:ext>
            </a:extLst>
          </p:cNvPr>
          <p:cNvSpPr txBox="1">
            <a:spLocks/>
          </p:cNvSpPr>
          <p:nvPr/>
        </p:nvSpPr>
        <p:spPr>
          <a:xfrm>
            <a:off x="976745" y="3992895"/>
            <a:ext cx="7199407" cy="7017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进格的修饰符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265FD335-1D1C-4D02-8E3D-D1B3F4AFBF28}"/>
              </a:ext>
            </a:extLst>
          </p:cNvPr>
          <p:cNvSpPr txBox="1"/>
          <p:nvPr/>
        </p:nvSpPr>
        <p:spPr>
          <a:xfrm>
            <a:off x="1089891" y="4867564"/>
            <a:ext cx="672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ˆˇˉˊˋ˘˙˚˛˜˝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807828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D08E12-0446-4D34-9E7B-18B0F6F4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竖排表单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7C5D6E-9A94-4A2D-8F41-ABE14FEF6CD6}"/>
              </a:ext>
            </a:extLst>
          </p:cNvPr>
          <p:cNvSpPr txBox="1"/>
          <p:nvPr/>
        </p:nvSpPr>
        <p:spPr>
          <a:xfrm>
            <a:off x="838200" y="2041236"/>
            <a:ext cx="953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︐︑︒︓︔︕︖︗︘︙</a:t>
            </a:r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D8E1149-5E4C-420F-B64C-E3833E43682E}"/>
              </a:ext>
            </a:extLst>
          </p:cNvPr>
          <p:cNvSpPr txBox="1">
            <a:spLocks/>
          </p:cNvSpPr>
          <p:nvPr/>
        </p:nvSpPr>
        <p:spPr>
          <a:xfrm>
            <a:off x="838200" y="2521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其他常用符号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小写变体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BFAD4C2-26ED-48B8-9E70-7A4A2A37B852}"/>
              </a:ext>
            </a:extLst>
          </p:cNvPr>
          <p:cNvSpPr txBox="1"/>
          <p:nvPr/>
        </p:nvSpPr>
        <p:spPr>
          <a:xfrm>
            <a:off x="1016000" y="3759200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﹐﹑﹒﹔﹕﹖﹗﹘﹙﹚﹛﹜﹝﹞﹟﹠﹡﹢﹣﹤﹥﹦﹨﹩﹪﹫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1781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15510</Words>
  <Application>Microsoft Office PowerPoint</Application>
  <PresentationFormat>宽屏</PresentationFormat>
  <Paragraphs>1240</Paragraphs>
  <Slides>200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200</vt:i4>
      </vt:variant>
    </vt:vector>
  </HeadingPairs>
  <TitlesOfParts>
    <vt:vector size="205" baseType="lpstr">
      <vt:lpstr>等线</vt:lpstr>
      <vt:lpstr>等线 Light</vt:lpstr>
      <vt:lpstr>微软雅黑</vt:lpstr>
      <vt:lpstr>Arial</vt:lpstr>
      <vt:lpstr>Office 主题​​</vt:lpstr>
      <vt:lpstr>文本解析数据</vt:lpstr>
      <vt:lpstr>简体中文（包含中文标点符号，断句）</vt:lpstr>
      <vt:lpstr>中文标点符号</vt:lpstr>
      <vt:lpstr>繁体中文（包含中文标点符号）</vt:lpstr>
      <vt:lpstr>英文（包含英文大小写，正确的断句）</vt:lpstr>
      <vt:lpstr>英文标点符号</vt:lpstr>
      <vt:lpstr>其他常用符号-基本拉丁语</vt:lpstr>
      <vt:lpstr>其他常用符号-拉丁语扩充-B</vt:lpstr>
      <vt:lpstr>其他常用符号-竖排表单</vt:lpstr>
      <vt:lpstr>文本解析数据</vt:lpstr>
      <vt:lpstr>简体中文（包含中文标点符号，断句）</vt:lpstr>
      <vt:lpstr>中文标点符号</vt:lpstr>
      <vt:lpstr>繁体中文（包含中文标点符号）</vt:lpstr>
      <vt:lpstr>英文（包含英文大小写，正确的断句）</vt:lpstr>
      <vt:lpstr>英文标点符号</vt:lpstr>
      <vt:lpstr>其他常用符号-基本拉丁语</vt:lpstr>
      <vt:lpstr>其他常用符号-拉丁语扩充-B</vt:lpstr>
      <vt:lpstr>其他常用符号-竖排表单</vt:lpstr>
      <vt:lpstr>文本解析数据</vt:lpstr>
      <vt:lpstr>简体中文（包含中文标点符号，断句）</vt:lpstr>
      <vt:lpstr>中文标点符号</vt:lpstr>
      <vt:lpstr>繁体中文（包含中文标点符号）</vt:lpstr>
      <vt:lpstr>英文（包含英文大小写，正确的断句）</vt:lpstr>
      <vt:lpstr>英文标点符号</vt:lpstr>
      <vt:lpstr>其他常用符号-基本拉丁语</vt:lpstr>
      <vt:lpstr>其他常用符号-拉丁语扩充-B</vt:lpstr>
      <vt:lpstr>其他常用符号-竖排表单</vt:lpstr>
      <vt:lpstr>文本解析数据</vt:lpstr>
      <vt:lpstr>简体中文（包含中文标点符号，断句）</vt:lpstr>
      <vt:lpstr>中文标点符号</vt:lpstr>
      <vt:lpstr>繁体中文（包含中文标点符号）</vt:lpstr>
      <vt:lpstr>英文（包含英文大小写，正确的断句）</vt:lpstr>
      <vt:lpstr>英文标点符号</vt:lpstr>
      <vt:lpstr>其他常用符号-基本拉丁语</vt:lpstr>
      <vt:lpstr>其他常用符号-拉丁语扩充-B</vt:lpstr>
      <vt:lpstr>其他常用符号-竖排表单</vt:lpstr>
      <vt:lpstr>文本解析数据</vt:lpstr>
      <vt:lpstr>简体中文（包含中文标点符号，断句）</vt:lpstr>
      <vt:lpstr>中文标点符号</vt:lpstr>
      <vt:lpstr>繁体中文（包含中文标点符号）</vt:lpstr>
      <vt:lpstr>英文（包含英文大小写，正确的断句）</vt:lpstr>
      <vt:lpstr>英文标点符号</vt:lpstr>
      <vt:lpstr>其他常用符号-基本拉丁语</vt:lpstr>
      <vt:lpstr>其他常用符号-拉丁语扩充-B</vt:lpstr>
      <vt:lpstr>其他常用符号-竖排表单</vt:lpstr>
      <vt:lpstr>文本解析数据</vt:lpstr>
      <vt:lpstr>简体中文（包含中文标点符号，断句）</vt:lpstr>
      <vt:lpstr>中文标点符号</vt:lpstr>
      <vt:lpstr>繁体中文（包含中文标点符号）</vt:lpstr>
      <vt:lpstr>英文（包含英文大小写，正确的断句）</vt:lpstr>
      <vt:lpstr>英文标点符号</vt:lpstr>
      <vt:lpstr>其他常用符号-基本拉丁语</vt:lpstr>
      <vt:lpstr>其他常用符号-拉丁语扩充-B</vt:lpstr>
      <vt:lpstr>其他常用符号-竖排表单</vt:lpstr>
      <vt:lpstr>文本解析数据</vt:lpstr>
      <vt:lpstr>简体中文（包含中文标点符号，断句）</vt:lpstr>
      <vt:lpstr>中文标点符号</vt:lpstr>
      <vt:lpstr>繁体中文（包含中文标点符号）</vt:lpstr>
      <vt:lpstr>英文（包含英文大小写，正确的断句）</vt:lpstr>
      <vt:lpstr>英文标点符号</vt:lpstr>
      <vt:lpstr>其他常用符号-基本拉丁语</vt:lpstr>
      <vt:lpstr>其他常用符号-拉丁语扩充-B</vt:lpstr>
      <vt:lpstr>其他常用符号-竖排表单</vt:lpstr>
      <vt:lpstr>文本解析数据</vt:lpstr>
      <vt:lpstr>简体中文（包含中文标点符号，断句）</vt:lpstr>
      <vt:lpstr>中文标点符号</vt:lpstr>
      <vt:lpstr>繁体中文（包含中文标点符号）</vt:lpstr>
      <vt:lpstr>英文（包含英文大小写，正确的断句）</vt:lpstr>
      <vt:lpstr>英文标点符号</vt:lpstr>
      <vt:lpstr>其他常用符号-基本拉丁语</vt:lpstr>
      <vt:lpstr>其他常用符号-拉丁语扩充-B</vt:lpstr>
      <vt:lpstr>其他常用符号-竖排表单</vt:lpstr>
      <vt:lpstr>文本解析数据</vt:lpstr>
      <vt:lpstr>简体中文（包含中文标点符号，断句）</vt:lpstr>
      <vt:lpstr>中文标点符号</vt:lpstr>
      <vt:lpstr>繁体中文（包含中文标点符号）</vt:lpstr>
      <vt:lpstr>英文（包含英文大小写，正确的断句）</vt:lpstr>
      <vt:lpstr>英文标点符号</vt:lpstr>
      <vt:lpstr>其他常用符号-基本拉丁语</vt:lpstr>
      <vt:lpstr>其他常用符号-拉丁语扩充-B</vt:lpstr>
      <vt:lpstr>其他常用符号-竖排表单</vt:lpstr>
      <vt:lpstr>文本解析数据</vt:lpstr>
      <vt:lpstr>简体中文（包含中文标点符号，断句）</vt:lpstr>
      <vt:lpstr>中文标点符号</vt:lpstr>
      <vt:lpstr>繁体中文（包含中文标点符号）</vt:lpstr>
      <vt:lpstr>英文（包含英文大小写，正确的断句）</vt:lpstr>
      <vt:lpstr>英文标点符号</vt:lpstr>
      <vt:lpstr>其他常用符号-基本拉丁语</vt:lpstr>
      <vt:lpstr>其他常用符号-拉丁语扩充-B</vt:lpstr>
      <vt:lpstr>其他常用符号-竖排表单</vt:lpstr>
      <vt:lpstr>文本解析数据</vt:lpstr>
      <vt:lpstr>简体中文（包含中文标点符号，断句）</vt:lpstr>
      <vt:lpstr>中文标点符号</vt:lpstr>
      <vt:lpstr>繁体中文（包含中文标点符号）</vt:lpstr>
      <vt:lpstr>英文（包含英文大小写，正确的断句）</vt:lpstr>
      <vt:lpstr>英文标点符号</vt:lpstr>
      <vt:lpstr>其他常用符号-基本拉丁语</vt:lpstr>
      <vt:lpstr>其他常用符号-拉丁语扩充-B</vt:lpstr>
      <vt:lpstr>其他常用符号-竖排表单</vt:lpstr>
      <vt:lpstr>文本解析数据</vt:lpstr>
      <vt:lpstr>简体中文（包含中文标点符号，断句）</vt:lpstr>
      <vt:lpstr>中文标点符号</vt:lpstr>
      <vt:lpstr>繁体中文（包含中文标点符号）</vt:lpstr>
      <vt:lpstr>英文（包含英文大小写，正确的断句）</vt:lpstr>
      <vt:lpstr>英文标点符号</vt:lpstr>
      <vt:lpstr>其他常用符号-基本拉丁语</vt:lpstr>
      <vt:lpstr>其他常用符号-拉丁语扩充-B</vt:lpstr>
      <vt:lpstr>其他常用符号-竖排表单</vt:lpstr>
      <vt:lpstr>文本解析数据</vt:lpstr>
      <vt:lpstr>简体中文（包含中文标点符号，断句）</vt:lpstr>
      <vt:lpstr>中文标点符号</vt:lpstr>
      <vt:lpstr>繁体中文（包含中文标点符号）</vt:lpstr>
      <vt:lpstr>英文（包含英文大小写，正确的断句）</vt:lpstr>
      <vt:lpstr>英文标点符号</vt:lpstr>
      <vt:lpstr>其他常用符号-基本拉丁语</vt:lpstr>
      <vt:lpstr>其他常用符号-拉丁语扩充-B</vt:lpstr>
      <vt:lpstr>其他常用符号-竖排表单</vt:lpstr>
      <vt:lpstr>文本解析数据</vt:lpstr>
      <vt:lpstr>简体中文（包含中文标点符号，断句）</vt:lpstr>
      <vt:lpstr>中文标点符号</vt:lpstr>
      <vt:lpstr>繁体中文（包含中文标点符号）</vt:lpstr>
      <vt:lpstr>英文（包含英文大小写，正确的断句）</vt:lpstr>
      <vt:lpstr>英文标点符号</vt:lpstr>
      <vt:lpstr>其他常用符号-基本拉丁语</vt:lpstr>
      <vt:lpstr>其他常用符号-拉丁语扩充-B</vt:lpstr>
      <vt:lpstr>其他常用符号-竖排表单</vt:lpstr>
      <vt:lpstr>文本解析数据</vt:lpstr>
      <vt:lpstr>简体中文（包含中文标点符号，断句）</vt:lpstr>
      <vt:lpstr>中文标点符号</vt:lpstr>
      <vt:lpstr>繁体中文（包含中文标点符号）</vt:lpstr>
      <vt:lpstr>英文（包含英文大小写，正确的断句）</vt:lpstr>
      <vt:lpstr>英文标点符号</vt:lpstr>
      <vt:lpstr>其他常用符号-基本拉丁语</vt:lpstr>
      <vt:lpstr>其他常用符号-拉丁语扩充-B</vt:lpstr>
      <vt:lpstr>其他常用符号-竖排表单</vt:lpstr>
      <vt:lpstr>文本解析数据</vt:lpstr>
      <vt:lpstr>简体中文（包含中文标点符号，断句）</vt:lpstr>
      <vt:lpstr>中文标点符号</vt:lpstr>
      <vt:lpstr>繁体中文（包含中文标点符号）</vt:lpstr>
      <vt:lpstr>英文（包含英文大小写，正确的断句）</vt:lpstr>
      <vt:lpstr>英文标点符号</vt:lpstr>
      <vt:lpstr>其他常用符号-基本拉丁语</vt:lpstr>
      <vt:lpstr>其他常用符号-拉丁语扩充-B</vt:lpstr>
      <vt:lpstr>其他常用符号-竖排表单</vt:lpstr>
      <vt:lpstr>文本解析数据</vt:lpstr>
      <vt:lpstr>简体中文（包含中文标点符号，断句）</vt:lpstr>
      <vt:lpstr>中文标点符号</vt:lpstr>
      <vt:lpstr>繁体中文（包含中文标点符号）</vt:lpstr>
      <vt:lpstr>英文（包含英文大小写，正确的断句）</vt:lpstr>
      <vt:lpstr>英文标点符号</vt:lpstr>
      <vt:lpstr>其他常用符号-基本拉丁语</vt:lpstr>
      <vt:lpstr>其他常用符号-拉丁语扩充-B</vt:lpstr>
      <vt:lpstr>其他常用符号-竖排表单</vt:lpstr>
      <vt:lpstr>文本解析数据</vt:lpstr>
      <vt:lpstr>简体中文（包含中文标点符号，断句）</vt:lpstr>
      <vt:lpstr>中文标点符号</vt:lpstr>
      <vt:lpstr>繁体中文（包含中文标点符号）</vt:lpstr>
      <vt:lpstr>英文（包含英文大小写，正确的断句）</vt:lpstr>
      <vt:lpstr>英文标点符号</vt:lpstr>
      <vt:lpstr>其他常用符号-基本拉丁语</vt:lpstr>
      <vt:lpstr>其他常用符号-拉丁语扩充-B</vt:lpstr>
      <vt:lpstr>其他常用符号-竖排表单</vt:lpstr>
      <vt:lpstr>文本解析数据</vt:lpstr>
      <vt:lpstr>简体中文（包含中文标点符号，断句）</vt:lpstr>
      <vt:lpstr>中文标点符号</vt:lpstr>
      <vt:lpstr>繁体中文（包含中文标点符号）</vt:lpstr>
      <vt:lpstr>英文（包含英文大小写，正确的断句）</vt:lpstr>
      <vt:lpstr>英文标点符号</vt:lpstr>
      <vt:lpstr>其他常用符号-基本拉丁语</vt:lpstr>
      <vt:lpstr>其他常用符号-拉丁语扩充-B</vt:lpstr>
      <vt:lpstr>文本解析数据</vt:lpstr>
      <vt:lpstr>简体中文（包含中文标点符号，断句）</vt:lpstr>
      <vt:lpstr>中文标点符号</vt:lpstr>
      <vt:lpstr>繁体中文（包含中文标点符号）</vt:lpstr>
      <vt:lpstr>英文（包含英文大小写，正确的断句）</vt:lpstr>
      <vt:lpstr>英文标点符号</vt:lpstr>
      <vt:lpstr>其他常用符号-基本拉丁语</vt:lpstr>
      <vt:lpstr>其他常用符号-拉丁语扩充-B</vt:lpstr>
      <vt:lpstr>其他常用符号-竖排表单</vt:lpstr>
      <vt:lpstr>文本解析数据</vt:lpstr>
      <vt:lpstr>简体中文（包含中文标点符号，断句）</vt:lpstr>
      <vt:lpstr>中文标点符号</vt:lpstr>
      <vt:lpstr>繁体中文（包含中文标点符号）</vt:lpstr>
      <vt:lpstr>英文（包含英文大小写，正确的断句）</vt:lpstr>
      <vt:lpstr>英文标点符号</vt:lpstr>
      <vt:lpstr>其他常用符号-基本拉丁语</vt:lpstr>
      <vt:lpstr>其他常用符号-拉丁语扩充-B</vt:lpstr>
      <vt:lpstr>其他常用符号-竖排表单</vt:lpstr>
      <vt:lpstr>其他常用符号-竖排表单</vt:lpstr>
      <vt:lpstr>文本解析数据</vt:lpstr>
      <vt:lpstr>简体中文（包含中文标点符号，断句）</vt:lpstr>
      <vt:lpstr>中文标点符号</vt:lpstr>
      <vt:lpstr>繁体中文（包含中文标点符号）</vt:lpstr>
      <vt:lpstr>英文（包含英文大小写，正确的断句）</vt:lpstr>
      <vt:lpstr>英文标点符号</vt:lpstr>
      <vt:lpstr>其他常用符号-基本拉丁语</vt:lpstr>
      <vt:lpstr>其他常用符号-拉丁语扩充-B</vt:lpstr>
      <vt:lpstr>其他常用符号-竖排表单</vt:lpstr>
      <vt:lpstr>其他常用符号-竖排表单</vt:lpstr>
      <vt:lpstr>其他常用符号-竖排表单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eddd</dc:title>
  <dc:creator>nd</dc:creator>
  <cp:lastModifiedBy>Windows 用户</cp:lastModifiedBy>
  <cp:revision>15</cp:revision>
  <dcterms:created xsi:type="dcterms:W3CDTF">2018-01-09T03:26:02Z</dcterms:created>
  <dcterms:modified xsi:type="dcterms:W3CDTF">2020-10-14T03:47:40Z</dcterms:modified>
</cp:coreProperties>
</file>