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5337E1-9960-4255-ADF6-85832BE9D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E020209-5E0D-4B72-B535-4A27BE7F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982CF2-6A3E-4E92-83F0-ED5A9B55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E0561F-A73B-4622-ACA5-EE7F9FA7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97B3A1-07F8-4927-A6F3-672BB2F2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9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B03457-6B62-4A21-95FD-1DE9C463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B7CFE99-8473-4D62-A749-349A77BC1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B76D9F-FA6B-46ED-AA14-E1728CAF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55C4A7-DCDF-47FB-ACBE-E1067C7F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10B532-AE5F-4301-9BC2-09753C49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0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FEB03D3-049E-4078-BAC0-175DB2DDC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468EFB-1A2A-417F-870A-AF231C3BE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A22547-F25B-4836-9435-F92AC1E5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8D75AE-88D4-4EAA-9F36-DCFB8152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9108E8-B557-4593-BDA7-E8A9EFB1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0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E1E7D-3189-4B9A-97B5-1F0EBEB2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98A0D7-78B0-4396-882C-E614CB3F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388F8A-8727-4B3B-9DC6-3021D22E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F1DEF9-8196-40D1-894F-EB60980C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47CB41-0A03-4852-A2E1-DB4231E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06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5A8368-76B3-4829-AC42-3D5E85FF2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4AFB64-524F-48FD-87B7-F9A0A0CA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26F555-5212-4736-8014-15567BB7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49649-EA6B-4610-9111-299B4991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E89691-8514-44F2-9F0F-873AA628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9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7D41B6-2D74-433D-8CAF-282089DC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19470F-85B6-4FF7-8FE7-9E6BAC558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CCC8A61-8298-457C-89F5-8AEB9E0BE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A54480-0332-46ED-A08D-1AFCE166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41139D-68CA-417A-9A8D-8957BA3B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E023B7E-5A97-49BD-854B-B0B3A2E1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75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98BAD-87E0-4782-B990-915D96CC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2A7DD4-9D55-490C-83B9-CC3F0A194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792555A-5729-4FD9-9235-E0BF81304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F3F7BD3-71B3-4D56-8649-0109626E4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DCA9EA2-019C-4660-816E-909BD3D2E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AB102F-7D29-42CF-BA0B-CAAA5568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8205932-E1DD-4325-A0D0-7191A788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74B5190-62B4-4296-AD79-5CC9463F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96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459CCE-9853-4BB1-B983-D8246E13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2B15095-BC0F-4733-959C-48928F71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8674EE-BB5F-4F75-9D89-4C173290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6B76B1-F994-4CBC-A8A4-BA7EE89D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7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AD4162D-56CA-4342-9053-0EBDF0F9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DAFF792-A9C0-4DF3-86C8-750225A8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922CC2E-7064-4242-A237-1BBEFF0B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29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51AE36-4E07-4ED9-BE92-FAC3FC2A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F6978C-CC36-4693-936E-F2CEC5315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D9B8EED-09F0-43DC-AF18-F32C5E31F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D2D31A-D273-4DCC-A0E0-7D7C2789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DFB42D-EFAE-4254-9BC6-E3C6E62C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72917C-F101-4A97-9ADE-1C3E61C66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4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2C2C3F-DE6E-4617-91FF-A9169303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09FC8C4-7ED0-4F29-9ADF-C36F1DBD7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8EC4417-802D-47CA-B280-33C4700D9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AA96C0-4E79-4EF1-8980-CA96DC49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A4935B-3EDD-419C-8FD2-5A363AD2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A4E3CB-53F3-43FA-BE74-C4F56449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48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E86CDE-B0AB-4229-96C8-6C3643DB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737E56-FCB7-4205-8CEC-32D76D8E7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74410B-9609-452E-B6C7-2403FBE60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1B4B-05DE-4FFD-9552-14AF6AAB478C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A61779-B177-4538-A4E0-DEB0FC85C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66E473-52AC-4177-B84D-CDAF86F71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951CA-AFBB-4488-98E8-50FE8D5DE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53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0B8127-42AF-4DC3-A6FC-E6AFDE3CF95F}"/>
              </a:ext>
            </a:extLst>
          </p:cNvPr>
          <p:cNvSpPr txBox="1"/>
          <p:nvPr/>
        </p:nvSpPr>
        <p:spPr>
          <a:xfrm>
            <a:off x="6348845" y="2190173"/>
            <a:ext cx="21483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dirty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TEST</a:t>
            </a:r>
            <a:endParaRPr lang="ko-KR" altLang="en-US" sz="7200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1EA4E-F399-4F41-9F8E-BF85006157B0}"/>
              </a:ext>
            </a:extLst>
          </p:cNvPr>
          <p:cNvSpPr txBox="1"/>
          <p:nvPr/>
        </p:nvSpPr>
        <p:spPr>
          <a:xfrm>
            <a:off x="6348844" y="3635664"/>
            <a:ext cx="21483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dirty="0"/>
              <a:t>TEST</a:t>
            </a:r>
            <a:endParaRPr lang="ko-KR" altLang="en-US" sz="7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0EDB2E-E653-4304-BCE3-C411823DAEE4}"/>
              </a:ext>
            </a:extLst>
          </p:cNvPr>
          <p:cNvSpPr txBox="1"/>
          <p:nvPr/>
        </p:nvSpPr>
        <p:spPr>
          <a:xfrm>
            <a:off x="758536" y="800100"/>
            <a:ext cx="1100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When Transparency is 100 % in ‘Text Option’-&gt;’Text Contour’, then text in it is not shown in </a:t>
            </a:r>
            <a:r>
              <a:rPr lang="en-US" altLang="ko-KR" dirty="0" err="1">
                <a:solidFill>
                  <a:srgbClr val="FF0000"/>
                </a:solidFill>
              </a:rPr>
              <a:t>Libreoffice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9DB7E-C0ED-4EE1-9974-07AB8F28B686}"/>
              </a:ext>
            </a:extLst>
          </p:cNvPr>
          <p:cNvSpPr txBox="1"/>
          <p:nvPr/>
        </p:nvSpPr>
        <p:spPr>
          <a:xfrm>
            <a:off x="2667915" y="2664691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Not display</a:t>
            </a:r>
            <a:endParaRPr lang="ko-KR" altLang="en-US" sz="2400" dirty="0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049039CD-D502-4B9F-9D8F-BF6EE259F801}"/>
              </a:ext>
            </a:extLst>
          </p:cNvPr>
          <p:cNvSpPr/>
          <p:nvPr/>
        </p:nvSpPr>
        <p:spPr>
          <a:xfrm>
            <a:off x="4658592" y="2664691"/>
            <a:ext cx="1662544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5BBC0E4A-D3D4-4666-AD42-7EEAF4AF7274}"/>
              </a:ext>
            </a:extLst>
          </p:cNvPr>
          <p:cNvSpPr/>
          <p:nvPr/>
        </p:nvSpPr>
        <p:spPr>
          <a:xfrm>
            <a:off x="4686300" y="3986446"/>
            <a:ext cx="1662544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50BA7A-7C93-4DD2-87AF-36F35A7DCD77}"/>
              </a:ext>
            </a:extLst>
          </p:cNvPr>
          <p:cNvSpPr txBox="1"/>
          <p:nvPr/>
        </p:nvSpPr>
        <p:spPr>
          <a:xfrm>
            <a:off x="2667915" y="4078565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/>
              <a:t>display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82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9F4EFF2-6831-4646-86B1-107A54B4E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373" y="1589809"/>
            <a:ext cx="8929254" cy="41936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F434EA-D234-4148-9EAE-D170A297494E}"/>
              </a:ext>
            </a:extLst>
          </p:cNvPr>
          <p:cNvSpPr txBox="1"/>
          <p:nvPr/>
        </p:nvSpPr>
        <p:spPr>
          <a:xfrm>
            <a:off x="758536" y="800100"/>
            <a:ext cx="587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TEST Option -&gt; Text Contour -&gt; Transparency : 100 %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5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와이드스크린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wcjung94</dc:creator>
  <cp:lastModifiedBy>wcjung94</cp:lastModifiedBy>
  <cp:revision>7</cp:revision>
  <dcterms:created xsi:type="dcterms:W3CDTF">2020-10-13T03:56:45Z</dcterms:created>
  <dcterms:modified xsi:type="dcterms:W3CDTF">2020-10-13T04:02:41Z</dcterms:modified>
</cp:coreProperties>
</file>