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6" r:id="rId1"/>
    <p:sldMasterId id="2147483665" r:id="rId2"/>
    <p:sldMasterId id="2147483668" r:id="rId3"/>
  </p:sldMasterIdLst>
  <p:notesMasterIdLst>
    <p:notesMasterId r:id="rId5"/>
  </p:notesMasterIdLst>
  <p:handoutMasterIdLst>
    <p:handoutMasterId r:id="rId6"/>
  </p:handoutMasterIdLst>
  <p:sldIdLst>
    <p:sldId id="31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50"/>
    <a:srgbClr val="E95822"/>
    <a:srgbClr val="E66000"/>
    <a:srgbClr val="FF9500"/>
    <a:srgbClr val="00188F"/>
    <a:srgbClr val="00539F"/>
    <a:srgbClr val="009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4" autoAdjust="0"/>
    <p:restoredTop sz="99664" autoAdjust="0"/>
  </p:normalViewPr>
  <p:slideViewPr>
    <p:cSldViewPr snapToGrid="0" snapToObjects="1">
      <p:cViewPr>
        <p:scale>
          <a:sx n="95" d="100"/>
          <a:sy n="95" d="100"/>
        </p:scale>
        <p:origin x="-1037" y="-58"/>
      </p:cViewPr>
      <p:guideLst>
        <p:guide orient="horz" pos="3771"/>
        <p:guide orient="horz" pos="286"/>
        <p:guide orient="horz" pos="863"/>
        <p:guide orient="horz" pos="4031"/>
        <p:guide orient="horz" pos="1582"/>
        <p:guide orient="horz" pos="2162"/>
        <p:guide orient="horz" pos="4032"/>
        <p:guide orient="horz" pos="1440"/>
        <p:guide orient="horz" pos="719"/>
        <p:guide pos="5471"/>
        <p:guide pos="288"/>
        <p:guide pos="1524"/>
        <p:guide pos="4116"/>
        <p:guide pos="1641"/>
        <p:guide pos="2937"/>
        <p:guide pos="4231"/>
        <p:guide pos="28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5AB70-1133-B64C-9521-9552791B5CF1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064F4-7DB1-9541-B922-DEB5A53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20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84328-2092-354C-8A39-0C8F90C411F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0E7A7-BBA9-D947-AC87-2D7A36622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88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W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199" y="460375"/>
            <a:ext cx="8047109" cy="1470025"/>
          </a:xfrm>
        </p:spPr>
        <p:txBody>
          <a:bodyPr lIns="0" tIns="0" rIns="0" bIns="0" anchor="t" anchorCtr="0"/>
          <a:lstStyle>
            <a:lvl1pPr algn="l">
              <a:defRPr baseline="0"/>
            </a:lvl1pPr>
          </a:lstStyle>
          <a:p>
            <a:r>
              <a:rPr lang="en-US" dirty="0" smtClean="0"/>
              <a:t>DIVIDER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397731"/>
            <a:ext cx="2743200" cy="231668"/>
          </a:xfrm>
        </p:spPr>
        <p:txBody>
          <a:bodyPr anchor="t" anchorCtr="0"/>
          <a:lstStyle/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213"/>
            <a:ext cx="1966911" cy="231668"/>
          </a:xfrm>
        </p:spPr>
        <p:txBody>
          <a:bodyPr lIns="0" tIns="0" rIns="0" anchor="t" anchorCtr="0"/>
          <a:lstStyle/>
          <a:p>
            <a:fld id="{49E24615-E792-A843-8084-2ABE149A65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2282824"/>
            <a:ext cx="6173173" cy="965491"/>
          </a:xfrm>
        </p:spPr>
        <p:txBody>
          <a:bodyPr lIns="0" bIns="0"/>
          <a:lstStyle>
            <a:lvl1pPr marL="0" indent="0">
              <a:spcBef>
                <a:spcPts val="0"/>
              </a:spcBef>
              <a:buNone/>
              <a:defRPr baseline="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213"/>
            <a:ext cx="2738967" cy="230186"/>
          </a:xfrm>
        </p:spPr>
        <p:txBody>
          <a:bodyPr anchor="t" anchorCtr="0"/>
          <a:lstStyle/>
          <a:p>
            <a:r>
              <a:rPr lang="en-US" dirty="0" smtClean="0"/>
              <a:t>Firefox OS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2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Text_2 Col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8165396" cy="687902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2998" y="6398429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8429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8429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3106" y="1370013"/>
            <a:ext cx="3950917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buNone/>
              <a:defRPr sz="3600" baseline="0">
                <a:solidFill>
                  <a:srgbClr val="00539F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662488" y="1370013"/>
            <a:ext cx="3960110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buNone/>
              <a:defRPr sz="3600" baseline="0">
                <a:solidFill>
                  <a:srgbClr val="00539F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2511425"/>
            <a:ext cx="3956824" cy="3475037"/>
          </a:xfrm>
        </p:spPr>
        <p:txBody>
          <a:bodyPr lIns="0" tIns="0" rIns="0" bIns="0"/>
          <a:lstStyle>
            <a:lvl1pPr marL="288925" indent="-288925">
              <a:spcBef>
                <a:spcPts val="0"/>
              </a:spcBef>
              <a:buSzPct val="76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1pPr>
            <a:lvl2pPr marL="288925" indent="-288925">
              <a:buSzPct val="60000"/>
              <a:buFont typeface="Lucida Grande"/>
              <a:buChar char="—"/>
              <a:defRPr>
                <a:solidFill>
                  <a:srgbClr val="00539F"/>
                </a:solidFill>
              </a:defRPr>
            </a:lvl2pPr>
            <a:lvl3pPr marL="288925" indent="-288925">
              <a:buSzPct val="60000"/>
              <a:buFont typeface="Lucida Grande"/>
              <a:buChar char="—"/>
              <a:defRPr>
                <a:solidFill>
                  <a:srgbClr val="00539F"/>
                </a:solidFill>
              </a:defRPr>
            </a:lvl3pPr>
            <a:lvl4pPr marL="860425" indent="-288925">
              <a:spcBef>
                <a:spcPts val="0"/>
              </a:spcBef>
              <a:buSzPct val="76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4pPr>
            <a:lvl5pPr marL="1431925" indent="-288925">
              <a:spcBef>
                <a:spcPts val="0"/>
              </a:spcBef>
              <a:buSzPct val="76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5pPr>
          </a:lstStyle>
          <a:p>
            <a:pPr lvl="0"/>
            <a:r>
              <a:rPr lang="en-US" dirty="0" smtClean="0"/>
              <a:t>Bullet 01</a:t>
            </a:r>
          </a:p>
          <a:p>
            <a:pPr lvl="3"/>
            <a:r>
              <a:rPr lang="en-US" dirty="0" smtClean="0"/>
              <a:t>Bullet 02</a:t>
            </a:r>
          </a:p>
          <a:p>
            <a:pPr lvl="4"/>
            <a:r>
              <a:rPr lang="en-US" dirty="0" smtClean="0"/>
              <a:t>Bullet 03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671293" y="2511425"/>
            <a:ext cx="3951306" cy="3475037"/>
          </a:xfrm>
        </p:spPr>
        <p:txBody>
          <a:bodyPr lIns="0" tIns="0" rIns="0" bIns="0"/>
          <a:lstStyle>
            <a:lvl1pPr marL="288925" indent="-288925">
              <a:spcBef>
                <a:spcPts val="0"/>
              </a:spcBef>
              <a:buSzPct val="76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1pPr>
            <a:lvl2pPr marL="288925" indent="-288925">
              <a:buSzPct val="60000"/>
              <a:buFont typeface="Lucida Grande"/>
              <a:buChar char="—"/>
              <a:defRPr>
                <a:solidFill>
                  <a:srgbClr val="00539F"/>
                </a:solidFill>
              </a:defRPr>
            </a:lvl2pPr>
            <a:lvl3pPr marL="288925" indent="-288925">
              <a:buSzPct val="60000"/>
              <a:buFont typeface="Lucida Grande"/>
              <a:buChar char="—"/>
              <a:defRPr>
                <a:solidFill>
                  <a:srgbClr val="00539F"/>
                </a:solidFill>
              </a:defRPr>
            </a:lvl3pPr>
            <a:lvl4pPr marL="860425" indent="-288925">
              <a:spcBef>
                <a:spcPts val="0"/>
              </a:spcBef>
              <a:buSzPct val="76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4pPr>
            <a:lvl5pPr marL="1431925" indent="-288925">
              <a:spcBef>
                <a:spcPts val="0"/>
              </a:spcBef>
              <a:buSzPct val="76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5pPr>
          </a:lstStyle>
          <a:p>
            <a:pPr lvl="0"/>
            <a:r>
              <a:rPr lang="en-US" dirty="0" smtClean="0"/>
              <a:t>Bullet 01</a:t>
            </a:r>
          </a:p>
          <a:p>
            <a:pPr lvl="3"/>
            <a:r>
              <a:rPr lang="en-US" dirty="0" smtClean="0"/>
              <a:t>Bullet 02</a:t>
            </a:r>
          </a:p>
          <a:p>
            <a:pPr lvl="4"/>
            <a:r>
              <a:rPr lang="en-US" dirty="0" smtClean="0"/>
              <a:t>Bullet 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2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Image+Text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8171622" cy="687902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398429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911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911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62488" y="1370013"/>
            <a:ext cx="3966335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3600" baseline="0">
                <a:solidFill>
                  <a:srgbClr val="00539F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" y="1370013"/>
            <a:ext cx="4025900" cy="4616450"/>
          </a:xfrm>
          <a:solidFill>
            <a:schemeClr val="bg1">
              <a:lumMod val="50000"/>
              <a:alpha val="20000"/>
            </a:schemeClr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3"/>
            <a:ext cx="2147888" cy="411966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662488" y="2511425"/>
            <a:ext cx="3966335" cy="3475038"/>
          </a:xfrm>
        </p:spPr>
        <p:txBody>
          <a:bodyPr lIns="0" tIns="0" rIns="0" bIns="0"/>
          <a:lstStyle>
            <a:lvl1pPr marL="0" indent="0">
              <a:buNone/>
              <a:defRPr b="0">
                <a:solidFill>
                  <a:srgbClr val="00539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23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Image+Bullets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8164688" cy="687902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398429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911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911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62488" y="1370013"/>
            <a:ext cx="3959401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3600" baseline="0">
                <a:solidFill>
                  <a:srgbClr val="00539F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" y="1370013"/>
            <a:ext cx="4025900" cy="4616450"/>
          </a:xfrm>
          <a:solidFill>
            <a:srgbClr val="505050">
              <a:alpha val="15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2"/>
            <a:ext cx="2147888" cy="411967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662489" y="2511425"/>
            <a:ext cx="3959400" cy="3475038"/>
          </a:xfrm>
        </p:spPr>
        <p:txBody>
          <a:bodyPr lIns="0" tIns="0" rIns="0" bIns="0"/>
          <a:lstStyle>
            <a:lvl1pPr marL="288925" indent="-288925">
              <a:buSzPct val="75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1pPr>
            <a:lvl2pPr marL="288925" indent="-288925">
              <a:buSzPct val="75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2pPr>
            <a:lvl3pPr marL="288925" indent="-288925">
              <a:buSzPct val="75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3pPr>
            <a:lvl4pPr marL="801688" indent="-287338">
              <a:buSzPct val="75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4pPr>
            <a:lvl5pPr marL="1316038" indent="-288925">
              <a:buSzPct val="75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5pPr>
          </a:lstStyle>
          <a:p>
            <a:pPr lvl="0"/>
            <a:r>
              <a:rPr lang="en-US" dirty="0" smtClean="0"/>
              <a:t>Bullet 01</a:t>
            </a:r>
          </a:p>
          <a:p>
            <a:pPr lvl="3"/>
            <a:r>
              <a:rPr lang="en-US" dirty="0" smtClean="0"/>
              <a:t>Bullet 02</a:t>
            </a:r>
          </a:p>
          <a:p>
            <a:pPr lvl="4"/>
            <a:r>
              <a:rPr lang="en-US" dirty="0" smtClean="0"/>
              <a:t>Bullet 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17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Bullets+Image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662489" y="1370013"/>
            <a:ext cx="4025900" cy="4616450"/>
          </a:xfrm>
          <a:solidFill>
            <a:srgbClr val="505050">
              <a:alpha val="15000"/>
            </a:srgbClr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62488" y="5986462"/>
            <a:ext cx="2057399" cy="411967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8164688" cy="687902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398429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911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911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1" y="1370013"/>
            <a:ext cx="3969273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3600" baseline="0">
                <a:solidFill>
                  <a:srgbClr val="00539F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2" y="2606674"/>
            <a:ext cx="3969272" cy="3379787"/>
          </a:xfrm>
        </p:spPr>
        <p:txBody>
          <a:bodyPr lIns="0" tIns="0" rIns="0" bIns="0"/>
          <a:lstStyle>
            <a:lvl1pPr marL="288925" indent="-288925">
              <a:buSzPct val="75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1pPr>
            <a:lvl2pPr marL="288925" indent="-288925">
              <a:buSzPct val="75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2pPr>
            <a:lvl3pPr marL="288925" indent="-288925">
              <a:buSzPct val="75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3pPr>
            <a:lvl4pPr marL="801688" indent="-287338">
              <a:buSzPct val="75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4pPr>
            <a:lvl5pPr marL="1316038" indent="-288925">
              <a:buSzPct val="75000"/>
              <a:buFont typeface="Lucida Grande"/>
              <a:buChar char="—"/>
              <a:defRPr sz="2000">
                <a:solidFill>
                  <a:srgbClr val="00539F"/>
                </a:solidFill>
              </a:defRPr>
            </a:lvl5pPr>
          </a:lstStyle>
          <a:p>
            <a:pPr lvl="0"/>
            <a:r>
              <a:rPr lang="en-US" dirty="0" smtClean="0"/>
              <a:t>Bullet 01</a:t>
            </a:r>
          </a:p>
          <a:p>
            <a:pPr lvl="3"/>
            <a:r>
              <a:rPr lang="en-US" dirty="0" smtClean="0"/>
              <a:t>Bullet 02</a:t>
            </a:r>
          </a:p>
          <a:p>
            <a:pPr lvl="4"/>
            <a:r>
              <a:rPr lang="en-US" dirty="0" smtClean="0"/>
              <a:t>Bullet 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53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Statement+Image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2738966" cy="914400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SUBTITLE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404202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4202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4202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3438675" y="453511"/>
            <a:ext cx="5248123" cy="5457747"/>
          </a:xfrm>
          <a:solidFill>
            <a:srgbClr val="505050">
              <a:alpha val="15000"/>
            </a:srgbClr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462947" y="1652454"/>
            <a:ext cx="2733220" cy="4334009"/>
          </a:xfrm>
        </p:spPr>
        <p:txBody>
          <a:bodyPr lIns="0" tIns="0" rIns="0" bIns="0"/>
          <a:lstStyle>
            <a:lvl1pPr marL="0" indent="0">
              <a:spcBef>
                <a:spcPts val="600"/>
              </a:spcBef>
              <a:buNone/>
              <a:defRPr sz="2400" b="0" i="0">
                <a:solidFill>
                  <a:srgbClr val="00539F"/>
                </a:solidFill>
                <a:latin typeface="MetaPlusBook"/>
                <a:cs typeface="MetaPlusBook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3438674" y="5911258"/>
            <a:ext cx="3095475" cy="487955"/>
          </a:xfrm>
        </p:spPr>
        <p:txBody>
          <a:bodyPr lIns="0" tIns="45720" rIns="0" bIns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17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1 Image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60376"/>
            <a:ext cx="8165397" cy="681037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199" y="1370013"/>
            <a:ext cx="8229599" cy="4616450"/>
          </a:xfrm>
          <a:solidFill>
            <a:srgbClr val="505050">
              <a:alpha val="15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213101" y="6397201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25180" y="6398683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62492" y="6398683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3"/>
            <a:ext cx="2147888" cy="410738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3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2 Images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5"/>
            <a:ext cx="8165396" cy="681037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" y="1370013"/>
            <a:ext cx="4025900" cy="4616449"/>
          </a:xfrm>
          <a:solidFill>
            <a:srgbClr val="505050">
              <a:alpha val="15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2"/>
            <a:ext cx="1962150" cy="410737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4662488" y="1370014"/>
            <a:ext cx="4022961" cy="4616448"/>
          </a:xfrm>
          <a:solidFill>
            <a:srgbClr val="505050">
              <a:alpha val="15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213101" y="6397201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25180" y="6398683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62492" y="6398683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662488" y="5986461"/>
            <a:ext cx="1871662" cy="410739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71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3 Images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8146719" cy="681037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7225" y="6398266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8266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62973" y="6398266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199" y="1370012"/>
            <a:ext cx="2620963" cy="4616451"/>
          </a:xfrm>
          <a:solidFill>
            <a:srgbClr val="505050">
              <a:alpha val="15000"/>
            </a:srgbClr>
          </a:solidFill>
        </p:spPr>
        <p:txBody>
          <a:bodyPr tIns="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2"/>
            <a:ext cx="1667858" cy="41180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6067425" y="1370012"/>
            <a:ext cx="2619374" cy="4616452"/>
          </a:xfrm>
          <a:solidFill>
            <a:srgbClr val="505050">
              <a:alpha val="15000"/>
            </a:srgbClr>
          </a:solidFill>
        </p:spPr>
        <p:txBody>
          <a:bodyPr tIns="0" bIns="0" anchor="ctr" anchorCtr="0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3317875" y="1370012"/>
            <a:ext cx="2501900" cy="4616451"/>
          </a:xfrm>
          <a:solidFill>
            <a:srgbClr val="505050">
              <a:alpha val="15000"/>
            </a:srgbClr>
          </a:solidFill>
        </p:spPr>
        <p:txBody>
          <a:bodyPr tIns="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317011" y="5986462"/>
            <a:ext cx="1667858" cy="41180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6067135" y="5986462"/>
            <a:ext cx="1667858" cy="41180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75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4 Images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8140494" cy="681038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13101" y="6397201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25180" y="6398683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62492" y="6398683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" y="1370014"/>
            <a:ext cx="1962150" cy="4616988"/>
          </a:xfrm>
          <a:solidFill>
            <a:srgbClr val="505050">
              <a:alpha val="15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3"/>
            <a:ext cx="1962150" cy="410738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4668262" y="1370013"/>
            <a:ext cx="1871661" cy="4616449"/>
          </a:xfrm>
          <a:solidFill>
            <a:srgbClr val="505050">
              <a:alpha val="15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2605088" y="1370014"/>
            <a:ext cx="1878012" cy="4616988"/>
          </a:xfrm>
          <a:solidFill>
            <a:srgbClr val="505050">
              <a:alpha val="15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6725180" y="1370014"/>
            <a:ext cx="1967970" cy="4622928"/>
          </a:xfrm>
          <a:solidFill>
            <a:srgbClr val="505050">
              <a:alpha val="15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2605088" y="5986463"/>
            <a:ext cx="1878012" cy="410738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4662490" y="5986463"/>
            <a:ext cx="1871661" cy="410738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6725180" y="5986463"/>
            <a:ext cx="1966911" cy="410738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99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4up Images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5"/>
            <a:ext cx="8146719" cy="681037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12225" y="6398266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8266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62200" y="6398266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23" hasCustomPrompt="1"/>
          </p:nvPr>
        </p:nvSpPr>
        <p:spPr>
          <a:xfrm>
            <a:off x="457200" y="3815773"/>
            <a:ext cx="4025900" cy="2062162"/>
          </a:xfrm>
          <a:solidFill>
            <a:srgbClr val="505050">
              <a:alpha val="15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457200" y="5877935"/>
            <a:ext cx="1962150" cy="403442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4662488" y="3815773"/>
            <a:ext cx="4017961" cy="2062162"/>
          </a:xfrm>
          <a:solidFill>
            <a:srgbClr val="505050">
              <a:alpha val="15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4671292" y="5877935"/>
            <a:ext cx="1962150" cy="403442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7" name="Picture Placeholder 8"/>
          <p:cNvSpPr>
            <a:spLocks noGrp="1"/>
          </p:cNvSpPr>
          <p:nvPr>
            <p:ph type="pic" sz="quarter" idx="27" hasCustomPrompt="1"/>
          </p:nvPr>
        </p:nvSpPr>
        <p:spPr>
          <a:xfrm>
            <a:off x="457200" y="1371600"/>
            <a:ext cx="4025900" cy="2062162"/>
          </a:xfrm>
          <a:solidFill>
            <a:srgbClr val="505050">
              <a:alpha val="15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457200" y="3433761"/>
            <a:ext cx="1962150" cy="382011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29" hasCustomPrompt="1"/>
          </p:nvPr>
        </p:nvSpPr>
        <p:spPr>
          <a:xfrm>
            <a:off x="4662488" y="1371600"/>
            <a:ext cx="4017961" cy="2062162"/>
          </a:xfrm>
          <a:solidFill>
            <a:srgbClr val="505050">
              <a:alpha val="15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4671292" y="3433761"/>
            <a:ext cx="1962150" cy="382011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6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OR">
    <p:bg>
      <p:bgPr>
        <a:gradFill flip="none" rotWithShape="1">
          <a:gsLst>
            <a:gs pos="0">
              <a:srgbClr val="FF9500"/>
            </a:gs>
            <a:gs pos="100000">
              <a:srgbClr val="E66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60375"/>
            <a:ext cx="7991078" cy="1470025"/>
          </a:xfrm>
        </p:spPr>
        <p:txBody>
          <a:bodyPr lIns="0" tIns="0" rIns="0" bIns="0" anchor="t" anchorCtr="0"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397731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213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213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Firefox OS Presentation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2284413"/>
            <a:ext cx="6185624" cy="914400"/>
          </a:xfrm>
        </p:spPr>
        <p:txBody>
          <a:bodyPr lIns="0" rIns="0"/>
          <a:lstStyle>
            <a:lvl1pPr marL="1588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1588" indent="0">
              <a:buNone/>
              <a:defRPr/>
            </a:lvl2pPr>
            <a:lvl3pPr marL="1588" indent="0">
              <a:buNone/>
              <a:defRPr/>
            </a:lvl3pPr>
            <a:lvl4pPr marL="1588" indent="0">
              <a:buNone/>
              <a:defRPr/>
            </a:lvl4pPr>
            <a:lvl5pPr marL="1588" indent="0">
              <a:buNone/>
              <a:defRPr/>
            </a:lvl5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8" name="Picture 7" descr="FF_Presentation_MOZ Strip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832" r="-35"/>
          <a:stretch/>
        </p:blipFill>
        <p:spPr>
          <a:xfrm>
            <a:off x="-3176" y="0"/>
            <a:ext cx="9147175" cy="28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86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6up Images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8152945" cy="681037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7225" y="6399812"/>
            <a:ext cx="2743200" cy="231668"/>
          </a:xfrm>
        </p:spPr>
        <p:txBody>
          <a:bodyPr lIns="0" tIns="0" rIns="0" b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812"/>
            <a:ext cx="1966911" cy="231668"/>
          </a:xfrm>
        </p:spPr>
        <p:txBody>
          <a:bodyPr lIns="0" tIns="0" rIns="0" b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812"/>
            <a:ext cx="2738967" cy="230186"/>
          </a:xfrm>
        </p:spPr>
        <p:txBody>
          <a:bodyPr lIns="0" tIns="0" rIns="0" b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199" y="1378672"/>
            <a:ext cx="2620963" cy="2054224"/>
          </a:xfrm>
          <a:solidFill>
            <a:srgbClr val="505050">
              <a:alpha val="15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6067425" y="1378671"/>
            <a:ext cx="2619374" cy="2054225"/>
          </a:xfrm>
          <a:solidFill>
            <a:srgbClr val="505050">
              <a:alpha val="15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3317875" y="1378671"/>
            <a:ext cx="2501900" cy="2053503"/>
          </a:xfrm>
          <a:solidFill>
            <a:srgbClr val="505050">
              <a:alpha val="15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8" name="Picture Placeholder 8"/>
          <p:cNvSpPr>
            <a:spLocks noGrp="1"/>
          </p:cNvSpPr>
          <p:nvPr>
            <p:ph type="pic" sz="quarter" idx="30" hasCustomPrompt="1"/>
          </p:nvPr>
        </p:nvSpPr>
        <p:spPr>
          <a:xfrm>
            <a:off x="457199" y="3886201"/>
            <a:ext cx="2620963" cy="2101000"/>
          </a:xfrm>
          <a:solidFill>
            <a:srgbClr val="505050">
              <a:alpha val="15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9" name="Text Placeholder 10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5987201"/>
            <a:ext cx="1662858" cy="412012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30" name="Picture Placeholder 7"/>
          <p:cNvSpPr>
            <a:spLocks noGrp="1"/>
          </p:cNvSpPr>
          <p:nvPr>
            <p:ph type="pic" sz="quarter" idx="32" hasCustomPrompt="1"/>
          </p:nvPr>
        </p:nvSpPr>
        <p:spPr>
          <a:xfrm>
            <a:off x="6067425" y="3886200"/>
            <a:ext cx="2619374" cy="2101001"/>
          </a:xfrm>
          <a:solidFill>
            <a:srgbClr val="505050">
              <a:alpha val="15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33" hasCustomPrompt="1"/>
          </p:nvPr>
        </p:nvSpPr>
        <p:spPr>
          <a:xfrm>
            <a:off x="3317875" y="3886200"/>
            <a:ext cx="2501900" cy="2100263"/>
          </a:xfrm>
          <a:solidFill>
            <a:srgbClr val="505050">
              <a:alpha val="15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34" hasCustomPrompt="1"/>
          </p:nvPr>
        </p:nvSpPr>
        <p:spPr>
          <a:xfrm>
            <a:off x="3317800" y="5987201"/>
            <a:ext cx="1662858" cy="412012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33" name="Text Placeholder 10"/>
          <p:cNvSpPr>
            <a:spLocks noGrp="1"/>
          </p:cNvSpPr>
          <p:nvPr>
            <p:ph type="body" sz="quarter" idx="35" hasCustomPrompt="1"/>
          </p:nvPr>
        </p:nvSpPr>
        <p:spPr>
          <a:xfrm>
            <a:off x="6066346" y="5987201"/>
            <a:ext cx="1662858" cy="412012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36" hasCustomPrompt="1"/>
          </p:nvPr>
        </p:nvSpPr>
        <p:spPr>
          <a:xfrm>
            <a:off x="457200" y="3429000"/>
            <a:ext cx="1662858" cy="412012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37" hasCustomPrompt="1"/>
          </p:nvPr>
        </p:nvSpPr>
        <p:spPr>
          <a:xfrm>
            <a:off x="3317800" y="3429000"/>
            <a:ext cx="1662858" cy="412012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38" hasCustomPrompt="1"/>
          </p:nvPr>
        </p:nvSpPr>
        <p:spPr>
          <a:xfrm>
            <a:off x="6066346" y="3429000"/>
            <a:ext cx="1662858" cy="412012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7F7F7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53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Title+Text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8164688" cy="681037"/>
          </a:xfrm>
        </p:spPr>
        <p:txBody>
          <a:bodyPr lIns="0" tIns="0" rIns="0" bIns="0" anchor="t" anchorCtr="0"/>
          <a:lstStyle>
            <a:lvl1pPr algn="l">
              <a:lnSpc>
                <a:spcPct val="70000"/>
              </a:lnSpc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374776"/>
            <a:ext cx="6173172" cy="3424968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Clr>
                <a:schemeClr val="bg1"/>
              </a:buClr>
              <a:buSzPct val="80000"/>
              <a:buFont typeface="Lucida Grande"/>
              <a:buNone/>
              <a:defRPr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202998" y="6404202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4202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4202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31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Statement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6365521" cy="4339368"/>
          </a:xfrm>
        </p:spPr>
        <p:txBody>
          <a:bodyPr lIns="0" tIns="0" rIns="0" bIns="0" anchor="t" anchorCtr="0"/>
          <a:lstStyle>
            <a:lvl1pPr algn="l">
              <a:defRPr sz="60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BOLD STATEMENT SLIDE THAT HAS SEVERAL LINES OF TEXT HERE.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02998" y="6404202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4202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4202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400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Statement+Text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8164688" cy="914400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OF SEVERAL LINES OF TEXT </a:t>
            </a:r>
            <a:br>
              <a:rPr lang="en-US" dirty="0" smtClean="0"/>
            </a:br>
            <a:r>
              <a:rPr lang="en-US" dirty="0" smtClean="0"/>
              <a:t>PLACED HERE: IF THE TITLE IS VERY</a:t>
            </a:r>
            <a:br>
              <a:rPr lang="en-US" dirty="0" smtClean="0"/>
            </a:br>
            <a:r>
              <a:rPr lang="en-US" dirty="0" smtClean="0"/>
              <a:t>LONG, START THE TEXT LOWER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2973" y="2294371"/>
            <a:ext cx="6161174" cy="2735711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202998" y="6404202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4202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4202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978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Subtitle+Text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8134268" cy="687902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3106" y="1370013"/>
            <a:ext cx="8128363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buNone/>
              <a:defRPr sz="3600" baseline="0">
                <a:solidFill>
                  <a:schemeClr val="bg1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SUBTITLE/ LONG TITLE/ STATEMENT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3202998" y="6404202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4202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4202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2973" y="2294371"/>
            <a:ext cx="6161174" cy="2735711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67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Text_2 Col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8177849" cy="687902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2998" y="6398429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8429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8429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3107" y="1370013"/>
            <a:ext cx="3963368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buNone/>
              <a:defRPr sz="3600" baseline="0">
                <a:solidFill>
                  <a:schemeClr val="bg1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662488" y="1370013"/>
            <a:ext cx="3972562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buNone/>
              <a:defRPr sz="3600" baseline="0">
                <a:solidFill>
                  <a:schemeClr val="bg1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4662488" y="2511425"/>
            <a:ext cx="3959401" cy="3475038"/>
          </a:xfrm>
        </p:spPr>
        <p:txBody>
          <a:bodyPr lIns="0" tIns="0"/>
          <a:lstStyle>
            <a:lvl1pPr marL="0" indent="0">
              <a:spcBef>
                <a:spcPts val="600"/>
              </a:spcBef>
              <a:buSzPct val="80000"/>
              <a:buNone/>
              <a:defRPr sz="2400">
                <a:solidFill>
                  <a:schemeClr val="bg1"/>
                </a:solidFill>
              </a:defRPr>
            </a:lvl1pPr>
            <a:lvl2pPr indent="0">
              <a:spcBef>
                <a:spcPts val="0"/>
              </a:spcBef>
              <a:buSzPct val="80000"/>
              <a:defRPr sz="2000">
                <a:solidFill>
                  <a:schemeClr val="bg1"/>
                </a:solidFill>
              </a:defRPr>
            </a:lvl2pPr>
            <a:lvl3pPr indent="0">
              <a:spcBef>
                <a:spcPts val="0"/>
              </a:spcBef>
              <a:buSzPct val="80000"/>
              <a:defRPr sz="2000">
                <a:solidFill>
                  <a:schemeClr val="bg1"/>
                </a:solidFill>
              </a:defRPr>
            </a:lvl3pPr>
          </a:lstStyle>
          <a:p>
            <a:pPr marL="284163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01</a:t>
            </a:r>
          </a:p>
          <a:p>
            <a:pPr marL="684213" lvl="1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02</a:t>
            </a:r>
          </a:p>
          <a:p>
            <a:pPr marL="1084263" lvl="2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453249" y="2511425"/>
            <a:ext cx="3959401" cy="3475038"/>
          </a:xfrm>
        </p:spPr>
        <p:txBody>
          <a:bodyPr lIns="0" tIns="0"/>
          <a:lstStyle>
            <a:lvl1pPr marL="0" indent="0">
              <a:spcBef>
                <a:spcPts val="600"/>
              </a:spcBef>
              <a:buSzPct val="80000"/>
              <a:buNone/>
              <a:defRPr sz="2400">
                <a:solidFill>
                  <a:schemeClr val="bg1"/>
                </a:solidFill>
              </a:defRPr>
            </a:lvl1pPr>
            <a:lvl2pPr indent="0">
              <a:spcBef>
                <a:spcPts val="0"/>
              </a:spcBef>
              <a:buSzPct val="80000"/>
              <a:defRPr sz="2000">
                <a:solidFill>
                  <a:schemeClr val="bg1"/>
                </a:solidFill>
              </a:defRPr>
            </a:lvl2pPr>
            <a:lvl3pPr indent="0">
              <a:spcBef>
                <a:spcPts val="0"/>
              </a:spcBef>
              <a:buSzPct val="80000"/>
              <a:defRPr sz="2000">
                <a:solidFill>
                  <a:schemeClr val="bg1"/>
                </a:solidFill>
              </a:defRPr>
            </a:lvl3pPr>
          </a:lstStyle>
          <a:p>
            <a:pPr marL="284163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01</a:t>
            </a:r>
          </a:p>
          <a:p>
            <a:pPr marL="684213" lvl="1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02</a:t>
            </a:r>
          </a:p>
          <a:p>
            <a:pPr marL="1084263" lvl="2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03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58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Image+Text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8164688" cy="914400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398429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911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911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68714" y="1370013"/>
            <a:ext cx="3959401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3600" baseline="0">
                <a:solidFill>
                  <a:schemeClr val="bg1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" y="1370013"/>
            <a:ext cx="4025900" cy="4616450"/>
          </a:xfrm>
          <a:solidFill>
            <a:srgbClr val="0096DD">
              <a:alpha val="30000"/>
            </a:srgbClr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3"/>
            <a:ext cx="4025900" cy="411966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668714" y="2511426"/>
            <a:ext cx="3952999" cy="34750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26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Image+Bullets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8164688" cy="914400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398429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911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911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62488" y="1370013"/>
            <a:ext cx="3959401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3600" baseline="0">
                <a:solidFill>
                  <a:schemeClr val="bg1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" y="1370013"/>
            <a:ext cx="4025900" cy="4616450"/>
          </a:xfrm>
          <a:solidFill>
            <a:srgbClr val="0096DD">
              <a:alpha val="30000"/>
            </a:srgb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3"/>
            <a:ext cx="2147888" cy="411966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4662488" y="2517650"/>
            <a:ext cx="3959401" cy="3475038"/>
          </a:xfrm>
        </p:spPr>
        <p:txBody>
          <a:bodyPr lIns="0" tIns="0"/>
          <a:lstStyle>
            <a:lvl1pPr marL="0" indent="0">
              <a:spcBef>
                <a:spcPts val="600"/>
              </a:spcBef>
              <a:buNone/>
              <a:defRPr sz="2400"/>
            </a:lvl1pPr>
            <a:lvl2pPr indent="0">
              <a:spcBef>
                <a:spcPts val="0"/>
              </a:spcBef>
              <a:defRPr sz="2000"/>
            </a:lvl2pPr>
            <a:lvl3pPr indent="0">
              <a:spcBef>
                <a:spcPts val="0"/>
              </a:spcBef>
              <a:defRPr sz="2000"/>
            </a:lvl3pPr>
          </a:lstStyle>
          <a:p>
            <a:pPr marL="284163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01</a:t>
            </a:r>
          </a:p>
          <a:p>
            <a:pPr marL="684213" lvl="1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02</a:t>
            </a:r>
          </a:p>
          <a:p>
            <a:pPr marL="1084263" lvl="2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03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95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Bullets+Image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665086" y="1370013"/>
            <a:ext cx="4025900" cy="4616450"/>
          </a:xfrm>
          <a:solidFill>
            <a:srgbClr val="0096DD">
              <a:alpha val="30000"/>
            </a:srgbClr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65086" y="5986463"/>
            <a:ext cx="2054802" cy="411966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8164688" cy="914400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398429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911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911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2" y="1370013"/>
            <a:ext cx="3956822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3600" baseline="0">
                <a:solidFill>
                  <a:schemeClr val="bg1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457201" y="2606391"/>
            <a:ext cx="3956823" cy="3380072"/>
          </a:xfrm>
        </p:spPr>
        <p:txBody>
          <a:bodyPr lIns="0" tIns="0"/>
          <a:lstStyle>
            <a:lvl1pPr indent="0">
              <a:spcBef>
                <a:spcPts val="600"/>
              </a:spcBef>
              <a:defRPr sz="2400"/>
            </a:lvl1pPr>
            <a:lvl2pPr indent="0">
              <a:spcBef>
                <a:spcPts val="0"/>
              </a:spcBef>
              <a:defRPr sz="2000"/>
            </a:lvl2pPr>
            <a:lvl3pPr indent="0">
              <a:spcBef>
                <a:spcPts val="0"/>
              </a:spcBef>
              <a:defRPr sz="2000"/>
            </a:lvl3pPr>
          </a:lstStyle>
          <a:p>
            <a:pPr marL="284163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01</a:t>
            </a:r>
          </a:p>
          <a:p>
            <a:pPr marL="684213" lvl="1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02</a:t>
            </a:r>
          </a:p>
          <a:p>
            <a:pPr marL="1084263" lvl="2" indent="-284163">
              <a:buSzPct val="84000"/>
              <a:buFont typeface="Lucida Grande"/>
              <a:buChar char="—"/>
            </a:pPr>
            <a:r>
              <a:rPr lang="en-US" sz="2000" dirty="0" smtClean="0">
                <a:solidFill>
                  <a:schemeClr val="bg1"/>
                </a:solidFill>
              </a:rPr>
              <a:t>Bullet 03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697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Statement+Image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2738966" cy="914400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SUBTITLE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404202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4202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4202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3438675" y="453511"/>
            <a:ext cx="5248123" cy="5532952"/>
          </a:xfrm>
          <a:solidFill>
            <a:srgbClr val="0096DD">
              <a:alpha val="30000"/>
            </a:srgbClr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462947" y="1652455"/>
            <a:ext cx="2733220" cy="4339782"/>
          </a:xfrm>
        </p:spPr>
        <p:txBody>
          <a:bodyPr lIns="0" tIns="0" rIns="0" bIns="0"/>
          <a:lstStyle>
            <a:lvl1pPr marL="0" indent="0">
              <a:spcBef>
                <a:spcPts val="600"/>
              </a:spcBef>
              <a:buNone/>
              <a:defRPr sz="2400" b="0" i="0">
                <a:solidFill>
                  <a:schemeClr val="bg1"/>
                </a:solidFill>
                <a:latin typeface="MetaPlusBook"/>
                <a:cs typeface="MetaPlusBook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3438674" y="5992236"/>
            <a:ext cx="3095475" cy="406977"/>
          </a:xfrm>
        </p:spPr>
        <p:txBody>
          <a:bodyPr lIns="0" tIns="45720" rIns="0" bIns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OR_F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X_oran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60375"/>
            <a:ext cx="7978626" cy="1470025"/>
          </a:xfrm>
        </p:spPr>
        <p:txBody>
          <a:bodyPr lIns="0" tIns="0" rIns="0" bIns="0" anchor="t" anchorCtr="0"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397731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213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213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Firefox OS Presentation 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2284413"/>
            <a:ext cx="6179398" cy="914400"/>
          </a:xfrm>
        </p:spPr>
        <p:txBody>
          <a:bodyPr lIns="0" rIns="0"/>
          <a:lstStyle>
            <a:lvl1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Subtitle</a:t>
            </a:r>
          </a:p>
          <a:p>
            <a:pPr lvl="0"/>
            <a:endParaRPr lang="en-US" dirty="0"/>
          </a:p>
        </p:txBody>
      </p:sp>
      <p:pic>
        <p:nvPicPr>
          <p:cNvPr id="8" name="Picture 7" descr="FF_Presentation_MOZ Strip-0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832" r="-35"/>
          <a:stretch/>
        </p:blipFill>
        <p:spPr>
          <a:xfrm>
            <a:off x="-3176" y="0"/>
            <a:ext cx="9147175" cy="28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276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1 Image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60376"/>
            <a:ext cx="8171623" cy="681037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199" y="1370013"/>
            <a:ext cx="8229599" cy="4616450"/>
          </a:xfrm>
          <a:solidFill>
            <a:srgbClr val="0096DD">
              <a:alpha val="30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213101" y="6397201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25180" y="6398683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62492" y="6398683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199" y="5986463"/>
            <a:ext cx="4068885" cy="410738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113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2 Images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5"/>
            <a:ext cx="8159171" cy="681037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" y="1370013"/>
            <a:ext cx="4025900" cy="4616449"/>
          </a:xfrm>
          <a:solidFill>
            <a:srgbClr val="0096DD">
              <a:alpha val="30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2"/>
            <a:ext cx="1962150" cy="410739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4662488" y="1370014"/>
            <a:ext cx="4022961" cy="4616448"/>
          </a:xfrm>
          <a:solidFill>
            <a:srgbClr val="0096DD">
              <a:alpha val="30000"/>
            </a:srgbClr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213101" y="6397201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25180" y="6398683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62492" y="6398683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4662488" y="5986461"/>
            <a:ext cx="1871662" cy="410741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908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3 Images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8159171" cy="681037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7225" y="6398266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8266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62973" y="6398266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199" y="1370012"/>
            <a:ext cx="2620963" cy="4616451"/>
          </a:xfrm>
          <a:solidFill>
            <a:srgbClr val="0096DD">
              <a:alpha val="30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2"/>
            <a:ext cx="1667858" cy="41180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6067425" y="1370012"/>
            <a:ext cx="2619374" cy="4616452"/>
          </a:xfrm>
          <a:solidFill>
            <a:srgbClr val="0096DD">
              <a:alpha val="30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3317875" y="1370012"/>
            <a:ext cx="2501900" cy="4616451"/>
          </a:xfrm>
          <a:solidFill>
            <a:srgbClr val="0096DD">
              <a:alpha val="30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317011" y="5986462"/>
            <a:ext cx="1667858" cy="41180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6067135" y="5986462"/>
            <a:ext cx="1667858" cy="41180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22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4 Images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8171622" cy="681038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13101" y="6397201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25180" y="6398683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62492" y="6398683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200" y="1370014"/>
            <a:ext cx="1962150" cy="4616988"/>
          </a:xfrm>
          <a:solidFill>
            <a:srgbClr val="0096DD">
              <a:alpha val="30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smtClean="0"/>
              <a:t>Click on icon to add image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986463"/>
            <a:ext cx="1962150" cy="410738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4668262" y="1370013"/>
            <a:ext cx="1871661" cy="4616449"/>
          </a:xfrm>
          <a:solidFill>
            <a:srgbClr val="0096DD">
              <a:alpha val="30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smtClean="0"/>
              <a:t>Click on icon to add image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2605088" y="1370014"/>
            <a:ext cx="1878012" cy="4616988"/>
          </a:xfrm>
          <a:solidFill>
            <a:srgbClr val="0096DD">
              <a:alpha val="30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smtClean="0"/>
              <a:t>Click on icon to add image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6725180" y="1370014"/>
            <a:ext cx="1967970" cy="4622928"/>
          </a:xfrm>
          <a:solidFill>
            <a:srgbClr val="0096DD">
              <a:alpha val="30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smtClean="0"/>
              <a:t>Click on icon to add image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2605088" y="5986463"/>
            <a:ext cx="1878012" cy="410738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4662490" y="5986463"/>
            <a:ext cx="1871661" cy="410738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6725180" y="5986463"/>
            <a:ext cx="1966911" cy="410738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056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4up Images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5"/>
            <a:ext cx="8159171" cy="681037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12225" y="6398266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8266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62200" y="6398266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23" hasCustomPrompt="1"/>
          </p:nvPr>
        </p:nvSpPr>
        <p:spPr>
          <a:xfrm>
            <a:off x="457200" y="3815773"/>
            <a:ext cx="4025900" cy="2170690"/>
          </a:xfrm>
          <a:solidFill>
            <a:srgbClr val="0096DD">
              <a:alpha val="30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457200" y="5986462"/>
            <a:ext cx="1962150" cy="41180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4662488" y="3815773"/>
            <a:ext cx="4017961" cy="2170690"/>
          </a:xfrm>
          <a:solidFill>
            <a:srgbClr val="0096DD">
              <a:alpha val="30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4671292" y="5986462"/>
            <a:ext cx="1962150" cy="41180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7" name="Picture Placeholder 8"/>
          <p:cNvSpPr>
            <a:spLocks noGrp="1"/>
          </p:cNvSpPr>
          <p:nvPr>
            <p:ph type="pic" sz="quarter" idx="27" hasCustomPrompt="1"/>
          </p:nvPr>
        </p:nvSpPr>
        <p:spPr>
          <a:xfrm>
            <a:off x="457200" y="1371600"/>
            <a:ext cx="4025900" cy="2062162"/>
          </a:xfrm>
          <a:solidFill>
            <a:srgbClr val="0096DD">
              <a:alpha val="30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457200" y="3433761"/>
            <a:ext cx="1962150" cy="382011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29" hasCustomPrompt="1"/>
          </p:nvPr>
        </p:nvSpPr>
        <p:spPr>
          <a:xfrm>
            <a:off x="4662488" y="1371600"/>
            <a:ext cx="4017961" cy="2062162"/>
          </a:xfrm>
          <a:solidFill>
            <a:srgbClr val="0096DD">
              <a:alpha val="30000"/>
            </a:srgbClr>
          </a:solidFill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Click on icon to add image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30" hasCustomPrompt="1"/>
          </p:nvPr>
        </p:nvSpPr>
        <p:spPr>
          <a:xfrm>
            <a:off x="4671292" y="3433761"/>
            <a:ext cx="1962150" cy="382011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116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_6up Images"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8177848" cy="681037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7225" y="6399812"/>
            <a:ext cx="2743200" cy="231668"/>
          </a:xfrm>
        </p:spPr>
        <p:txBody>
          <a:bodyPr lIns="0" tIns="0" rIns="0" b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812"/>
            <a:ext cx="1966911" cy="231668"/>
          </a:xfrm>
        </p:spPr>
        <p:txBody>
          <a:bodyPr lIns="0" tIns="0" rIns="0" b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812"/>
            <a:ext cx="2738967" cy="230186"/>
          </a:xfrm>
        </p:spPr>
        <p:txBody>
          <a:bodyPr lIns="0" tIns="0" rIns="0" b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57199" y="1378672"/>
            <a:ext cx="2620963" cy="2054224"/>
          </a:xfrm>
          <a:solidFill>
            <a:srgbClr val="0096DD">
              <a:alpha val="30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on icon to add image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6067425" y="1378671"/>
            <a:ext cx="2619374" cy="2054225"/>
          </a:xfrm>
          <a:solidFill>
            <a:srgbClr val="0096DD">
              <a:alpha val="30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on icon to add image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9" hasCustomPrompt="1"/>
          </p:nvPr>
        </p:nvSpPr>
        <p:spPr>
          <a:xfrm>
            <a:off x="3317875" y="1378671"/>
            <a:ext cx="2501900" cy="2053503"/>
          </a:xfrm>
          <a:solidFill>
            <a:srgbClr val="0096DD">
              <a:alpha val="30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on icon to add image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28" name="Picture Placeholder 8"/>
          <p:cNvSpPr>
            <a:spLocks noGrp="1"/>
          </p:cNvSpPr>
          <p:nvPr>
            <p:ph type="pic" sz="quarter" idx="30" hasCustomPrompt="1"/>
          </p:nvPr>
        </p:nvSpPr>
        <p:spPr>
          <a:xfrm>
            <a:off x="457199" y="3926466"/>
            <a:ext cx="2620963" cy="2054224"/>
          </a:xfrm>
          <a:solidFill>
            <a:srgbClr val="0096DD">
              <a:alpha val="30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on icon to add image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30" name="Picture Placeholder 7"/>
          <p:cNvSpPr>
            <a:spLocks noGrp="1"/>
          </p:cNvSpPr>
          <p:nvPr>
            <p:ph type="pic" sz="quarter" idx="32" hasCustomPrompt="1"/>
          </p:nvPr>
        </p:nvSpPr>
        <p:spPr>
          <a:xfrm>
            <a:off x="6067425" y="3926465"/>
            <a:ext cx="2619374" cy="2054225"/>
          </a:xfrm>
          <a:solidFill>
            <a:srgbClr val="0096DD">
              <a:alpha val="30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on icon to add image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33" hasCustomPrompt="1"/>
          </p:nvPr>
        </p:nvSpPr>
        <p:spPr>
          <a:xfrm>
            <a:off x="3317875" y="3926465"/>
            <a:ext cx="2501900" cy="2053503"/>
          </a:xfrm>
          <a:solidFill>
            <a:srgbClr val="0096DD">
              <a:alpha val="30000"/>
            </a:srgbClr>
          </a:solidFill>
        </p:spPr>
        <p:txBody>
          <a:bodyPr lIns="91440" tIns="0" rIns="91440"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on icon to add image</a:t>
            </a:r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34" hasCustomPrompt="1"/>
          </p:nvPr>
        </p:nvSpPr>
        <p:spPr>
          <a:xfrm>
            <a:off x="457200" y="5993400"/>
            <a:ext cx="1662858" cy="40581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35" hasCustomPrompt="1"/>
          </p:nvPr>
        </p:nvSpPr>
        <p:spPr>
          <a:xfrm>
            <a:off x="3317800" y="5993400"/>
            <a:ext cx="1662858" cy="40581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36" hasCustomPrompt="1"/>
          </p:nvPr>
        </p:nvSpPr>
        <p:spPr>
          <a:xfrm>
            <a:off x="6066346" y="5993400"/>
            <a:ext cx="1662858" cy="40581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37" hasCustomPrompt="1"/>
          </p:nvPr>
        </p:nvSpPr>
        <p:spPr>
          <a:xfrm>
            <a:off x="457200" y="3429000"/>
            <a:ext cx="1662858" cy="40581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38" hasCustomPrompt="1"/>
          </p:nvPr>
        </p:nvSpPr>
        <p:spPr>
          <a:xfrm>
            <a:off x="3317800" y="3429000"/>
            <a:ext cx="1662858" cy="40581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39" hasCustomPrompt="1"/>
          </p:nvPr>
        </p:nvSpPr>
        <p:spPr>
          <a:xfrm>
            <a:off x="6066346" y="3429000"/>
            <a:ext cx="1662858" cy="405813"/>
          </a:xfrm>
        </p:spPr>
        <p:txBody>
          <a:bodyPr lIns="0" tIns="45720" rIns="0" bIns="0" anchor="t" anchorCtr="0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spcBef>
                <a:spcPts val="0"/>
              </a:spcBef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16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588"/>
            <a:ext cx="8229600" cy="1142721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9810"/>
            <a:ext cx="8229600" cy="4526514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83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OR_Statement">
    <p:bg>
      <p:bgPr>
        <a:gradFill flip="none" rotWithShape="1">
          <a:gsLst>
            <a:gs pos="0">
              <a:srgbClr val="FF9500"/>
            </a:gs>
            <a:gs pos="100000">
              <a:srgbClr val="E66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60375"/>
            <a:ext cx="7772400" cy="5480050"/>
          </a:xfrm>
        </p:spPr>
        <p:txBody>
          <a:bodyPr lIns="0" tIns="0" rIns="0" bIns="0" anchor="t" anchorCtr="0"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STATEMENT SLIDE THERE CAN BE SEVERAL LINES OF BOLD COPY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402493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3975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3975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pic>
        <p:nvPicPr>
          <p:cNvPr id="8" name="Picture 7" descr="FF_Presentation_MOZ Strip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832" r="-35"/>
          <a:stretch/>
        </p:blipFill>
        <p:spPr>
          <a:xfrm>
            <a:off x="-3176" y="0"/>
            <a:ext cx="9147175" cy="28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_Statement">
    <p:bg>
      <p:bgPr>
        <a:gradFill flip="none" rotWithShape="1">
          <a:gsLst>
            <a:gs pos="0">
              <a:srgbClr val="0096DD"/>
            </a:gs>
            <a:gs pos="100000">
              <a:srgbClr val="00188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60375"/>
            <a:ext cx="7772400" cy="5480050"/>
          </a:xfrm>
        </p:spPr>
        <p:txBody>
          <a:bodyPr lIns="0" tIns="0" rIns="0" bIns="0" anchor="t" anchorCtr="0"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STATEMENT SLIDE</a:t>
            </a:r>
            <a:br>
              <a:rPr lang="en-US" dirty="0" smtClean="0"/>
            </a:br>
            <a:r>
              <a:rPr lang="en-US" dirty="0" smtClean="0"/>
              <a:t>THERE CAN BE SEVERAL LINES OF BOLD COPY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7225" y="6397731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399213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399213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pic>
        <p:nvPicPr>
          <p:cNvPr id="7" name="Picture 6" descr="FF_Presentation_MOZ Strip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832" r="-35"/>
          <a:stretch/>
        </p:blipFill>
        <p:spPr>
          <a:xfrm>
            <a:off x="-3176" y="0"/>
            <a:ext cx="9147175" cy="28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4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Title+Text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8164688" cy="681037"/>
          </a:xfrm>
        </p:spPr>
        <p:txBody>
          <a:bodyPr lIns="0" tIns="0" rIns="0" bIns="0" anchor="t" anchorCtr="0"/>
          <a:lstStyle>
            <a:lvl1pPr algn="l">
              <a:lnSpc>
                <a:spcPct val="70000"/>
              </a:lnSpc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202998" y="6404202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4202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4202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15"/>
          </p:nvPr>
        </p:nvSpPr>
        <p:spPr>
          <a:xfrm>
            <a:off x="457200" y="1374775"/>
            <a:ext cx="6167438" cy="3424238"/>
          </a:xfrm>
        </p:spPr>
        <p:txBody>
          <a:bodyPr lIns="0" tIns="0" rIns="0" bIns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0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Statement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5"/>
            <a:ext cx="6365521" cy="4333143"/>
          </a:xfrm>
        </p:spPr>
        <p:txBody>
          <a:bodyPr lIns="0" tIns="0" rIns="0" bIns="0" anchor="t" anchorCtr="0"/>
          <a:lstStyle>
            <a:lvl1pPr algn="l">
              <a:defRPr sz="60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BOLD STATEMENT SLIDE THAT HAS SEVERAL LINES OF TEXT HERE.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02998" y="6404202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4202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4202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4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Statement+Text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60376"/>
            <a:ext cx="7368507" cy="914400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539F"/>
                </a:solidFill>
              </a:defRPr>
            </a:lvl1pPr>
          </a:lstStyle>
          <a:p>
            <a:r>
              <a:rPr lang="en-US" dirty="0" smtClean="0"/>
              <a:t>TITLE OF SEVERAL LINES OF TEXT </a:t>
            </a:r>
            <a:br>
              <a:rPr lang="en-US" dirty="0" smtClean="0"/>
            </a:br>
            <a:r>
              <a:rPr lang="en-US" dirty="0" smtClean="0"/>
              <a:t>PLACED HERE: IF THE TITLE IS VERY</a:t>
            </a:r>
            <a:br>
              <a:rPr lang="en-US" dirty="0" smtClean="0"/>
            </a:br>
            <a:r>
              <a:rPr lang="en-US" dirty="0" smtClean="0"/>
              <a:t>LONG, START THE TEXT LOWER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2973" y="2294371"/>
            <a:ext cx="6164118" cy="2735711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baseline="0">
                <a:solidFill>
                  <a:srgbClr val="00539F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202998" y="6404202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4202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4202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5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_Subtitle+Text"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453511"/>
            <a:ext cx="8159171" cy="687902"/>
          </a:xfrm>
        </p:spPr>
        <p:txBody>
          <a:bodyPr lIns="0" tIns="0" rIns="0" bIns="0" anchor="t" anchorCtr="0"/>
          <a:lstStyle>
            <a:lvl1pPr algn="l">
              <a:defRPr sz="3600" baseline="0"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3106" y="1370013"/>
            <a:ext cx="8153265" cy="915987"/>
          </a:xfrm>
        </p:spPr>
        <p:txBody>
          <a:bodyPr lIns="0" tIns="0" rIns="0" bIns="0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3600" baseline="0">
                <a:solidFill>
                  <a:srgbClr val="00539F"/>
                </a:solidFill>
                <a:latin typeface="MetaPlusBlackItalic"/>
                <a:cs typeface="MetaPlusBlackItalic"/>
              </a:defRPr>
            </a:lvl1pPr>
            <a:lvl2pPr marL="0" indent="0">
              <a:buNone/>
              <a:defRPr sz="2400" b="0">
                <a:latin typeface="MetaPlusBold"/>
                <a:cs typeface="MetaPlusBold"/>
              </a:defRPr>
            </a:lvl2pPr>
            <a:lvl3pPr marL="0" indent="0">
              <a:buFont typeface="Lucida Grande"/>
              <a:buNone/>
              <a:defRPr sz="2400">
                <a:latin typeface="MetaPlusBook"/>
                <a:cs typeface="MetaPlusBook"/>
              </a:defRPr>
            </a:lvl3pPr>
            <a:lvl4pPr marL="171450" indent="-171450">
              <a:buFont typeface="Lucida Grande"/>
              <a:buChar char="–"/>
              <a:defRPr sz="2000" b="0" i="0" baseline="0">
                <a:latin typeface="MetaPlusBook-Roman"/>
              </a:defRPr>
            </a:lvl4pPr>
            <a:lvl5pPr marL="514350" indent="-171450">
              <a:buFont typeface="Lucida Grande"/>
              <a:buChar char="–"/>
              <a:defRPr sz="2000" b="0" i="0" baseline="0">
                <a:latin typeface="MetaPlusBook-Roman"/>
              </a:defRPr>
            </a:lvl5pPr>
            <a:lvl6pPr marL="858838" indent="-173038">
              <a:buFont typeface="Lucida Grande"/>
              <a:buChar char="–"/>
              <a:defRPr sz="2000" b="0" i="0" baseline="0">
                <a:latin typeface="MetaPlusBook-Roman"/>
              </a:defRPr>
            </a:lvl6pPr>
            <a:lvl7pPr marL="1201738" indent="-171450">
              <a:buFont typeface="Lucida Grande"/>
              <a:buChar char="–"/>
              <a:defRPr sz="2000" b="0" i="0" baseline="0">
                <a:latin typeface="MetaPlusBook-Roman"/>
              </a:defRPr>
            </a:lvl7pPr>
          </a:lstStyle>
          <a:p>
            <a:pPr lvl="0"/>
            <a:r>
              <a:rPr lang="en-US" dirty="0" smtClean="0"/>
              <a:t>SUBTITLE/ LONG TITLE/ STATEMENT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3202998" y="6404202"/>
            <a:ext cx="2743200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Month 00 2013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9888" y="6404202"/>
            <a:ext cx="1966911" cy="231668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57200" y="6404202"/>
            <a:ext cx="2738967" cy="230186"/>
          </a:xfrm>
        </p:spPr>
        <p:txBody>
          <a:bodyPr lIns="0" tIns="0" rIns="0" anchor="t" anchorCtr="0"/>
          <a:lstStyle>
            <a:lvl1pPr>
              <a:defRPr>
                <a:solidFill>
                  <a:srgbClr val="0096DD"/>
                </a:solidFill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2974" y="2294371"/>
            <a:ext cx="6173624" cy="3196387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b="0" baseline="0">
                <a:solidFill>
                  <a:srgbClr val="00539F"/>
                </a:solidFill>
                <a:latin typeface="MetaPlusBook"/>
                <a:cs typeface="MetaPlusBook"/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0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9175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2825"/>
            <a:ext cx="7772400" cy="3428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8375" y="6399213"/>
            <a:ext cx="2133600" cy="2316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lnSpc>
                <a:spcPct val="80000"/>
              </a:lnSpc>
              <a:defRPr sz="1200" baseline="0">
                <a:solidFill>
                  <a:schemeClr val="tx1"/>
                </a:solidFill>
                <a:latin typeface="MetaPlusBook-Roman"/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19888" y="6399213"/>
            <a:ext cx="1955799" cy="2316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80000"/>
              </a:lnSpc>
              <a:defRPr sz="1200" baseline="0">
                <a:solidFill>
                  <a:srgbClr val="000000"/>
                </a:solidFill>
                <a:latin typeface="MetaPlusBook-Roman"/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99213"/>
            <a:ext cx="2738967" cy="2301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80000"/>
              </a:lnSpc>
              <a:defRPr sz="1200" baseline="0">
                <a:solidFill>
                  <a:schemeClr val="tx1"/>
                </a:solidFill>
                <a:latin typeface="MetaPlusBook-Roman"/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1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1" r:id="rId2"/>
    <p:sldLayoutId id="2147483663" r:id="rId3"/>
    <p:sldLayoutId id="2147483664" r:id="rId4"/>
    <p:sldLayoutId id="2147483659" r:id="rId5"/>
  </p:sldLayoutIdLst>
  <p:hf hdr="0"/>
  <p:txStyles>
    <p:titleStyle>
      <a:lvl1pPr algn="l" defTabSz="457200" rtl="0" eaLnBrk="1" latinLnBrk="0" hangingPunct="1">
        <a:lnSpc>
          <a:spcPct val="70000"/>
        </a:lnSpc>
        <a:spcBef>
          <a:spcPct val="0"/>
        </a:spcBef>
        <a:buNone/>
        <a:defRPr sz="7200" b="0" i="0" kern="1200">
          <a:solidFill>
            <a:schemeClr val="tx1"/>
          </a:solidFill>
          <a:latin typeface="MetaPlusBlackItalic"/>
          <a:ea typeface="+mj-ea"/>
          <a:cs typeface="MetaPlusBlackItalic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chemeClr val="tx1"/>
          </a:solidFill>
          <a:latin typeface="MetaPlusBook"/>
          <a:ea typeface="+mn-ea"/>
          <a:cs typeface="MetaPlusBook"/>
        </a:defRPr>
      </a:lvl1pPr>
      <a:lvl2pPr marL="742950" indent="-28575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chemeClr val="tx1"/>
          </a:solidFill>
          <a:latin typeface="MetaPlusBook"/>
          <a:ea typeface="+mn-ea"/>
          <a:cs typeface="MetaPlusBook"/>
        </a:defRPr>
      </a:lvl2pPr>
      <a:lvl3pPr marL="1143000" indent="-2286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chemeClr val="tx1"/>
          </a:solidFill>
          <a:latin typeface="MetaPlusBook"/>
          <a:ea typeface="+mn-ea"/>
          <a:cs typeface="MetaPlusBook"/>
        </a:defRPr>
      </a:lvl3pPr>
      <a:lvl4pPr marL="1600200" indent="-2286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chemeClr val="tx1"/>
          </a:solidFill>
          <a:latin typeface="MetaPlusBook"/>
          <a:ea typeface="+mn-ea"/>
          <a:cs typeface="MetaPlusBook"/>
        </a:defRPr>
      </a:lvl4pPr>
      <a:lvl5pPr marL="2057400" indent="-2286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chemeClr val="tx1"/>
          </a:solidFill>
          <a:latin typeface="MetaPlusBook"/>
          <a:ea typeface="+mn-ea"/>
          <a:cs typeface="MetaPlus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5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9175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2825"/>
            <a:ext cx="7772400" cy="3428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8375" y="6399213"/>
            <a:ext cx="2133600" cy="2316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lnSpc>
                <a:spcPct val="80000"/>
              </a:lnSpc>
              <a:defRPr sz="1200" baseline="0">
                <a:solidFill>
                  <a:srgbClr val="0096DD"/>
                </a:solidFill>
                <a:latin typeface="MetaPlusBook-Roman"/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19888" y="6399213"/>
            <a:ext cx="1955799" cy="2316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80000"/>
              </a:lnSpc>
              <a:defRPr sz="1200" baseline="0">
                <a:solidFill>
                  <a:srgbClr val="0096DD"/>
                </a:solidFill>
                <a:latin typeface="MetaPlusBook-Roman"/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99213"/>
            <a:ext cx="2738967" cy="2301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80000"/>
              </a:lnSpc>
              <a:defRPr sz="1200" baseline="0">
                <a:solidFill>
                  <a:srgbClr val="0096DD"/>
                </a:solidFill>
                <a:latin typeface="MetaPlusBook-Roman"/>
              </a:defRPr>
            </a:lvl1pPr>
          </a:lstStyle>
          <a:p>
            <a:r>
              <a:rPr lang="en-US" smtClean="0"/>
              <a:t>Firefox OS Presentation Title</a:t>
            </a:r>
            <a:endParaRPr lang="en-US" dirty="0"/>
          </a:p>
        </p:txBody>
      </p:sp>
      <p:pic>
        <p:nvPicPr>
          <p:cNvPr id="7" name="Picture 6" descr="FF_Presentation_MOZ Strip-01.png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832" r="-35"/>
          <a:stretch/>
        </p:blipFill>
        <p:spPr>
          <a:xfrm>
            <a:off x="-3176" y="0"/>
            <a:ext cx="9147175" cy="28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1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hf hdr="0"/>
  <p:txStyles>
    <p:titleStyle>
      <a:lvl1pPr algn="l" defTabSz="457200" rtl="0" eaLnBrk="1" latinLnBrk="0" hangingPunct="1">
        <a:lnSpc>
          <a:spcPct val="70000"/>
        </a:lnSpc>
        <a:spcBef>
          <a:spcPct val="0"/>
        </a:spcBef>
        <a:buNone/>
        <a:defRPr sz="3600" b="0" i="0" kern="1200">
          <a:solidFill>
            <a:srgbClr val="0096DD"/>
          </a:solidFill>
          <a:latin typeface="MetaPlusBlackItalic"/>
          <a:ea typeface="+mj-ea"/>
          <a:cs typeface="MetaPlusBlackItalic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rgbClr val="00539F"/>
          </a:solidFill>
          <a:latin typeface="MetaPlusBook"/>
          <a:ea typeface="+mn-ea"/>
          <a:cs typeface="MetaPlusBook"/>
        </a:defRPr>
      </a:lvl1pPr>
      <a:lvl2pPr marL="742950" indent="-28575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rgbClr val="00539F"/>
          </a:solidFill>
          <a:latin typeface="MetaPlusBook"/>
          <a:ea typeface="+mn-ea"/>
          <a:cs typeface="MetaPlusBook"/>
        </a:defRPr>
      </a:lvl2pPr>
      <a:lvl3pPr marL="1143000" indent="-2286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rgbClr val="00539F"/>
          </a:solidFill>
          <a:latin typeface="MetaPlusBook"/>
          <a:ea typeface="+mn-ea"/>
          <a:cs typeface="MetaPlusBook"/>
        </a:defRPr>
      </a:lvl3pPr>
      <a:lvl4pPr marL="1600200" indent="-2286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rgbClr val="00539F"/>
          </a:solidFill>
          <a:latin typeface="MetaPlusBook"/>
          <a:ea typeface="+mn-ea"/>
          <a:cs typeface="MetaPlusBook"/>
        </a:defRPr>
      </a:lvl4pPr>
      <a:lvl5pPr marL="2057400" indent="-2286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rgbClr val="00539F"/>
          </a:solidFill>
          <a:latin typeface="MetaPlusBook"/>
          <a:ea typeface="+mn-ea"/>
          <a:cs typeface="MetaPlus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128043" cy="6842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2825"/>
            <a:ext cx="6191850" cy="3428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8375" y="6399213"/>
            <a:ext cx="2133600" cy="2316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lnSpc>
                <a:spcPct val="80000"/>
              </a:lnSpc>
              <a:defRPr sz="1200" baseline="0">
                <a:solidFill>
                  <a:srgbClr val="FFFFFF"/>
                </a:solidFill>
                <a:latin typeface="MetaPlusBook-Roman"/>
              </a:defRPr>
            </a:lvl1pPr>
          </a:lstStyle>
          <a:p>
            <a:r>
              <a:rPr lang="en-US" smtClean="0"/>
              <a:t>Month 00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19888" y="6399213"/>
            <a:ext cx="1955799" cy="2316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80000"/>
              </a:lnSpc>
              <a:defRPr sz="1200" baseline="0">
                <a:solidFill>
                  <a:srgbClr val="FFFFFF"/>
                </a:solidFill>
                <a:latin typeface="MetaPlusBook-Roman"/>
              </a:defRPr>
            </a:lvl1pPr>
          </a:lstStyle>
          <a:p>
            <a:fld id="{49E24615-E792-A843-8084-2ABE149A65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99213"/>
            <a:ext cx="2738967" cy="2301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80000"/>
              </a:lnSpc>
              <a:defRPr sz="1200" baseline="0">
                <a:solidFill>
                  <a:srgbClr val="FFFFFF"/>
                </a:solidFill>
                <a:latin typeface="MetaPlusBook-Roman"/>
              </a:defRPr>
            </a:lvl1pPr>
          </a:lstStyle>
          <a:p>
            <a:r>
              <a:rPr lang="en-US" dirty="0" smtClean="0"/>
              <a:t>Firefox OS Presentation Title</a:t>
            </a:r>
            <a:endParaRPr lang="en-US" dirty="0"/>
          </a:p>
        </p:txBody>
      </p:sp>
      <p:pic>
        <p:nvPicPr>
          <p:cNvPr id="7" name="Picture 6" descr="FF_Presentation_MOZ Strip-01.png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832" r="-35"/>
          <a:stretch/>
        </p:blipFill>
        <p:spPr>
          <a:xfrm>
            <a:off x="-3176" y="0"/>
            <a:ext cx="9147175" cy="28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0" r:id="rId3"/>
    <p:sldLayoutId id="2147483673" r:id="rId4"/>
    <p:sldLayoutId id="2147483683" r:id="rId5"/>
    <p:sldLayoutId id="2147483678" r:id="rId6"/>
    <p:sldLayoutId id="2147483690" r:id="rId7"/>
    <p:sldLayoutId id="2147483684" r:id="rId8"/>
    <p:sldLayoutId id="2147483677" r:id="rId9"/>
    <p:sldLayoutId id="2147483674" r:id="rId10"/>
    <p:sldLayoutId id="2147483675" r:id="rId11"/>
    <p:sldLayoutId id="2147483680" r:id="rId12"/>
    <p:sldLayoutId id="2147483679" r:id="rId13"/>
    <p:sldLayoutId id="2147483682" r:id="rId14"/>
    <p:sldLayoutId id="2147483681" r:id="rId15"/>
    <p:sldLayoutId id="2147483701" r:id="rId16"/>
  </p:sldLayoutIdLst>
  <p:hf hdr="0"/>
  <p:txStyles>
    <p:titleStyle>
      <a:lvl1pPr algn="l" defTabSz="457200" rtl="0" eaLnBrk="1" latinLnBrk="0" hangingPunct="1">
        <a:lnSpc>
          <a:spcPct val="70000"/>
        </a:lnSpc>
        <a:spcBef>
          <a:spcPct val="0"/>
        </a:spcBef>
        <a:buNone/>
        <a:defRPr sz="3600" b="0" i="0" kern="1200">
          <a:solidFill>
            <a:srgbClr val="0096DD"/>
          </a:solidFill>
          <a:latin typeface="MetaPlusBlackItalic"/>
          <a:ea typeface="+mj-ea"/>
          <a:cs typeface="MetaPlusBlackItalic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rgbClr val="FFFFFF"/>
          </a:solidFill>
          <a:latin typeface="MetaPlusBook"/>
          <a:ea typeface="+mn-ea"/>
          <a:cs typeface="MetaPlusBook"/>
        </a:defRPr>
      </a:lvl1pPr>
      <a:lvl2pPr marL="742950" indent="-28575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rgbClr val="FFFFFF"/>
          </a:solidFill>
          <a:latin typeface="MetaPlusBook"/>
          <a:ea typeface="+mn-ea"/>
          <a:cs typeface="MetaPlusBook"/>
        </a:defRPr>
      </a:lvl2pPr>
      <a:lvl3pPr marL="1143000" indent="-2286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rgbClr val="FFFFFF"/>
          </a:solidFill>
          <a:latin typeface="MetaPlusBook"/>
          <a:ea typeface="+mn-ea"/>
          <a:cs typeface="MetaPlusBook"/>
        </a:defRPr>
      </a:lvl3pPr>
      <a:lvl4pPr marL="1600200" indent="-2286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rgbClr val="FFFFFF"/>
          </a:solidFill>
          <a:latin typeface="MetaPlusBook"/>
          <a:ea typeface="+mn-ea"/>
          <a:cs typeface="MetaPlusBook"/>
        </a:defRPr>
      </a:lvl4pPr>
      <a:lvl5pPr marL="2057400" indent="-228600" algn="l" defTabSz="457200" rtl="0" eaLnBrk="1" latinLnBrk="0" hangingPunct="1">
        <a:lnSpc>
          <a:spcPct val="80000"/>
        </a:lnSpc>
        <a:spcBef>
          <a:spcPct val="20000"/>
        </a:spcBef>
        <a:buSzPct val="80000"/>
        <a:buFont typeface="Lucida Grande"/>
        <a:buChar char="—"/>
        <a:defRPr sz="2400" b="0" i="0" kern="1200">
          <a:solidFill>
            <a:srgbClr val="FFFFFF"/>
          </a:solidFill>
          <a:latin typeface="MetaPlusBook"/>
          <a:ea typeface="+mn-ea"/>
          <a:cs typeface="MetaPlus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790"/>
            <a:ext cx="8229600" cy="5601369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>
              <a:buFont typeface="Arial"/>
              <a:buChar char="•"/>
            </a:pPr>
            <a:endParaRPr lang="en-US" sz="1800" dirty="0"/>
          </a:p>
          <a:p>
            <a:pPr>
              <a:buFont typeface="Arial"/>
              <a:buChar char="•"/>
            </a:pPr>
            <a:endParaRPr lang="en-US" sz="1800" dirty="0" smtClean="0"/>
          </a:p>
          <a:p>
            <a:pPr>
              <a:buFont typeface="Arial"/>
              <a:buChar char="•"/>
            </a:pPr>
            <a:endParaRPr lang="en-US" sz="1800" dirty="0"/>
          </a:p>
          <a:p>
            <a:pPr>
              <a:buFont typeface="Arial"/>
              <a:buChar char="•"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Panda_feet_v2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801" y="3608711"/>
            <a:ext cx="1816620" cy="93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2020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IVI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lue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FxOS_Unleashed.potx</Template>
  <TotalTime>17349</TotalTime>
  <Words>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DIVIDER</vt:lpstr>
      <vt:lpstr>CONTENT</vt:lpstr>
      <vt:lpstr>Blue_Master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 Pelletier</dc:creator>
  <cp:lastModifiedBy>xisco</cp:lastModifiedBy>
  <cp:revision>222</cp:revision>
  <cp:lastPrinted>2013-07-15T10:21:29Z</cp:lastPrinted>
  <dcterms:created xsi:type="dcterms:W3CDTF">2013-01-28T18:10:17Z</dcterms:created>
  <dcterms:modified xsi:type="dcterms:W3CDTF">2020-10-12T09:08:45Z</dcterms:modified>
</cp:coreProperties>
</file>