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90AC-8525-4B5F-936D-3A4740FE1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0FB88-FD11-45E6-9CEB-5515F6293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ADCA2-5316-4D78-B527-DE571980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7A04A-AA93-4E71-B2B3-AAC64A19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1BCAC-95B6-4D11-93B9-67BF99793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FACC6-64EA-4D4C-A998-C10755B9E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B3257-CAC7-492E-B258-F106170C9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4BD5E-2410-44D0-8D4D-504A9CE62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692D2-983B-4F84-A4DE-21D8B3FB8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31BE6-B454-437E-8DF5-D1E9E3D2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BA9505-3AAD-4F47-AB79-6ABF29E66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8B0F5-D1F1-4C5F-AC17-925F1AAE1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54C45-FE52-4C9B-B349-6CA8E646B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2B0F1-98A5-4059-AE82-523B644E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0EAA8-1C5F-4208-8D77-C261D68B3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0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86CB6-183A-4BCC-BC5B-E81D9155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4D364-C874-4036-8E0E-23C7940D8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06E44-9592-4235-990D-E353734DD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A2747-2DF5-4186-989D-5A4674158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81C09-1CB9-4193-B10C-ABE8D8D99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3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72719-367C-47F9-B513-CD9C62E6B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60191-4C52-4DC9-8270-5DCF16D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D5ED4-14FD-4344-BE75-B65825A1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F7094-73FC-444A-A3F6-8A2D9671A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151FB-6BC3-4A7B-9573-8A141BE15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3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D0005-3A4B-4F15-93DD-DB276D52B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8C1AF-C953-4EE6-A689-5C745746C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904CA-F357-4A65-825B-1B86A18ED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C4ACC-769D-457C-82F1-4CEAC02B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A8C6A-4EC4-4EC2-A937-C3621A0EB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9BDF3-C962-470D-87E8-B1F66096B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5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E9070-717B-46CB-B155-EFB519933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B7AE8-F7BA-4AD6-BF3F-6B80C34FE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938751-7F89-47B7-B24F-7394D90BA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5831D8-BBD4-4178-B863-B69BE7C82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54C110-24D6-4C47-AF4E-CCF8753E0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921AE-4C08-427E-BF2B-0B5924F98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7037DB-8702-449D-83D1-ABCD8D598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863CB3-DAA8-402B-96E4-4EB067CD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8956D-F522-4F2A-BD48-09144C70C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1C7540-3510-4141-953F-DC58FFCC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64156-3025-4609-B905-5C552039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2E431A-31B4-4314-8476-87DEFDE19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6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7E341-7DAA-4836-958A-DC51F551D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9CEA8B-1A22-4435-A02C-DB41ED14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AB4ED-81E5-4BBE-A5F2-6F2A029FD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5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FF099-955F-4860-BEFD-F3553245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3D99B-9B4C-4153-8CDA-37FB97BF3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F7C8-95BD-477C-9BF9-E4C8919FA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E5623-0AA1-4C37-A751-7FE782FF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06ABB-CFFC-4DD1-8D60-5AC163A0E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24DCB-5B66-4591-B0DE-18C17F4A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7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F847A-1BF0-491C-AF1F-DE5C8B267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E0A3BF-A672-49C5-8171-526A3FAF8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68599-38CB-4E20-AF04-3F6431DF3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C9AB6-92B7-4210-9835-1D4966F9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5984E-91CA-4924-847E-68679F67A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83463-09EB-473B-B888-9FBB1415E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6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EEFC05-E90C-4857-BC58-F81A39CD4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BA37D-B241-4E29-9A8A-AFF6A30A4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E7A82-653F-46E2-8F51-914BBD2C9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787FE-5EFE-4D23-AD25-B4F8103F8C9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CDDFD-72F2-45AA-A5D4-EA1E5E845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00839-F085-4FB9-9A64-C79C303A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60DB-4097-4094-8043-FCD523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4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reoffic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4984F-A86F-475B-9F6C-3B8318829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Link1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Link2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Link3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2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2020-10-09T14:02:11Z</dcterms:created>
  <dcterms:modified xsi:type="dcterms:W3CDTF">2020-10-09T14:31:03Z</dcterms:modified>
</cp:coreProperties>
</file>