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11758-ADEC-476B-B023-F6542E944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669E5-4938-4909-A259-417A45242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D5E84-9236-44E2-9592-CA08523F2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08C0D-BA09-4624-A4DF-3B13D743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5B2F1-E81C-403C-8EB2-0D45C19B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6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6E0D-1F01-41E6-92F4-B656EBFC2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BB571-0C81-48B9-B497-D6754FCB6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864A8-F74D-4462-AADE-789E9056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ECFFA-81A8-4E95-9290-B5197C49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75A6E-0143-446A-9475-A7EEC0323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5C3B7E-35EB-48BF-9B2B-BC7D7DD86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F54B0-4A86-4B6F-A7C7-657219B03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8B942-9081-4839-B67B-D097DF1D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C7B1A-1EDD-4885-9477-B9ADFB937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70E11-CE59-48B7-81F5-AB1376E8D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22237-8C1F-43A9-9B55-D3263E2F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4A805-9A13-450B-837E-C8534A23B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0CEB7-5421-46F0-9CD1-15BE5EDD4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10E50-BFFB-4DED-99AE-5D0FE0CC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DA6FD-29C6-4016-A829-32F881DE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33BE-4971-43BC-82C2-BF4F742ED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E7410-E50A-44B5-9378-CAC87255A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6203A-CADC-4F4B-956A-AF7F18FB4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4EB86-7E1E-4E15-871D-FB2E079B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F0FA3-2559-4FCE-BEB7-3A6AFF804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FB0F5-F16A-46DA-B7BE-B89DA57B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BDB50-AC66-4401-A1BA-6DBF05B63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F7C3C-E7DA-4821-9BED-2B0CBE662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8D3D01-97C9-470A-937D-CF982B73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725CF-4D23-4123-A697-B9E22F878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35836-A215-4E52-927B-4E5F02BE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9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0686D-7AEE-4312-8D70-2602BD054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22E6B-575B-49EA-A70B-9F831745D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92494-0059-4258-9740-FE4489221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48B8E-C63C-416A-9865-DE2218364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2CD41-A928-49C0-9D0C-9614126FA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0BA9D-F219-436E-87B9-3EDD0641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B30FF-85A2-4ABF-A45F-882E1F05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E7CAC9-B24A-43BF-BCEE-FDAEA5DB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5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5269E-B034-4B4A-9903-31DD0F894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F38C0A-09DA-4517-9F6D-10638B06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A76BCD-5A5D-49CE-8ED4-1FED0648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BC0D7A-2381-4360-A959-016C35B0F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3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F8040-5669-43E1-A8A1-E3C3F7E0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7E55F-06BC-478E-B15C-C0CDAC92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40038D-35A7-4136-85DD-AF82D300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0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03246-A47D-4E31-A3D2-6FC1EF8F9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D042-817E-4894-98B3-C11061287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E1F80-3AC9-4C45-9326-9298901E6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9EDC2-0160-4B6E-AE48-2FB1ABCC5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645F8-8A27-4E5A-AEFF-49AB768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C945E-A87F-406D-966D-445CB0E3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8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3C729-837A-4481-BA45-9792865FE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16AAE7-4049-4A2F-BC1D-1C8C5A54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E1E0B-E6DA-4DD9-A8EE-1A94D9DF2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F33D1-1D8B-4A90-A4B7-3F132342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7F2D8-8AA8-43EC-8570-17725B15F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69E83-36B1-41F8-B8B3-AF1C390E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6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0A3889-9F51-48DB-B8FA-0A5687819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3A771-0754-4B14-918E-85964308D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276D5-5985-4622-8D1A-C1D6658EF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6BCE7-DF0E-495A-965D-92D53529C6B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3348E-8447-465A-83AB-ABA5D5625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7956-50E5-40F6-9ED8-408C65985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83F12-773C-4101-8A58-B6D7571FE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8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reoffic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3F7A2-37DC-4032-8890-AAA4DC5D4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Link 1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 2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34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2020-10-09T09:37:27Z</dcterms:created>
  <dcterms:modified xsi:type="dcterms:W3CDTF">2020-10-09T09:44:41Z</dcterms:modified>
</cp:coreProperties>
</file>