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26" r:id="rId2"/>
  </p:sldIdLst>
  <p:sldSz cx="9144000" cy="6858000" type="screen4x3"/>
  <p:notesSz cx="7104063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56B"/>
    <a:srgbClr val="FFB973"/>
    <a:srgbClr val="FFC489"/>
    <a:srgbClr val="FFFF53"/>
    <a:srgbClr val="FFFF49"/>
    <a:srgbClr val="FFFFD5"/>
    <a:srgbClr val="C0C0C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61" autoAdjust="0"/>
  </p:normalViewPr>
  <p:slideViewPr>
    <p:cSldViewPr snapToGrid="0">
      <p:cViewPr varScale="1">
        <p:scale>
          <a:sx n="90" d="100"/>
          <a:sy n="90" d="100"/>
        </p:scale>
        <p:origin x="2223" y="54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4008" y="-10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8639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defTabSz="990527" eaLnBrk="0" hangingPunct="0">
              <a:defRPr sz="1300" smtClean="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fr-FR"/>
              <a:t>INF112 - TD4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425" y="2"/>
            <a:ext cx="3078639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r" defTabSz="990527" eaLnBrk="0" hangingPunct="0">
              <a:defRPr sz="13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852"/>
            <a:ext cx="3078639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defTabSz="990527" eaLnBrk="0" hangingPunct="0">
              <a:defRPr sz="1300" smtClean="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fr-FR"/>
              <a:t>UGA : L1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425" y="9721852"/>
            <a:ext cx="3078639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r" defTabSz="990527" eaLnBrk="0" hangingPunct="0">
              <a:defRPr sz="1300" smtClean="0">
                <a:latin typeface="Times" pitchFamily="18" charset="0"/>
              </a:defRPr>
            </a:lvl1pPr>
          </a:lstStyle>
          <a:p>
            <a:pPr>
              <a:defRPr/>
            </a:pPr>
            <a:fld id="{69D05C6E-D0B9-4226-BE6B-C81054C383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9046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8639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defTabSz="990527" eaLnBrk="0" hangingPunct="0">
              <a:defRPr sz="1300" smtClean="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fr-FR"/>
              <a:t>INF112 - TD4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425" y="2"/>
            <a:ext cx="3078639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r" defTabSz="990527" eaLnBrk="0" hangingPunct="0">
              <a:defRPr sz="13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9687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786" y="4860927"/>
            <a:ext cx="5210493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852"/>
            <a:ext cx="3078639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defTabSz="990527" eaLnBrk="0" hangingPunct="0">
              <a:defRPr sz="1300" smtClean="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fr-FR"/>
              <a:t>UGA : L1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425" y="9721852"/>
            <a:ext cx="3078639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r" defTabSz="990527" eaLnBrk="0" hangingPunct="0">
              <a:defRPr sz="1300" smtClean="0">
                <a:latin typeface="Times" pitchFamily="18" charset="0"/>
              </a:defRPr>
            </a:lvl1pPr>
          </a:lstStyle>
          <a:p>
            <a:pPr>
              <a:defRPr/>
            </a:pPr>
            <a:fld id="{056019AD-6DE0-426F-821D-D7CEA54482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98051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9052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894" indent="-285729" defTabSz="99052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2916" indent="-228583" defTabSz="99052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081" indent="-228583" defTabSz="99052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247" indent="-228583" defTabSz="99052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414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580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8746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5912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FR">
                <a:latin typeface="Times" pitchFamily="18" charset="0"/>
              </a:rPr>
              <a:t>INF112 - TD4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52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894" indent="-285729" defTabSz="99052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2916" indent="-228583" defTabSz="99052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081" indent="-228583" defTabSz="99052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247" indent="-228583" defTabSz="99052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414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580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8746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5912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FR">
                <a:latin typeface="Times" pitchFamily="18" charset="0"/>
              </a:rPr>
              <a:t>UGA : L1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52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894" indent="-285729" defTabSz="99052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2916" indent="-228583" defTabSz="99052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081" indent="-228583" defTabSz="99052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247" indent="-228583" defTabSz="990527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414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580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8746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5912" indent="-228583" defTabSz="9905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BA0EDDD-A2E1-4073-A2ED-7A1D241694A3}" type="slidenum">
              <a:rPr lang="fr-FR">
                <a:latin typeface="Times" pitchFamily="18" charset="0"/>
              </a:rPr>
              <a:pPr/>
              <a:t>1</a:t>
            </a:fld>
            <a:endParaRPr lang="fr-FR">
              <a:latin typeface="Times" pitchFamily="18" charset="0"/>
            </a:endParaRPr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FR"/>
              <a:t>modifié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645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/>
              <a:t>Cliquez pour modifier le style du titre</a:t>
            </a:r>
          </a:p>
        </p:txBody>
      </p:sp>
      <p:sp>
        <p:nvSpPr>
          <p:cNvPr id="3645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r-FR"/>
              <a:t>2020-2021</a:t>
            </a:r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r-FR"/>
              <a:t>INF102/132 - TD4</a:t>
            </a:r>
          </a:p>
        </p:txBody>
      </p:sp>
      <p:sp>
        <p:nvSpPr>
          <p:cNvPr id="17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92466E1-C5F9-430C-AEC8-49E9A38D57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04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2020-2021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INF102/132 - TD4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A653-F8CF-4A72-8951-D1D9412812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025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2020-2021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INF102/132 - TD4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D69FE-94F9-49B5-8DF9-3034167528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610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2020-2021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INF102/132 - TD4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9840F-1704-455D-BBA8-7298601299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05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2020-2021</a:t>
            </a:r>
            <a:endParaRPr lang="fr-FR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INF102/132 - TD4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2EB18-1CC2-4EF4-9C43-446E10CABC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99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2020-2021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INF102/132 - TD4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04FC8-A569-45DA-9A38-715FB3F37B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45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2020-2021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INF102/132 - TD4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D8170-83BD-43F7-A5F1-FB9C5C8840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22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2020-2021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INF102/132 - TD4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6F839-63C9-43C5-9137-A884DEF77F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70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2020-2021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INF102/132 - TD4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04C82-2C09-4036-BF61-DDDEA330A2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55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2020-2021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INF102/132 - TD4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3427E-AD0E-4C65-B2E9-F7D4C396A3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53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2020-2021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INF102/132 - TD4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E85A5-1510-4F3B-AC9B-E51002B619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44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2020-2021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INF102/132 - TD4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074BD-4924-4C6E-B6D9-F938761FA7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11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635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fr-FR"/>
              <a:t>2020-2021</a:t>
            </a:r>
          </a:p>
        </p:txBody>
      </p:sp>
      <p:sp>
        <p:nvSpPr>
          <p:cNvPr id="3635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fr-FR"/>
              <a:t>INF102/132 - TD4</a:t>
            </a:r>
          </a:p>
        </p:txBody>
      </p:sp>
      <p:sp>
        <p:nvSpPr>
          <p:cNvPr id="3635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BDADEB4-5F1F-4AD5-A250-77E67DFFC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a dat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fr-FR"/>
              <a:t>2020-2021</a:t>
            </a:r>
          </a:p>
        </p:txBody>
      </p:sp>
      <p:sp>
        <p:nvSpPr>
          <p:cNvPr id="25603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fr-FR"/>
              <a:t>INF102/132 - TD4</a:t>
            </a:r>
          </a:p>
        </p:txBody>
      </p:sp>
      <p:sp>
        <p:nvSpPr>
          <p:cNvPr id="25604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3E3F48C-A91A-4A82-99B4-7685F1CA43BA}" type="slidenum">
              <a:rPr lang="fr-FR"/>
              <a:pPr eaLnBrk="1" hangingPunct="1"/>
              <a:t>1</a:t>
            </a:fld>
            <a:endParaRPr lang="fr-FR"/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5251450" y="4387850"/>
            <a:ext cx="3617913" cy="20542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Sub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DesEtoiles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()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fr-FR" sz="2000" dirty="0">
                <a:latin typeface="Arial" charset="0"/>
              </a:rPr>
              <a:t>  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Call</a:t>
            </a:r>
            <a:r>
              <a:rPr lang="en-US" sz="2000" dirty="0">
                <a:latin typeface="Arial" charset="0"/>
              </a:rPr>
              <a:t> </a:t>
            </a:r>
            <a:r>
              <a:rPr lang="fr-FR" sz="2000" dirty="0">
                <a:latin typeface="Arial" charset="0"/>
              </a:rPr>
              <a:t>Etoile4(100,200,200,10)</a:t>
            </a:r>
          </a:p>
          <a:p>
            <a:pPr eaLnBrk="0" hangingPunct="0"/>
            <a:r>
              <a:rPr lang="fr-FR" sz="2000" dirty="0">
                <a:latin typeface="Arial" charset="0"/>
              </a:rPr>
              <a:t>  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Call</a:t>
            </a:r>
            <a:r>
              <a:rPr lang="fr-FR" sz="2000" dirty="0">
                <a:latin typeface="Arial" charset="0"/>
              </a:rPr>
              <a:t> Etoile4(350,400,350,14)</a:t>
            </a:r>
          </a:p>
          <a:p>
            <a:pPr eaLnBrk="0" hangingPunct="0"/>
            <a:r>
              <a:rPr lang="fr-FR" sz="2000" b="1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Call</a:t>
            </a:r>
            <a:r>
              <a:rPr lang="fr-FR" sz="20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fr-FR" sz="2000" dirty="0">
                <a:latin typeface="Arial" charset="0"/>
              </a:rPr>
              <a:t>Etoile4(100,220,400,36)</a:t>
            </a:r>
          </a:p>
          <a:p>
            <a:pPr eaLnBrk="0" hangingPunct="0"/>
            <a:r>
              <a:rPr lang="fr-FR" sz="2000" dirty="0">
                <a:latin typeface="Arial" charset="0"/>
              </a:rPr>
              <a:t>  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Call</a:t>
            </a:r>
            <a:r>
              <a:rPr lang="en-US" sz="2000" b="1" dirty="0">
                <a:latin typeface="Arial" charset="0"/>
              </a:rPr>
              <a:t> </a:t>
            </a:r>
            <a:r>
              <a:rPr lang="fr-FR" sz="2000" dirty="0">
                <a:latin typeface="Arial" charset="0"/>
              </a:rPr>
              <a:t>Etoile4(500,540,300,4)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End Sub</a:t>
            </a:r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4129088" y="2068513"/>
            <a:ext cx="4359275" cy="10636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Sub </a:t>
            </a:r>
            <a:r>
              <a:rPr lang="en-US" b="1" dirty="0" err="1">
                <a:solidFill>
                  <a:schemeClr val="tx2"/>
                </a:solidFill>
                <a:latin typeface="Arial" charset="0"/>
              </a:rPr>
              <a:t>Etoile</a:t>
            </a:r>
            <a:r>
              <a:rPr lang="en-US" b="1" dirty="0">
                <a:solidFill>
                  <a:schemeClr val="tx2"/>
                </a:solidFill>
                <a:latin typeface="Arial" charset="0"/>
              </a:rPr>
              <a:t>(X1, X2, Y, C As Integer)</a:t>
            </a: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   </a:t>
            </a:r>
            <a:r>
              <a:rPr lang="en-US" sz="2800" b="1" dirty="0">
                <a:solidFill>
                  <a:schemeClr val="tx2"/>
                </a:solidFill>
                <a:latin typeface="Arial" charset="0"/>
              </a:rPr>
              <a:t>…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1" dirty="0">
                <a:solidFill>
                  <a:schemeClr val="tx2"/>
                </a:solidFill>
                <a:latin typeface="Arial" charset="0"/>
              </a:rPr>
              <a:t>End Sub</a:t>
            </a:r>
          </a:p>
        </p:txBody>
      </p:sp>
      <p:sp>
        <p:nvSpPr>
          <p:cNvPr id="25607" name="Line 5"/>
          <p:cNvSpPr>
            <a:spLocks noChangeShapeType="1"/>
          </p:cNvSpPr>
          <p:nvPr/>
        </p:nvSpPr>
        <p:spPr bwMode="auto">
          <a:xfrm>
            <a:off x="1270000" y="2540000"/>
            <a:ext cx="127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08" name="Line 6"/>
          <p:cNvSpPr>
            <a:spLocks noChangeShapeType="1"/>
          </p:cNvSpPr>
          <p:nvPr/>
        </p:nvSpPr>
        <p:spPr bwMode="auto">
          <a:xfrm rot="1080000">
            <a:off x="1270000" y="2540000"/>
            <a:ext cx="127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09" name="Line 7"/>
          <p:cNvSpPr>
            <a:spLocks noChangeShapeType="1"/>
          </p:cNvSpPr>
          <p:nvPr/>
        </p:nvSpPr>
        <p:spPr bwMode="auto">
          <a:xfrm rot="2160000">
            <a:off x="1270000" y="2540000"/>
            <a:ext cx="127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10" name="Line 8"/>
          <p:cNvSpPr>
            <a:spLocks noChangeShapeType="1"/>
          </p:cNvSpPr>
          <p:nvPr/>
        </p:nvSpPr>
        <p:spPr bwMode="auto">
          <a:xfrm rot="3240000">
            <a:off x="1270000" y="2540000"/>
            <a:ext cx="127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11" name="Line 9"/>
          <p:cNvSpPr>
            <a:spLocks noChangeShapeType="1"/>
          </p:cNvSpPr>
          <p:nvPr/>
        </p:nvSpPr>
        <p:spPr bwMode="auto">
          <a:xfrm rot="4320000">
            <a:off x="1270000" y="2540000"/>
            <a:ext cx="127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12" name="Line 10"/>
          <p:cNvSpPr>
            <a:spLocks noChangeShapeType="1"/>
          </p:cNvSpPr>
          <p:nvPr/>
        </p:nvSpPr>
        <p:spPr bwMode="auto">
          <a:xfrm rot="5400000">
            <a:off x="1270000" y="2540000"/>
            <a:ext cx="127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 rot="6480000">
            <a:off x="1270000" y="2540000"/>
            <a:ext cx="127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14" name="Line 12"/>
          <p:cNvSpPr>
            <a:spLocks noChangeShapeType="1"/>
          </p:cNvSpPr>
          <p:nvPr/>
        </p:nvSpPr>
        <p:spPr bwMode="auto">
          <a:xfrm rot="7560000">
            <a:off x="1270000" y="2540000"/>
            <a:ext cx="127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15" name="Line 13"/>
          <p:cNvSpPr>
            <a:spLocks noChangeShapeType="1"/>
          </p:cNvSpPr>
          <p:nvPr/>
        </p:nvSpPr>
        <p:spPr bwMode="auto">
          <a:xfrm rot="8640000">
            <a:off x="1270000" y="2540000"/>
            <a:ext cx="127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16" name="Line 14"/>
          <p:cNvSpPr>
            <a:spLocks noChangeShapeType="1"/>
          </p:cNvSpPr>
          <p:nvPr/>
        </p:nvSpPr>
        <p:spPr bwMode="auto">
          <a:xfrm rot="9720000">
            <a:off x="1270000" y="2540000"/>
            <a:ext cx="127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17" name="Line 15"/>
          <p:cNvSpPr>
            <a:spLocks noChangeShapeType="1"/>
          </p:cNvSpPr>
          <p:nvPr/>
        </p:nvSpPr>
        <p:spPr bwMode="auto">
          <a:xfrm>
            <a:off x="4445000" y="4445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18" name="Line 16"/>
          <p:cNvSpPr>
            <a:spLocks noChangeShapeType="1"/>
          </p:cNvSpPr>
          <p:nvPr/>
        </p:nvSpPr>
        <p:spPr bwMode="auto">
          <a:xfrm rot="771429">
            <a:off x="4445000" y="4445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19" name="Line 17"/>
          <p:cNvSpPr>
            <a:spLocks noChangeShapeType="1"/>
          </p:cNvSpPr>
          <p:nvPr/>
        </p:nvSpPr>
        <p:spPr bwMode="auto">
          <a:xfrm rot="1542857">
            <a:off x="4445000" y="4445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20" name="Line 18"/>
          <p:cNvSpPr>
            <a:spLocks noChangeShapeType="1"/>
          </p:cNvSpPr>
          <p:nvPr/>
        </p:nvSpPr>
        <p:spPr bwMode="auto">
          <a:xfrm rot="2314286">
            <a:off x="4445000" y="4445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21" name="Line 19"/>
          <p:cNvSpPr>
            <a:spLocks noChangeShapeType="1"/>
          </p:cNvSpPr>
          <p:nvPr/>
        </p:nvSpPr>
        <p:spPr bwMode="auto">
          <a:xfrm rot="3085714">
            <a:off x="4445000" y="4445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22" name="Line 20"/>
          <p:cNvSpPr>
            <a:spLocks noChangeShapeType="1"/>
          </p:cNvSpPr>
          <p:nvPr/>
        </p:nvSpPr>
        <p:spPr bwMode="auto">
          <a:xfrm rot="3857142">
            <a:off x="4445000" y="4445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23" name="Line 21"/>
          <p:cNvSpPr>
            <a:spLocks noChangeShapeType="1"/>
          </p:cNvSpPr>
          <p:nvPr/>
        </p:nvSpPr>
        <p:spPr bwMode="auto">
          <a:xfrm rot="4628571">
            <a:off x="4445000" y="4445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24" name="Line 22"/>
          <p:cNvSpPr>
            <a:spLocks noChangeShapeType="1"/>
          </p:cNvSpPr>
          <p:nvPr/>
        </p:nvSpPr>
        <p:spPr bwMode="auto">
          <a:xfrm rot="5400000">
            <a:off x="4445000" y="4445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25" name="Line 23"/>
          <p:cNvSpPr>
            <a:spLocks noChangeShapeType="1"/>
          </p:cNvSpPr>
          <p:nvPr/>
        </p:nvSpPr>
        <p:spPr bwMode="auto">
          <a:xfrm rot="6171429">
            <a:off x="4445000" y="4445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26" name="Line 24"/>
          <p:cNvSpPr>
            <a:spLocks noChangeShapeType="1"/>
          </p:cNvSpPr>
          <p:nvPr/>
        </p:nvSpPr>
        <p:spPr bwMode="auto">
          <a:xfrm rot="6942858">
            <a:off x="4445000" y="4445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27" name="Line 25"/>
          <p:cNvSpPr>
            <a:spLocks noChangeShapeType="1"/>
          </p:cNvSpPr>
          <p:nvPr/>
        </p:nvSpPr>
        <p:spPr bwMode="auto">
          <a:xfrm rot="7714286">
            <a:off x="4445000" y="4445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28" name="Line 26"/>
          <p:cNvSpPr>
            <a:spLocks noChangeShapeType="1"/>
          </p:cNvSpPr>
          <p:nvPr/>
        </p:nvSpPr>
        <p:spPr bwMode="auto">
          <a:xfrm rot="8485714">
            <a:off x="4445000" y="4445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29" name="Line 27"/>
          <p:cNvSpPr>
            <a:spLocks noChangeShapeType="1"/>
          </p:cNvSpPr>
          <p:nvPr/>
        </p:nvSpPr>
        <p:spPr bwMode="auto">
          <a:xfrm rot="9257143">
            <a:off x="4445000" y="4445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30" name="Line 28"/>
          <p:cNvSpPr>
            <a:spLocks noChangeShapeType="1"/>
          </p:cNvSpPr>
          <p:nvPr/>
        </p:nvSpPr>
        <p:spPr bwMode="auto">
          <a:xfrm rot="10028571">
            <a:off x="4445000" y="4445000"/>
            <a:ext cx="63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31" name="Line 29"/>
          <p:cNvSpPr>
            <a:spLocks noChangeShapeType="1"/>
          </p:cNvSpPr>
          <p:nvPr/>
        </p:nvSpPr>
        <p:spPr bwMode="auto">
          <a:xfrm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32" name="Line 30"/>
          <p:cNvSpPr>
            <a:spLocks noChangeShapeType="1"/>
          </p:cNvSpPr>
          <p:nvPr/>
        </p:nvSpPr>
        <p:spPr bwMode="auto">
          <a:xfrm rot="3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33" name="Line 31"/>
          <p:cNvSpPr>
            <a:spLocks noChangeShapeType="1"/>
          </p:cNvSpPr>
          <p:nvPr/>
        </p:nvSpPr>
        <p:spPr bwMode="auto">
          <a:xfrm rot="6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34" name="Line 32"/>
          <p:cNvSpPr>
            <a:spLocks noChangeShapeType="1"/>
          </p:cNvSpPr>
          <p:nvPr/>
        </p:nvSpPr>
        <p:spPr bwMode="auto">
          <a:xfrm rot="9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35" name="Line 33"/>
          <p:cNvSpPr>
            <a:spLocks noChangeShapeType="1"/>
          </p:cNvSpPr>
          <p:nvPr/>
        </p:nvSpPr>
        <p:spPr bwMode="auto">
          <a:xfrm rot="12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36" name="Line 34"/>
          <p:cNvSpPr>
            <a:spLocks noChangeShapeType="1"/>
          </p:cNvSpPr>
          <p:nvPr/>
        </p:nvSpPr>
        <p:spPr bwMode="auto">
          <a:xfrm rot="15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37" name="Line 35"/>
          <p:cNvSpPr>
            <a:spLocks noChangeShapeType="1"/>
          </p:cNvSpPr>
          <p:nvPr/>
        </p:nvSpPr>
        <p:spPr bwMode="auto">
          <a:xfrm rot="18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38" name="Line 36"/>
          <p:cNvSpPr>
            <a:spLocks noChangeShapeType="1"/>
          </p:cNvSpPr>
          <p:nvPr/>
        </p:nvSpPr>
        <p:spPr bwMode="auto">
          <a:xfrm rot="21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39" name="Line 37"/>
          <p:cNvSpPr>
            <a:spLocks noChangeShapeType="1"/>
          </p:cNvSpPr>
          <p:nvPr/>
        </p:nvSpPr>
        <p:spPr bwMode="auto">
          <a:xfrm rot="24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40" name="Line 38"/>
          <p:cNvSpPr>
            <a:spLocks noChangeShapeType="1"/>
          </p:cNvSpPr>
          <p:nvPr/>
        </p:nvSpPr>
        <p:spPr bwMode="auto">
          <a:xfrm rot="27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41" name="Line 39"/>
          <p:cNvSpPr>
            <a:spLocks noChangeShapeType="1"/>
          </p:cNvSpPr>
          <p:nvPr/>
        </p:nvSpPr>
        <p:spPr bwMode="auto">
          <a:xfrm rot="30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42" name="Line 40"/>
          <p:cNvSpPr>
            <a:spLocks noChangeShapeType="1"/>
          </p:cNvSpPr>
          <p:nvPr/>
        </p:nvSpPr>
        <p:spPr bwMode="auto">
          <a:xfrm rot="33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43" name="Line 41"/>
          <p:cNvSpPr>
            <a:spLocks noChangeShapeType="1"/>
          </p:cNvSpPr>
          <p:nvPr/>
        </p:nvSpPr>
        <p:spPr bwMode="auto">
          <a:xfrm rot="36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44" name="Line 42"/>
          <p:cNvSpPr>
            <a:spLocks noChangeShapeType="1"/>
          </p:cNvSpPr>
          <p:nvPr/>
        </p:nvSpPr>
        <p:spPr bwMode="auto">
          <a:xfrm rot="39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45" name="Line 43"/>
          <p:cNvSpPr>
            <a:spLocks noChangeShapeType="1"/>
          </p:cNvSpPr>
          <p:nvPr/>
        </p:nvSpPr>
        <p:spPr bwMode="auto">
          <a:xfrm rot="42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46" name="Line 44"/>
          <p:cNvSpPr>
            <a:spLocks noChangeShapeType="1"/>
          </p:cNvSpPr>
          <p:nvPr/>
        </p:nvSpPr>
        <p:spPr bwMode="auto">
          <a:xfrm rot="45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47" name="Line 45"/>
          <p:cNvSpPr>
            <a:spLocks noChangeShapeType="1"/>
          </p:cNvSpPr>
          <p:nvPr/>
        </p:nvSpPr>
        <p:spPr bwMode="auto">
          <a:xfrm rot="48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48" name="Line 46"/>
          <p:cNvSpPr>
            <a:spLocks noChangeShapeType="1"/>
          </p:cNvSpPr>
          <p:nvPr/>
        </p:nvSpPr>
        <p:spPr bwMode="auto">
          <a:xfrm rot="51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49" name="Line 47"/>
          <p:cNvSpPr>
            <a:spLocks noChangeShapeType="1"/>
          </p:cNvSpPr>
          <p:nvPr/>
        </p:nvSpPr>
        <p:spPr bwMode="auto">
          <a:xfrm rot="54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50" name="Line 48"/>
          <p:cNvSpPr>
            <a:spLocks noChangeShapeType="1"/>
          </p:cNvSpPr>
          <p:nvPr/>
        </p:nvSpPr>
        <p:spPr bwMode="auto">
          <a:xfrm rot="57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51" name="Line 49"/>
          <p:cNvSpPr>
            <a:spLocks noChangeShapeType="1"/>
          </p:cNvSpPr>
          <p:nvPr/>
        </p:nvSpPr>
        <p:spPr bwMode="auto">
          <a:xfrm rot="60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52" name="Line 50"/>
          <p:cNvSpPr>
            <a:spLocks noChangeShapeType="1"/>
          </p:cNvSpPr>
          <p:nvPr/>
        </p:nvSpPr>
        <p:spPr bwMode="auto">
          <a:xfrm rot="63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53" name="Line 51"/>
          <p:cNvSpPr>
            <a:spLocks noChangeShapeType="1"/>
          </p:cNvSpPr>
          <p:nvPr/>
        </p:nvSpPr>
        <p:spPr bwMode="auto">
          <a:xfrm rot="66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54" name="Line 52"/>
          <p:cNvSpPr>
            <a:spLocks noChangeShapeType="1"/>
          </p:cNvSpPr>
          <p:nvPr/>
        </p:nvSpPr>
        <p:spPr bwMode="auto">
          <a:xfrm rot="69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55" name="Line 53"/>
          <p:cNvSpPr>
            <a:spLocks noChangeShapeType="1"/>
          </p:cNvSpPr>
          <p:nvPr/>
        </p:nvSpPr>
        <p:spPr bwMode="auto">
          <a:xfrm rot="72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56" name="Line 54"/>
          <p:cNvSpPr>
            <a:spLocks noChangeShapeType="1"/>
          </p:cNvSpPr>
          <p:nvPr/>
        </p:nvSpPr>
        <p:spPr bwMode="auto">
          <a:xfrm rot="75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57" name="Line 55"/>
          <p:cNvSpPr>
            <a:spLocks noChangeShapeType="1"/>
          </p:cNvSpPr>
          <p:nvPr/>
        </p:nvSpPr>
        <p:spPr bwMode="auto">
          <a:xfrm rot="78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58" name="Line 56"/>
          <p:cNvSpPr>
            <a:spLocks noChangeShapeType="1"/>
          </p:cNvSpPr>
          <p:nvPr/>
        </p:nvSpPr>
        <p:spPr bwMode="auto">
          <a:xfrm rot="81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59" name="Line 57"/>
          <p:cNvSpPr>
            <a:spLocks noChangeShapeType="1"/>
          </p:cNvSpPr>
          <p:nvPr/>
        </p:nvSpPr>
        <p:spPr bwMode="auto">
          <a:xfrm rot="84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60" name="Line 58"/>
          <p:cNvSpPr>
            <a:spLocks noChangeShapeType="1"/>
          </p:cNvSpPr>
          <p:nvPr/>
        </p:nvSpPr>
        <p:spPr bwMode="auto">
          <a:xfrm rot="87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61" name="Line 59"/>
          <p:cNvSpPr>
            <a:spLocks noChangeShapeType="1"/>
          </p:cNvSpPr>
          <p:nvPr/>
        </p:nvSpPr>
        <p:spPr bwMode="auto">
          <a:xfrm rot="90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62" name="Line 60"/>
          <p:cNvSpPr>
            <a:spLocks noChangeShapeType="1"/>
          </p:cNvSpPr>
          <p:nvPr/>
        </p:nvSpPr>
        <p:spPr bwMode="auto">
          <a:xfrm rot="93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63" name="Line 61"/>
          <p:cNvSpPr>
            <a:spLocks noChangeShapeType="1"/>
          </p:cNvSpPr>
          <p:nvPr/>
        </p:nvSpPr>
        <p:spPr bwMode="auto">
          <a:xfrm rot="96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64" name="Line 62"/>
          <p:cNvSpPr>
            <a:spLocks noChangeShapeType="1"/>
          </p:cNvSpPr>
          <p:nvPr/>
        </p:nvSpPr>
        <p:spPr bwMode="auto">
          <a:xfrm rot="99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65" name="Line 63"/>
          <p:cNvSpPr>
            <a:spLocks noChangeShapeType="1"/>
          </p:cNvSpPr>
          <p:nvPr/>
        </p:nvSpPr>
        <p:spPr bwMode="auto">
          <a:xfrm rot="102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66" name="Line 64"/>
          <p:cNvSpPr>
            <a:spLocks noChangeShapeType="1"/>
          </p:cNvSpPr>
          <p:nvPr/>
        </p:nvSpPr>
        <p:spPr bwMode="auto">
          <a:xfrm rot="10500000">
            <a:off x="1270000" y="508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67" name="Line 65"/>
          <p:cNvSpPr>
            <a:spLocks noChangeShapeType="1"/>
          </p:cNvSpPr>
          <p:nvPr/>
        </p:nvSpPr>
        <p:spPr bwMode="auto">
          <a:xfrm>
            <a:off x="6350000" y="38100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68" name="Line 66"/>
          <p:cNvSpPr>
            <a:spLocks noChangeShapeType="1"/>
          </p:cNvSpPr>
          <p:nvPr/>
        </p:nvSpPr>
        <p:spPr bwMode="auto">
          <a:xfrm rot="2700000">
            <a:off x="6350000" y="38100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69" name="Line 67"/>
          <p:cNvSpPr>
            <a:spLocks noChangeShapeType="1"/>
          </p:cNvSpPr>
          <p:nvPr/>
        </p:nvSpPr>
        <p:spPr bwMode="auto">
          <a:xfrm rot="5400000">
            <a:off x="6350000" y="38100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70" name="Line 68"/>
          <p:cNvSpPr>
            <a:spLocks noChangeShapeType="1"/>
          </p:cNvSpPr>
          <p:nvPr/>
        </p:nvSpPr>
        <p:spPr bwMode="auto">
          <a:xfrm rot="8100000">
            <a:off x="6350000" y="3810000"/>
            <a:ext cx="50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5671" name="Rectangle 7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2400" dirty="0"/>
              <a:t>3. Notion du jour : algorithme paramétré 	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Actions paramétrées en VBA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sion">
  <a:themeElements>
    <a:clrScheme name="Fusion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Fus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us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10443</TotalTime>
  <Words>63</Words>
  <Application>Microsoft Office PowerPoint</Application>
  <PresentationFormat>Affichage à l'écran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Tahoma</vt:lpstr>
      <vt:lpstr>Times</vt:lpstr>
      <vt:lpstr>Wingdings</vt:lpstr>
      <vt:lpstr>Fusion</vt:lpstr>
      <vt:lpstr>3. Notion du jour : algorithme paramétré   Actions paramétrées en VBA</vt:lpstr>
    </vt:vector>
  </TitlesOfParts>
  <Company>LGGE / CNRS / UJF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Anne Letreguilly</dc:creator>
  <cp:lastModifiedBy>Frederic Parrenin</cp:lastModifiedBy>
  <cp:revision>530</cp:revision>
  <cp:lastPrinted>2020-08-17T10:24:56Z</cp:lastPrinted>
  <dcterms:created xsi:type="dcterms:W3CDTF">2002-01-11T09:43:34Z</dcterms:created>
  <dcterms:modified xsi:type="dcterms:W3CDTF">2020-10-07T10:10:58Z</dcterms:modified>
</cp:coreProperties>
</file>