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o-RO" sz="4400" spc="-1" strike="noStrike">
                <a:latin typeface="Arial"/>
              </a:rPr>
              <a:t>Click to edit the title text format</a:t>
            </a:r>
            <a:endParaRPr b="0" lang="ro-RO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o-RO" sz="3200" spc="-1" strike="noStrike">
                <a:latin typeface="Arial"/>
              </a:rPr>
              <a:t>Click to edit the outline text format</a:t>
            </a:r>
            <a:endParaRPr b="0" lang="ro-RO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o-RO" sz="2800" spc="-1" strike="noStrike">
                <a:latin typeface="Arial"/>
              </a:rPr>
              <a:t>Second Outline Level</a:t>
            </a:r>
            <a:endParaRPr b="0" lang="ro-RO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o-RO" sz="2400" spc="-1" strike="noStrike">
                <a:latin typeface="Arial"/>
              </a:rPr>
              <a:t>Third Outline Level</a:t>
            </a:r>
            <a:endParaRPr b="0" lang="ro-RO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o-RO" sz="2000" spc="-1" strike="noStrike">
                <a:latin typeface="Arial"/>
              </a:rPr>
              <a:t>Fourth Outline Level</a:t>
            </a:r>
            <a:endParaRPr b="0" lang="ro-RO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o-RO" sz="2000" spc="-1" strike="noStrike">
                <a:latin typeface="Arial"/>
              </a:rPr>
              <a:t>Fifth Outline Level</a:t>
            </a:r>
            <a:endParaRPr b="0" lang="ro-RO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o-RO" sz="2000" spc="-1" strike="noStrike">
                <a:latin typeface="Arial"/>
              </a:rPr>
              <a:t>Sixth Outline Level</a:t>
            </a:r>
            <a:endParaRPr b="0" lang="ro-RO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o-RO" sz="2000" spc="-1" strike="noStrike">
                <a:latin typeface="Arial"/>
              </a:rPr>
              <a:t>Seventh Outline Level</a:t>
            </a:r>
            <a:endParaRPr b="0" lang="ro-RO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o-RO" sz="1400" spc="-1" strike="noStrike">
                <a:latin typeface="Times New Roman"/>
              </a:rPr>
              <a:t>&lt;date/time&gt;</a:t>
            </a:r>
            <a:endParaRPr b="0" lang="ro-RO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o-RO" sz="1400" spc="-1" strike="noStrike">
                <a:latin typeface="Times New Roman"/>
              </a:rPr>
              <a:t>&lt;footer&gt;</a:t>
            </a:r>
            <a:endParaRPr b="0" lang="ro-RO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7204F90-30AB-47F3-825C-665F72A0F7F6}" type="slidenum">
              <a:rPr b="0" lang="ro-RO" sz="1400" spc="-1" strike="noStrike">
                <a:latin typeface="Times New Roman"/>
              </a:rPr>
              <a:t>&lt;number&gt;</a:t>
            </a:fld>
            <a:endParaRPr b="0" lang="ro-RO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o-RO" sz="4400" spc="-1" strike="noStrike">
                <a:latin typeface="Arial"/>
              </a:rPr>
              <a:t>Created by Impress</a:t>
            </a:r>
            <a:endParaRPr b="0" lang="ro-RO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o-RO" sz="3200" spc="-1" strike="noStrike">
                <a:latin typeface="Arial"/>
              </a:rPr>
              <a:t>Default text box, has no blue border when click in it.</a:t>
            </a:r>
            <a:endParaRPr b="0" lang="ro-RO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2020-09-30T17:23:21Z</dcterms:created>
  <dc:creator>Mihai Vasiliu</dc:creator>
  <dc:description/>
  <dc:language>ro-RO</dc:language>
  <cp:lastModifiedBy>Mihai Vasiliu</cp:lastModifiedBy>
  <dcterms:modified xsi:type="dcterms:W3CDTF">2020-09-30T17:24:24Z</dcterms:modified>
  <cp:revision>2</cp:revision>
  <dc:subject/>
  <dc:title/>
</cp:coreProperties>
</file>