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0" r:id="rId1"/>
    <p:sldMasterId id="2147483880" r:id="rId2"/>
    <p:sldMasterId id="2147483903" r:id="rId3"/>
  </p:sldMasterIdLst>
  <p:notesMasterIdLst>
    <p:notesMasterId r:id="rId5"/>
  </p:notesMasterIdLst>
  <p:handoutMasterIdLst>
    <p:handoutMasterId r:id="rId6"/>
  </p:handoutMasterIdLst>
  <p:sldIdLst>
    <p:sldId id="370" r:id="rId4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640" userDrawn="1">
          <p15:clr>
            <a:srgbClr val="A4A3A4"/>
          </p15:clr>
        </p15:guide>
        <p15:guide id="3" orient="horz" pos="42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20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orient="horz" pos="3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F4C"/>
    <a:srgbClr val="FDB913"/>
    <a:srgbClr val="00B49D"/>
    <a:srgbClr val="0089CF"/>
    <a:srgbClr val="004568"/>
    <a:srgbClr val="646363"/>
    <a:srgbClr val="876001"/>
    <a:srgbClr val="0E3570"/>
    <a:srgbClr val="C1C0C0"/>
    <a:srgbClr val="A2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08E34-F7DB-324B-AD96-07A74BDCE870}" v="283" dt="2020-09-17T17:00:39.463"/>
    <p1510:client id="{F88BAC19-5175-449F-54B4-68651A03C071}" v="23" dt="2020-09-17T16:24:5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5640"/>
        <p:guide orient="horz" pos="420"/>
        <p:guide pos="2880"/>
        <p:guide pos="120"/>
        <p:guide orient="horz" pos="180"/>
        <p:guide orient="horz" pos="31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d Pfeifer" userId="S::gp@suse.com::6bd80481-187b-4058-85ba-c25567232a20" providerId="AD" clId="Web-{F88BAC19-5175-449F-54B4-68651A03C071}"/>
    <pc:docChg chg="delSld">
      <pc:chgData name="Gerald Pfeifer" userId="S::gp@suse.com::6bd80481-187b-4058-85ba-c25567232a20" providerId="AD" clId="Web-{F88BAC19-5175-449F-54B4-68651A03C071}" dt="2020-09-17T16:24:56.561" v="22"/>
      <pc:docMkLst>
        <pc:docMk/>
      </pc:docMkLst>
      <pc:sldChg chg="del">
        <pc:chgData name="Gerald Pfeifer" userId="S::gp@suse.com::6bd80481-187b-4058-85ba-c25567232a20" providerId="AD" clId="Web-{F88BAC19-5175-449F-54B4-68651A03C071}" dt="2020-09-17T16:23:25.059" v="4"/>
        <pc:sldMkLst>
          <pc:docMk/>
          <pc:sldMk cId="3187199266" sldId="335"/>
        </pc:sldMkLst>
      </pc:sldChg>
      <pc:sldChg chg="del">
        <pc:chgData name="Gerald Pfeifer" userId="S::gp@suse.com::6bd80481-187b-4058-85ba-c25567232a20" providerId="AD" clId="Web-{F88BAC19-5175-449F-54B4-68651A03C071}" dt="2020-09-17T16:24:56.561" v="22"/>
        <pc:sldMkLst>
          <pc:docMk/>
          <pc:sldMk cId="625984798" sldId="342"/>
        </pc:sldMkLst>
      </pc:sldChg>
      <pc:sldChg chg="del">
        <pc:chgData name="Gerald Pfeifer" userId="S::gp@suse.com::6bd80481-187b-4058-85ba-c25567232a20" providerId="AD" clId="Web-{F88BAC19-5175-449F-54B4-68651A03C071}" dt="2020-09-17T16:23:54.904" v="13"/>
        <pc:sldMkLst>
          <pc:docMk/>
          <pc:sldMk cId="1173185609" sldId="344"/>
        </pc:sldMkLst>
      </pc:sldChg>
      <pc:sldChg chg="del">
        <pc:chgData name="Gerald Pfeifer" userId="S::gp@suse.com::6bd80481-187b-4058-85ba-c25567232a20" providerId="AD" clId="Web-{F88BAC19-5175-449F-54B4-68651A03C071}" dt="2020-09-17T16:23:52.122" v="11"/>
        <pc:sldMkLst>
          <pc:docMk/>
          <pc:sldMk cId="1362545342" sldId="348"/>
        </pc:sldMkLst>
      </pc:sldChg>
      <pc:sldChg chg="del">
        <pc:chgData name="Gerald Pfeifer" userId="S::gp@suse.com::6bd80481-187b-4058-85ba-c25567232a20" providerId="AD" clId="Web-{F88BAC19-5175-449F-54B4-68651A03C071}" dt="2020-09-17T16:23:50.685" v="10"/>
        <pc:sldMkLst>
          <pc:docMk/>
          <pc:sldMk cId="50438554" sldId="350"/>
        </pc:sldMkLst>
      </pc:sldChg>
      <pc:sldChg chg="del">
        <pc:chgData name="Gerald Pfeifer" userId="S::gp@suse.com::6bd80481-187b-4058-85ba-c25567232a20" providerId="AD" clId="Web-{F88BAC19-5175-449F-54B4-68651A03C071}" dt="2020-09-17T16:24:49.780" v="16"/>
        <pc:sldMkLst>
          <pc:docMk/>
          <pc:sldMk cId="3001525414" sldId="355"/>
        </pc:sldMkLst>
      </pc:sldChg>
      <pc:sldChg chg="del">
        <pc:chgData name="Gerald Pfeifer" userId="S::gp@suse.com::6bd80481-187b-4058-85ba-c25567232a20" providerId="AD" clId="Web-{F88BAC19-5175-449F-54B4-68651A03C071}" dt="2020-09-17T16:24:50.717" v="17"/>
        <pc:sldMkLst>
          <pc:docMk/>
          <pc:sldMk cId="1212490283" sldId="356"/>
        </pc:sldMkLst>
      </pc:sldChg>
      <pc:sldChg chg="del">
        <pc:chgData name="Gerald Pfeifer" userId="S::gp@suse.com::6bd80481-187b-4058-85ba-c25567232a20" providerId="AD" clId="Web-{F88BAC19-5175-449F-54B4-68651A03C071}" dt="2020-09-17T16:24:51.561" v="18"/>
        <pc:sldMkLst>
          <pc:docMk/>
          <pc:sldMk cId="2653027562" sldId="357"/>
        </pc:sldMkLst>
      </pc:sldChg>
      <pc:sldChg chg="del">
        <pc:chgData name="Gerald Pfeifer" userId="S::gp@suse.com::6bd80481-187b-4058-85ba-c25567232a20" providerId="AD" clId="Web-{F88BAC19-5175-449F-54B4-68651A03C071}" dt="2020-09-17T16:24:53.421" v="19"/>
        <pc:sldMkLst>
          <pc:docMk/>
          <pc:sldMk cId="1675778667" sldId="360"/>
        </pc:sldMkLst>
      </pc:sldChg>
      <pc:sldChg chg="del">
        <pc:chgData name="Gerald Pfeifer" userId="S::gp@suse.com::6bd80481-187b-4058-85ba-c25567232a20" providerId="AD" clId="Web-{F88BAC19-5175-449F-54B4-68651A03C071}" dt="2020-09-17T16:24:53.999" v="20"/>
        <pc:sldMkLst>
          <pc:docMk/>
          <pc:sldMk cId="876227594" sldId="361"/>
        </pc:sldMkLst>
      </pc:sldChg>
      <pc:sldChg chg="del">
        <pc:chgData name="Gerald Pfeifer" userId="S::gp@suse.com::6bd80481-187b-4058-85ba-c25567232a20" providerId="AD" clId="Web-{F88BAC19-5175-449F-54B4-68651A03C071}" dt="2020-09-17T16:23:40.966" v="8"/>
        <pc:sldMkLst>
          <pc:docMk/>
          <pc:sldMk cId="1943430987" sldId="367"/>
        </pc:sldMkLst>
      </pc:sldChg>
      <pc:sldChg chg="del">
        <pc:chgData name="Gerald Pfeifer" userId="S::gp@suse.com::6bd80481-187b-4058-85ba-c25567232a20" providerId="AD" clId="Web-{F88BAC19-5175-449F-54B4-68651A03C071}" dt="2020-09-17T16:23:30.544" v="6"/>
        <pc:sldMkLst>
          <pc:docMk/>
          <pc:sldMk cId="1360240240" sldId="368"/>
        </pc:sldMkLst>
      </pc:sldChg>
      <pc:sldChg chg="del">
        <pc:chgData name="Gerald Pfeifer" userId="S::gp@suse.com::6bd80481-187b-4058-85ba-c25567232a20" providerId="AD" clId="Web-{F88BAC19-5175-449F-54B4-68651A03C071}" dt="2020-09-17T16:23:36.731" v="7"/>
        <pc:sldMkLst>
          <pc:docMk/>
          <pc:sldMk cId="1891227934" sldId="369"/>
        </pc:sldMkLst>
      </pc:sldChg>
      <pc:sldChg chg="del">
        <pc:chgData name="Gerald Pfeifer" userId="S::gp@suse.com::6bd80481-187b-4058-85ba-c25567232a20" providerId="AD" clId="Web-{F88BAC19-5175-449F-54B4-68651A03C071}" dt="2020-09-17T16:24:55.655" v="21"/>
        <pc:sldMkLst>
          <pc:docMk/>
          <pc:sldMk cId="3394861067" sldId="375"/>
        </pc:sldMkLst>
      </pc:sldChg>
      <pc:sldChg chg="del">
        <pc:chgData name="Gerald Pfeifer" userId="S::gp@suse.com::6bd80481-187b-4058-85ba-c25567232a20" providerId="AD" clId="Web-{F88BAC19-5175-449F-54B4-68651A03C071}" dt="2020-09-17T16:24:05.935" v="15"/>
        <pc:sldMkLst>
          <pc:docMk/>
          <pc:sldMk cId="449350665" sldId="376"/>
        </pc:sldMkLst>
      </pc:sldChg>
      <pc:sldChg chg="del">
        <pc:chgData name="Gerald Pfeifer" userId="S::gp@suse.com::6bd80481-187b-4058-85ba-c25567232a20" providerId="AD" clId="Web-{F88BAC19-5175-449F-54B4-68651A03C071}" dt="2020-09-17T16:23:53.450" v="12"/>
        <pc:sldMkLst>
          <pc:docMk/>
          <pc:sldMk cId="1879297605" sldId="377"/>
        </pc:sldMkLst>
      </pc:sldChg>
      <pc:sldChg chg="del">
        <pc:chgData name="Gerald Pfeifer" userId="S::gp@suse.com::6bd80481-187b-4058-85ba-c25567232a20" providerId="AD" clId="Web-{F88BAC19-5175-449F-54B4-68651A03C071}" dt="2020-09-17T16:23:45.044" v="9"/>
        <pc:sldMkLst>
          <pc:docMk/>
          <pc:sldMk cId="2170110323" sldId="378"/>
        </pc:sldMkLst>
      </pc:sldChg>
      <pc:sldChg chg="del">
        <pc:chgData name="Gerald Pfeifer" userId="S::gp@suse.com::6bd80481-187b-4058-85ba-c25567232a20" providerId="AD" clId="Web-{F88BAC19-5175-449F-54B4-68651A03C071}" dt="2020-09-17T16:24:02.123" v="14"/>
        <pc:sldMkLst>
          <pc:docMk/>
          <pc:sldMk cId="952510146" sldId="379"/>
        </pc:sldMkLst>
      </pc:sldChg>
      <pc:sldChg chg="del">
        <pc:chgData name="Gerald Pfeifer" userId="S::gp@suse.com::6bd80481-187b-4058-85ba-c25567232a20" providerId="AD" clId="Web-{F88BAC19-5175-449F-54B4-68651A03C071}" dt="2020-09-17T16:23:26.340" v="5"/>
        <pc:sldMkLst>
          <pc:docMk/>
          <pc:sldMk cId="2361574753" sldId="380"/>
        </pc:sldMkLst>
      </pc:sldChg>
      <pc:sldChg chg="del">
        <pc:chgData name="Gerald Pfeifer" userId="S::gp@suse.com::6bd80481-187b-4058-85ba-c25567232a20" providerId="AD" clId="Web-{F88BAC19-5175-449F-54B4-68651A03C071}" dt="2020-09-17T16:23:21.372" v="0"/>
        <pc:sldMkLst>
          <pc:docMk/>
          <pc:sldMk cId="2904313614" sldId="381"/>
        </pc:sldMkLst>
      </pc:sldChg>
      <pc:sldChg chg="del">
        <pc:chgData name="Gerald Pfeifer" userId="S::gp@suse.com::6bd80481-187b-4058-85ba-c25567232a20" providerId="AD" clId="Web-{F88BAC19-5175-449F-54B4-68651A03C071}" dt="2020-09-17T16:23:24.106" v="1"/>
        <pc:sldMkLst>
          <pc:docMk/>
          <pc:sldMk cId="1764374416" sldId="382"/>
        </pc:sldMkLst>
      </pc:sldChg>
      <pc:sldChg chg="del">
        <pc:chgData name="Gerald Pfeifer" userId="S::gp@suse.com::6bd80481-187b-4058-85ba-c25567232a20" providerId="AD" clId="Web-{F88BAC19-5175-449F-54B4-68651A03C071}" dt="2020-09-17T16:23:24.637" v="2"/>
        <pc:sldMkLst>
          <pc:docMk/>
          <pc:sldMk cId="968734873" sldId="383"/>
        </pc:sldMkLst>
      </pc:sldChg>
      <pc:sldChg chg="del">
        <pc:chgData name="Gerald Pfeifer" userId="S::gp@suse.com::6bd80481-187b-4058-85ba-c25567232a20" providerId="AD" clId="Web-{F88BAC19-5175-449F-54B4-68651A03C071}" dt="2020-09-17T16:23:24.684" v="3"/>
        <pc:sldMkLst>
          <pc:docMk/>
          <pc:sldMk cId="4169298995" sldId="384"/>
        </pc:sldMkLst>
      </pc:sldChg>
    </pc:docChg>
  </pc:docChgLst>
  <pc:docChgLst>
    <pc:chgData name="Gerald Pfeifer" userId="S::gp@suse.com::6bd80481-187b-4058-85ba-c25567232a20" providerId="AD" clId="Web-{78A08E34-F7DB-324B-AD96-07A74BDCE870}"/>
    <pc:docChg chg="addSld delSld modSld addMainMaster delMainMaster">
      <pc:chgData name="Gerald Pfeifer" userId="S::gp@suse.com::6bd80481-187b-4058-85ba-c25567232a20" providerId="AD" clId="Web-{78A08E34-F7DB-324B-AD96-07A74BDCE870}" dt="2020-09-17T17:00:39.463" v="246"/>
      <pc:docMkLst>
        <pc:docMk/>
      </pc:docMkLst>
      <pc:sldChg chg="addSp delSp modSp add del mod modClrScheme chgLayout">
        <pc:chgData name="Gerald Pfeifer" userId="S::gp@suse.com::6bd80481-187b-4058-85ba-c25567232a20" providerId="AD" clId="Web-{78A08E34-F7DB-324B-AD96-07A74BDCE870}" dt="2020-09-17T17:00:39.463" v="246"/>
        <pc:sldMkLst>
          <pc:docMk/>
          <pc:sldMk cId="592591909" sldId="370"/>
        </pc:sldMkLst>
        <pc:spChg chg="del mod ord">
          <ac:chgData name="Gerald Pfeifer" userId="S::gp@suse.com::6bd80481-187b-4058-85ba-c25567232a20" providerId="AD" clId="Web-{78A08E34-F7DB-324B-AD96-07A74BDCE870}" dt="2020-09-17T16:54:33.255" v="234"/>
          <ac:spMkLst>
            <pc:docMk/>
            <pc:sldMk cId="592591909" sldId="370"/>
            <ac:spMk id="2" creationId="{0170DDF3-5EE2-4F30-AF39-F48B27A7B592}"/>
          </ac:spMkLst>
        </pc:spChg>
        <pc:spChg chg="del mod">
          <ac:chgData name="Gerald Pfeifer" userId="S::gp@suse.com::6bd80481-187b-4058-85ba-c25567232a20" providerId="AD" clId="Web-{78A08E34-F7DB-324B-AD96-07A74BDCE870}" dt="2020-09-17T16:35:56.690" v="126"/>
          <ac:spMkLst>
            <pc:docMk/>
            <pc:sldMk cId="592591909" sldId="370"/>
            <ac:spMk id="3" creationId="{7AF78D49-5281-4E0A-B4EC-62338263EB5A}"/>
          </ac:spMkLst>
        </pc:spChg>
        <pc:spChg chg="del">
          <ac:chgData name="Gerald Pfeifer" userId="S::gp@suse.com::6bd80481-187b-4058-85ba-c25567232a20" providerId="AD" clId="Web-{78A08E34-F7DB-324B-AD96-07A74BDCE870}" dt="2020-09-17T16:36:04.034" v="148"/>
          <ac:spMkLst>
            <pc:docMk/>
            <pc:sldMk cId="592591909" sldId="370"/>
            <ac:spMk id="4" creationId="{86CC3C0F-9B9E-497C-B01A-C4C46668C976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6"/>
          <ac:spMkLst>
            <pc:docMk/>
            <pc:sldMk cId="592591909" sldId="370"/>
            <ac:spMk id="5" creationId="{5BE89B2E-2774-4013-92C0-09D99EAD2E2D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5"/>
          <ac:spMkLst>
            <pc:docMk/>
            <pc:sldMk cId="592591909" sldId="370"/>
            <ac:spMk id="6" creationId="{FC034FF4-1D9A-4666-AA6E-1350490E28EC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4"/>
          <ac:spMkLst>
            <pc:docMk/>
            <pc:sldMk cId="592591909" sldId="370"/>
            <ac:spMk id="7" creationId="{93CA392A-6A30-480F-B7F8-3F8B490D4934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3"/>
          <ac:spMkLst>
            <pc:docMk/>
            <pc:sldMk cId="592591909" sldId="370"/>
            <ac:spMk id="8" creationId="{3B51B0A0-9013-4973-AA1F-6B82D2DD358B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2"/>
          <ac:spMkLst>
            <pc:docMk/>
            <pc:sldMk cId="592591909" sldId="370"/>
            <ac:spMk id="9" creationId="{7219FF30-5AD4-4166-8D61-0AD32EE1D6E3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1"/>
          <ac:spMkLst>
            <pc:docMk/>
            <pc:sldMk cId="592591909" sldId="370"/>
            <ac:spMk id="10" creationId="{2FE74B53-769B-4A42-8891-2302BA26902A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40"/>
          <ac:spMkLst>
            <pc:docMk/>
            <pc:sldMk cId="592591909" sldId="370"/>
            <ac:spMk id="11" creationId="{84B10D58-A25F-4411-8121-758BCC4EA784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39"/>
          <ac:spMkLst>
            <pc:docMk/>
            <pc:sldMk cId="592591909" sldId="370"/>
            <ac:spMk id="12" creationId="{AF7249D4-8ED8-44E2-A685-B7830CA425D5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38"/>
          <ac:spMkLst>
            <pc:docMk/>
            <pc:sldMk cId="592591909" sldId="370"/>
            <ac:spMk id="13" creationId="{9A7085AB-6063-474D-BFDB-9A734B653271}"/>
          </ac:spMkLst>
        </pc:spChg>
        <pc:spChg chg="del">
          <ac:chgData name="Gerald Pfeifer" userId="S::gp@suse.com::6bd80481-187b-4058-85ba-c25567232a20" providerId="AD" clId="Web-{78A08E34-F7DB-324B-AD96-07A74BDCE870}" dt="2020-09-17T16:36:03.128" v="147"/>
          <ac:spMkLst>
            <pc:docMk/>
            <pc:sldMk cId="592591909" sldId="370"/>
            <ac:spMk id="14" creationId="{B570CA0A-BD96-45C5-8591-ED9168DF0F31}"/>
          </ac:spMkLst>
        </pc:spChg>
        <pc:spChg chg="del">
          <ac:chgData name="Gerald Pfeifer" userId="S::gp@suse.com::6bd80481-187b-4058-85ba-c25567232a20" providerId="AD" clId="Web-{78A08E34-F7DB-324B-AD96-07A74BDCE870}" dt="2020-09-17T16:36:07.097" v="149"/>
          <ac:spMkLst>
            <pc:docMk/>
            <pc:sldMk cId="592591909" sldId="370"/>
            <ac:spMk id="15" creationId="{F447EE40-1306-4073-AFE4-10A5EC014E96}"/>
          </ac:spMkLst>
        </pc:spChg>
        <pc:spChg chg="del">
          <ac:chgData name="Gerald Pfeifer" userId="S::gp@suse.com::6bd80481-187b-4058-85ba-c25567232a20" providerId="AD" clId="Web-{78A08E34-F7DB-324B-AD96-07A74BDCE870}" dt="2020-09-17T16:36:01.706" v="137"/>
          <ac:spMkLst>
            <pc:docMk/>
            <pc:sldMk cId="592591909" sldId="370"/>
            <ac:spMk id="17" creationId="{AF12C192-251D-44ED-A383-126DC9525E11}"/>
          </ac:spMkLst>
        </pc:spChg>
        <pc:spChg chg="add del mod">
          <ac:chgData name="Gerald Pfeifer" userId="S::gp@suse.com::6bd80481-187b-4058-85ba-c25567232a20" providerId="AD" clId="Web-{78A08E34-F7DB-324B-AD96-07A74BDCE870}" dt="2020-09-17T16:36:56.006" v="191"/>
          <ac:spMkLst>
            <pc:docMk/>
            <pc:sldMk cId="592591909" sldId="370"/>
            <ac:spMk id="18" creationId="{B40EA6C5-02CB-42A3-986C-1342029268BC}"/>
          </ac:spMkLst>
        </pc:spChg>
        <pc:spChg chg="add del">
          <ac:chgData name="Gerald Pfeifer" userId="S::gp@suse.com::6bd80481-187b-4058-85ba-c25567232a20" providerId="AD" clId="Web-{78A08E34-F7DB-324B-AD96-07A74BDCE870}" dt="2020-09-17T17:00:36.666" v="245"/>
          <ac:spMkLst>
            <pc:docMk/>
            <pc:sldMk cId="592591909" sldId="370"/>
            <ac:spMk id="19" creationId="{6F5D8B9D-9066-4800-9E9A-968150D1CF7D}"/>
          </ac:spMkLst>
        </pc:spChg>
        <pc:spChg chg="add">
          <ac:chgData name="Gerald Pfeifer" userId="S::gp@suse.com::6bd80481-187b-4058-85ba-c25567232a20" providerId="AD" clId="Web-{78A08E34-F7DB-324B-AD96-07A74BDCE870}" dt="2020-09-17T17:00:39.463" v="246"/>
          <ac:spMkLst>
            <pc:docMk/>
            <pc:sldMk cId="592591909" sldId="370"/>
            <ac:spMk id="20" creationId="{C64E2A74-E20D-43B2-94BB-A3DAB8BADD70}"/>
          </ac:spMkLst>
        </pc:spChg>
        <pc:spChg chg="del">
          <ac:chgData name="Gerald Pfeifer" userId="S::gp@suse.com::6bd80481-187b-4058-85ba-c25567232a20" providerId="AD" clId="Web-{78A08E34-F7DB-324B-AD96-07A74BDCE870}" dt="2020-09-17T16:36:01.690" v="136"/>
          <ac:spMkLst>
            <pc:docMk/>
            <pc:sldMk cId="592591909" sldId="370"/>
            <ac:spMk id="25" creationId="{C631437B-1A80-4EBF-A44A-252F828BE363}"/>
          </ac:spMkLst>
        </pc:spChg>
        <pc:spChg chg="del">
          <ac:chgData name="Gerald Pfeifer" userId="S::gp@suse.com::6bd80481-187b-4058-85ba-c25567232a20" providerId="AD" clId="Web-{78A08E34-F7DB-324B-AD96-07A74BDCE870}" dt="2020-09-17T16:36:01.690" v="135"/>
          <ac:spMkLst>
            <pc:docMk/>
            <pc:sldMk cId="592591909" sldId="370"/>
            <ac:spMk id="33" creationId="{163371F0-D255-489E-BF15-65DD2B8237E9}"/>
          </ac:spMkLst>
        </pc:spChg>
        <pc:spChg chg="del">
          <ac:chgData name="Gerald Pfeifer" userId="S::gp@suse.com::6bd80481-187b-4058-85ba-c25567232a20" providerId="AD" clId="Web-{78A08E34-F7DB-324B-AD96-07A74BDCE870}" dt="2020-09-17T16:35:53.721" v="124"/>
          <ac:spMkLst>
            <pc:docMk/>
            <pc:sldMk cId="592591909" sldId="370"/>
            <ac:spMk id="41" creationId="{712E15FD-7F86-439E-AD43-BF427A0598BB}"/>
          </ac:spMkLst>
        </pc:spChg>
        <pc:spChg chg="del">
          <ac:chgData name="Gerald Pfeifer" userId="S::gp@suse.com::6bd80481-187b-4058-85ba-c25567232a20" providerId="AD" clId="Web-{78A08E34-F7DB-324B-AD96-07A74BDCE870}" dt="2020-09-17T16:36:01.690" v="134"/>
          <ac:spMkLst>
            <pc:docMk/>
            <pc:sldMk cId="592591909" sldId="370"/>
            <ac:spMk id="49" creationId="{C7379028-B056-41E5-99D9-94AD96727B5D}"/>
          </ac:spMkLst>
        </pc:spChg>
        <pc:spChg chg="del">
          <ac:chgData name="Gerald Pfeifer" userId="S::gp@suse.com::6bd80481-187b-4058-85ba-c25567232a20" providerId="AD" clId="Web-{78A08E34-F7DB-324B-AD96-07A74BDCE870}" dt="2020-09-17T16:36:01.690" v="133"/>
          <ac:spMkLst>
            <pc:docMk/>
            <pc:sldMk cId="592591909" sldId="370"/>
            <ac:spMk id="57" creationId="{9426B08D-5654-4AE8-91CE-4795EF28D65C}"/>
          </ac:spMkLst>
        </pc:spChg>
        <pc:spChg chg="del mod">
          <ac:chgData name="Gerald Pfeifer" userId="S::gp@suse.com::6bd80481-187b-4058-85ba-c25567232a20" providerId="AD" clId="Web-{78A08E34-F7DB-324B-AD96-07A74BDCE870}" dt="2020-09-17T16:36:59.413" v="195"/>
          <ac:spMkLst>
            <pc:docMk/>
            <pc:sldMk cId="592591909" sldId="370"/>
            <ac:spMk id="65" creationId="{99FC7E4A-284D-4C12-8927-0E3780B32F29}"/>
          </ac:spMkLst>
        </pc:spChg>
        <pc:spChg chg="del mod">
          <ac:chgData name="Gerald Pfeifer" userId="S::gp@suse.com::6bd80481-187b-4058-85ba-c25567232a20" providerId="AD" clId="Web-{78A08E34-F7DB-324B-AD96-07A74BDCE870}" dt="2020-09-17T16:37:00.538" v="196"/>
          <ac:spMkLst>
            <pc:docMk/>
            <pc:sldMk cId="592591909" sldId="370"/>
            <ac:spMk id="66" creationId="{EC7A2941-E87C-4472-AF6B-C6B6F9286CA2}"/>
          </ac:spMkLst>
        </pc:spChg>
        <pc:spChg chg="del mod">
          <ac:chgData name="Gerald Pfeifer" userId="S::gp@suse.com::6bd80481-187b-4058-85ba-c25567232a20" providerId="AD" clId="Web-{78A08E34-F7DB-324B-AD96-07A74BDCE870}" dt="2020-09-17T16:37:05.663" v="200"/>
          <ac:spMkLst>
            <pc:docMk/>
            <pc:sldMk cId="592591909" sldId="370"/>
            <ac:spMk id="69" creationId="{CF84D691-ED88-45BA-8862-AE4F2E2C6093}"/>
          </ac:spMkLst>
        </pc:spChg>
        <pc:spChg chg="del">
          <ac:chgData name="Gerald Pfeifer" userId="S::gp@suse.com::6bd80481-187b-4058-85ba-c25567232a20" providerId="AD" clId="Web-{78A08E34-F7DB-324B-AD96-07A74BDCE870}" dt="2020-09-17T16:37:04.475" v="199"/>
          <ac:spMkLst>
            <pc:docMk/>
            <pc:sldMk cId="592591909" sldId="370"/>
            <ac:spMk id="70" creationId="{904D2A50-FF30-4B63-94EB-07D3FA322836}"/>
          </ac:spMkLst>
        </pc:spChg>
        <pc:spChg chg="del mod">
          <ac:chgData name="Gerald Pfeifer" userId="S::gp@suse.com::6bd80481-187b-4058-85ba-c25567232a20" providerId="AD" clId="Web-{78A08E34-F7DB-324B-AD96-07A74BDCE870}" dt="2020-09-17T16:37:22.367" v="207"/>
          <ac:spMkLst>
            <pc:docMk/>
            <pc:sldMk cId="592591909" sldId="370"/>
            <ac:spMk id="73" creationId="{1E2C2B9D-43A7-4393-BCE8-78D9E1EBEEB7}"/>
          </ac:spMkLst>
        </pc:spChg>
        <pc:spChg chg="del">
          <ac:chgData name="Gerald Pfeifer" userId="S::gp@suse.com::6bd80481-187b-4058-85ba-c25567232a20" providerId="AD" clId="Web-{78A08E34-F7DB-324B-AD96-07A74BDCE870}" dt="2020-09-17T16:37:19.195" v="205"/>
          <ac:spMkLst>
            <pc:docMk/>
            <pc:sldMk cId="592591909" sldId="370"/>
            <ac:spMk id="74" creationId="{56182EA2-4A16-4B9E-99C9-BA1B19425996}"/>
          </ac:spMkLst>
        </pc:spChg>
        <pc:spChg chg="del mod">
          <ac:chgData name="Gerald Pfeifer" userId="S::gp@suse.com::6bd80481-187b-4058-85ba-c25567232a20" providerId="AD" clId="Web-{78A08E34-F7DB-324B-AD96-07A74BDCE870}" dt="2020-09-17T16:36:44.068" v="188"/>
          <ac:spMkLst>
            <pc:docMk/>
            <pc:sldMk cId="592591909" sldId="370"/>
            <ac:spMk id="77" creationId="{26CD20A2-373E-4CDF-AA7A-1C6F1D16EF37}"/>
          </ac:spMkLst>
        </pc:spChg>
        <pc:spChg chg="del">
          <ac:chgData name="Gerald Pfeifer" userId="S::gp@suse.com::6bd80481-187b-4058-85ba-c25567232a20" providerId="AD" clId="Web-{78A08E34-F7DB-324B-AD96-07A74BDCE870}" dt="2020-09-17T16:36:31.552" v="177"/>
          <ac:spMkLst>
            <pc:docMk/>
            <pc:sldMk cId="592591909" sldId="370"/>
            <ac:spMk id="78" creationId="{20F15CDA-838B-4798-BE78-D966F31AF8CC}"/>
          </ac:spMkLst>
        </pc:spChg>
        <pc:spChg chg="mod">
          <ac:chgData name="Gerald Pfeifer" userId="S::gp@suse.com::6bd80481-187b-4058-85ba-c25567232a20" providerId="AD" clId="Web-{78A08E34-F7DB-324B-AD96-07A74BDCE870}" dt="2020-09-17T16:36:16.644" v="166" actId="20577"/>
          <ac:spMkLst>
            <pc:docMk/>
            <pc:sldMk cId="592591909" sldId="370"/>
            <ac:spMk id="81" creationId="{2DEA3C3B-FBF5-4F5A-B7FD-C6B3801CF34B}"/>
          </ac:spMkLst>
        </pc:spChg>
        <pc:spChg chg="del">
          <ac:chgData name="Gerald Pfeifer" userId="S::gp@suse.com::6bd80481-187b-4058-85ba-c25567232a20" providerId="AD" clId="Web-{78A08E34-F7DB-324B-AD96-07A74BDCE870}" dt="2020-09-17T16:35:49.924" v="122"/>
          <ac:spMkLst>
            <pc:docMk/>
            <pc:sldMk cId="592591909" sldId="370"/>
            <ac:spMk id="82" creationId="{30F2FB75-678F-4E6C-B70D-8C53ADBB1E98}"/>
          </ac:spMkLst>
        </pc:spChg>
        <pc:spChg chg="del mod">
          <ac:chgData name="Gerald Pfeifer" userId="S::gp@suse.com::6bd80481-187b-4058-85ba-c25567232a20" providerId="AD" clId="Web-{78A08E34-F7DB-324B-AD96-07A74BDCE870}" dt="2020-09-17T16:36:23.442" v="171"/>
          <ac:spMkLst>
            <pc:docMk/>
            <pc:sldMk cId="592591909" sldId="370"/>
            <ac:spMk id="85" creationId="{CAFE45EE-82B8-4E23-8ACE-627E70518C42}"/>
          </ac:spMkLst>
        </pc:spChg>
        <pc:spChg chg="del mod">
          <ac:chgData name="Gerald Pfeifer" userId="S::gp@suse.com::6bd80481-187b-4058-85ba-c25567232a20" providerId="AD" clId="Web-{78A08E34-F7DB-324B-AD96-07A74BDCE870}" dt="2020-09-17T16:36:30.051" v="176"/>
          <ac:spMkLst>
            <pc:docMk/>
            <pc:sldMk cId="592591909" sldId="370"/>
            <ac:spMk id="86" creationId="{F0673E24-F290-4890-87C6-EBCB8D6D7C06}"/>
          </ac:spMkLst>
        </pc:spChg>
        <pc:grpChg chg="del">
          <ac:chgData name="Gerald Pfeifer" userId="S::gp@suse.com::6bd80481-187b-4058-85ba-c25567232a20" providerId="AD" clId="Web-{78A08E34-F7DB-324B-AD96-07A74BDCE870}" dt="2020-09-17T16:36:01.690" v="132"/>
          <ac:grpSpMkLst>
            <pc:docMk/>
            <pc:sldMk cId="592591909" sldId="370"/>
            <ac:grpSpMk id="95" creationId="{8DFB0FE3-9800-498A-8A86-9E984E708802}"/>
          </ac:grpSpMkLst>
        </pc:grpChg>
        <pc:grpChg chg="del">
          <ac:chgData name="Gerald Pfeifer" userId="S::gp@suse.com::6bd80481-187b-4058-85ba-c25567232a20" providerId="AD" clId="Web-{78A08E34-F7DB-324B-AD96-07A74BDCE870}" dt="2020-09-17T16:36:01.690" v="131"/>
          <ac:grpSpMkLst>
            <pc:docMk/>
            <pc:sldMk cId="592591909" sldId="370"/>
            <ac:grpSpMk id="109" creationId="{18D505D7-76F9-4EB0-9FC1-F27889674817}"/>
          </ac:grpSpMkLst>
        </pc:grpChg>
        <pc:grpChg chg="del">
          <ac:chgData name="Gerald Pfeifer" userId="S::gp@suse.com::6bd80481-187b-4058-85ba-c25567232a20" providerId="AD" clId="Web-{78A08E34-F7DB-324B-AD96-07A74BDCE870}" dt="2020-09-17T16:36:01.690" v="130"/>
          <ac:grpSpMkLst>
            <pc:docMk/>
            <pc:sldMk cId="592591909" sldId="370"/>
            <ac:grpSpMk id="128" creationId="{0301DE43-7424-409C-86CE-2FC94D142D1D}"/>
          </ac:grpSpMkLst>
        </pc:grpChg>
        <pc:grpChg chg="del">
          <ac:chgData name="Gerald Pfeifer" userId="S::gp@suse.com::6bd80481-187b-4058-85ba-c25567232a20" providerId="AD" clId="Web-{78A08E34-F7DB-324B-AD96-07A74BDCE870}" dt="2020-09-17T16:36:01.690" v="129"/>
          <ac:grpSpMkLst>
            <pc:docMk/>
            <pc:sldMk cId="592591909" sldId="370"/>
            <ac:grpSpMk id="133" creationId="{B455A807-FE14-4FDB-9642-D7FF71745295}"/>
          </ac:grpSpMkLst>
        </pc:grpChg>
        <pc:grpChg chg="del">
          <ac:chgData name="Gerald Pfeifer" userId="S::gp@suse.com::6bd80481-187b-4058-85ba-c25567232a20" providerId="AD" clId="Web-{78A08E34-F7DB-324B-AD96-07A74BDCE870}" dt="2020-09-17T16:35:51.799" v="123"/>
          <ac:grpSpMkLst>
            <pc:docMk/>
            <pc:sldMk cId="592591909" sldId="370"/>
            <ac:grpSpMk id="145" creationId="{0D916BDA-4FB8-4A8E-AB46-0578FE157268}"/>
          </ac:grpSpMkLst>
        </pc:grpChg>
        <pc:grpChg chg="del">
          <ac:chgData name="Gerald Pfeifer" userId="S::gp@suse.com::6bd80481-187b-4058-85ba-c25567232a20" providerId="AD" clId="Web-{78A08E34-F7DB-324B-AD96-07A74BDCE870}" dt="2020-09-17T16:36:01.690" v="128"/>
          <ac:grpSpMkLst>
            <pc:docMk/>
            <pc:sldMk cId="592591909" sldId="370"/>
            <ac:grpSpMk id="152" creationId="{44F69D39-6182-42B4-A3FA-1151845A4C25}"/>
          </ac:grpSpMkLst>
        </pc:grpChg>
        <pc:grpChg chg="del">
          <ac:chgData name="Gerald Pfeifer" userId="S::gp@suse.com::6bd80481-187b-4058-85ba-c25567232a20" providerId="AD" clId="Web-{78A08E34-F7DB-324B-AD96-07A74BDCE870}" dt="2020-09-17T16:36:01.690" v="127"/>
          <ac:grpSpMkLst>
            <pc:docMk/>
            <pc:sldMk cId="592591909" sldId="370"/>
            <ac:grpSpMk id="156" creationId="{2967039D-9C1E-4E03-A4ED-89977CD4D56B}"/>
          </ac:grpSpMkLst>
        </pc:grpChg>
        <pc:cxnChg chg="mod">
          <ac:chgData name="Gerald Pfeifer" userId="S::gp@suse.com::6bd80481-187b-4058-85ba-c25567232a20" providerId="AD" clId="Web-{78A08E34-F7DB-324B-AD96-07A74BDCE870}" dt="2020-09-17T16:37:36.196" v="210" actId="1076"/>
          <ac:cxnSpMkLst>
            <pc:docMk/>
            <pc:sldMk cId="592591909" sldId="370"/>
            <ac:cxnSpMk id="67" creationId="{FD152744-601E-4D10-829A-3B2D46C47A71}"/>
          </ac:cxnSpMkLst>
        </pc:cxnChg>
        <pc:cxnChg chg="mod">
          <ac:chgData name="Gerald Pfeifer" userId="S::gp@suse.com::6bd80481-187b-4058-85ba-c25567232a20" providerId="AD" clId="Web-{78A08E34-F7DB-324B-AD96-07A74BDCE870}" dt="2020-09-17T16:37:31.305" v="209" actId="1076"/>
          <ac:cxnSpMkLst>
            <pc:docMk/>
            <pc:sldMk cId="592591909" sldId="370"/>
            <ac:cxnSpMk id="71" creationId="{86CAAD81-36A8-4017-ACB4-BB059E7650A1}"/>
          </ac:cxnSpMkLst>
        </pc:cxnChg>
        <pc:cxnChg chg="mod">
          <ac:chgData name="Gerald Pfeifer" userId="S::gp@suse.com::6bd80481-187b-4058-85ba-c25567232a20" providerId="AD" clId="Web-{78A08E34-F7DB-324B-AD96-07A74BDCE870}" dt="2020-09-17T16:37:26.852" v="208" actId="1076"/>
          <ac:cxnSpMkLst>
            <pc:docMk/>
            <pc:sldMk cId="592591909" sldId="370"/>
            <ac:cxnSpMk id="75" creationId="{A958855F-845C-4F40-91D8-BADE080CF770}"/>
          </ac:cxnSpMkLst>
        </pc:cxnChg>
      </pc:sldChg>
      <pc:sldChg chg="addSp delSp modSp del mod modClrScheme chgLayout">
        <pc:chgData name="Gerald Pfeifer" userId="S::gp@suse.com::6bd80481-187b-4058-85ba-c25567232a20" providerId="AD" clId="Web-{78A08E34-F7DB-324B-AD96-07A74BDCE870}" dt="2020-09-17T16:57:13.670" v="240"/>
        <pc:sldMkLst>
          <pc:docMk/>
          <pc:sldMk cId="2170330674" sldId="371"/>
        </pc:sldMkLst>
        <pc:spChg chg="add del mod ord">
          <ac:chgData name="Gerald Pfeifer" userId="S::gp@suse.com::6bd80481-187b-4058-85ba-c25567232a20" providerId="AD" clId="Web-{78A08E34-F7DB-324B-AD96-07A74BDCE870}" dt="2020-09-17T16:55:27.664" v="237"/>
          <ac:spMkLst>
            <pc:docMk/>
            <pc:sldMk cId="2170330674" sldId="371"/>
            <ac:spMk id="2" creationId="{04475D32-3975-4AED-BE1F-0420FC21D10C}"/>
          </ac:spMkLst>
        </pc:spChg>
        <pc:spChg chg="del mod">
          <ac:chgData name="Gerald Pfeifer" userId="S::gp@suse.com::6bd80481-187b-4058-85ba-c25567232a20" providerId="AD" clId="Web-{78A08E34-F7DB-324B-AD96-07A74BDCE870}" dt="2020-09-17T16:35:46.096" v="121"/>
          <ac:spMkLst>
            <pc:docMk/>
            <pc:sldMk cId="2170330674" sldId="371"/>
            <ac:spMk id="3" creationId="{94BEE0A6-466D-4FB3-9E9D-15C5D62F6915}"/>
          </ac:spMkLst>
        </pc:spChg>
        <pc:spChg chg="del">
          <ac:chgData name="Gerald Pfeifer" userId="S::gp@suse.com::6bd80481-187b-4058-85ba-c25567232a20" providerId="AD" clId="Web-{78A08E34-F7DB-324B-AD96-07A74BDCE870}" dt="2020-09-17T16:35:03.328" v="69"/>
          <ac:spMkLst>
            <pc:docMk/>
            <pc:sldMk cId="2170330674" sldId="371"/>
            <ac:spMk id="5" creationId="{E98B4B56-4E0C-46B0-95C1-BA1E117C20BB}"/>
          </ac:spMkLst>
        </pc:spChg>
        <pc:spChg chg="add del mod">
          <ac:chgData name="Gerald Pfeifer" userId="S::gp@suse.com::6bd80481-187b-4058-85ba-c25567232a20" providerId="AD" clId="Web-{78A08E34-F7DB-324B-AD96-07A74BDCE870}" dt="2020-09-17T16:37:43.306" v="211"/>
          <ac:spMkLst>
            <pc:docMk/>
            <pc:sldMk cId="2170330674" sldId="371"/>
            <ac:spMk id="6" creationId="{D215DCF5-081D-4DBC-943F-369F8F263AA5}"/>
          </ac:spMkLst>
        </pc:spChg>
        <pc:spChg chg="del">
          <ac:chgData name="Gerald Pfeifer" userId="S::gp@suse.com::6bd80481-187b-4058-85ba-c25567232a20" providerId="AD" clId="Web-{78A08E34-F7DB-324B-AD96-07A74BDCE870}" dt="2020-09-17T16:34:58.046" v="67"/>
          <ac:spMkLst>
            <pc:docMk/>
            <pc:sldMk cId="2170330674" sldId="371"/>
            <ac:spMk id="7" creationId="{11B76ECC-807E-4939-9EAC-812E0BC8DE33}"/>
          </ac:spMkLst>
        </pc:spChg>
        <pc:spChg chg="del">
          <ac:chgData name="Gerald Pfeifer" userId="S::gp@suse.com::6bd80481-187b-4058-85ba-c25567232a20" providerId="AD" clId="Web-{78A08E34-F7DB-324B-AD96-07A74BDCE870}" dt="2020-09-17T16:34:55.484" v="65"/>
          <ac:spMkLst>
            <pc:docMk/>
            <pc:sldMk cId="2170330674" sldId="371"/>
            <ac:spMk id="8" creationId="{9BAB6746-7813-463A-89B2-CD5DC3288446}"/>
          </ac:spMkLst>
        </pc:spChg>
        <pc:spChg chg="del">
          <ac:chgData name="Gerald Pfeifer" userId="S::gp@suse.com::6bd80481-187b-4058-85ba-c25567232a20" providerId="AD" clId="Web-{78A08E34-F7DB-324B-AD96-07A74BDCE870}" dt="2020-09-17T16:34:53.905" v="64"/>
          <ac:spMkLst>
            <pc:docMk/>
            <pc:sldMk cId="2170330674" sldId="371"/>
            <ac:spMk id="9" creationId="{285C43B3-5547-4088-AA7B-176A32AB31BD}"/>
          </ac:spMkLst>
        </pc:spChg>
        <pc:spChg chg="del mod">
          <ac:chgData name="Gerald Pfeifer" userId="S::gp@suse.com::6bd80481-187b-4058-85ba-c25567232a20" providerId="AD" clId="Web-{78A08E34-F7DB-324B-AD96-07A74BDCE870}" dt="2020-09-17T16:35:32.423" v="94"/>
          <ac:spMkLst>
            <pc:docMk/>
            <pc:sldMk cId="2170330674" sldId="371"/>
            <ac:spMk id="19" creationId="{0B3963E2-198B-4138-ADF3-811E3E3A32CB}"/>
          </ac:spMkLst>
        </pc:spChg>
        <pc:spChg chg="del">
          <ac:chgData name="Gerald Pfeifer" userId="S::gp@suse.com::6bd80481-187b-4058-85ba-c25567232a20" providerId="AD" clId="Web-{78A08E34-F7DB-324B-AD96-07A74BDCE870}" dt="2020-09-17T16:35:22.985" v="89"/>
          <ac:spMkLst>
            <pc:docMk/>
            <pc:sldMk cId="2170330674" sldId="371"/>
            <ac:spMk id="20" creationId="{66168B95-ADFF-4012-8DC3-431E7BFE86E8}"/>
          </ac:spMkLst>
        </pc:spChg>
        <pc:spChg chg="del">
          <ac:chgData name="Gerald Pfeifer" userId="S::gp@suse.com::6bd80481-187b-4058-85ba-c25567232a20" providerId="AD" clId="Web-{78A08E34-F7DB-324B-AD96-07A74BDCE870}" dt="2020-09-17T16:35:22.985" v="88"/>
          <ac:spMkLst>
            <pc:docMk/>
            <pc:sldMk cId="2170330674" sldId="371"/>
            <ac:spMk id="21" creationId="{A0740F95-A2B9-4526-9409-EFA751B4512D}"/>
          </ac:spMkLst>
        </pc:spChg>
        <pc:spChg chg="del">
          <ac:chgData name="Gerald Pfeifer" userId="S::gp@suse.com::6bd80481-187b-4058-85ba-c25567232a20" providerId="AD" clId="Web-{78A08E34-F7DB-324B-AD96-07A74BDCE870}" dt="2020-09-17T16:35:22.985" v="87"/>
          <ac:spMkLst>
            <pc:docMk/>
            <pc:sldMk cId="2170330674" sldId="371"/>
            <ac:spMk id="22" creationId="{446CC610-FB35-4816-85F4-66B16007325F}"/>
          </ac:spMkLst>
        </pc:spChg>
        <pc:spChg chg="del">
          <ac:chgData name="Gerald Pfeifer" userId="S::gp@suse.com::6bd80481-187b-4058-85ba-c25567232a20" providerId="AD" clId="Web-{78A08E34-F7DB-324B-AD96-07A74BDCE870}" dt="2020-09-17T16:35:40.642" v="116"/>
          <ac:spMkLst>
            <pc:docMk/>
            <pc:sldMk cId="2170330674" sldId="371"/>
            <ac:spMk id="31" creationId="{6C41DDE4-39E2-4AE6-B3D6-F8BB01117815}"/>
          </ac:spMkLst>
        </pc:spChg>
        <pc:spChg chg="del">
          <ac:chgData name="Gerald Pfeifer" userId="S::gp@suse.com::6bd80481-187b-4058-85ba-c25567232a20" providerId="AD" clId="Web-{78A08E34-F7DB-324B-AD96-07A74BDCE870}" dt="2020-09-17T16:35:36.798" v="114"/>
          <ac:spMkLst>
            <pc:docMk/>
            <pc:sldMk cId="2170330674" sldId="371"/>
            <ac:spMk id="32" creationId="{652D2D1A-DD4C-455F-8D42-CF3A856B1066}"/>
          </ac:spMkLst>
        </pc:spChg>
        <pc:spChg chg="del">
          <ac:chgData name="Gerald Pfeifer" userId="S::gp@suse.com::6bd80481-187b-4058-85ba-c25567232a20" providerId="AD" clId="Web-{78A08E34-F7DB-324B-AD96-07A74BDCE870}" dt="2020-09-17T16:35:36.798" v="113"/>
          <ac:spMkLst>
            <pc:docMk/>
            <pc:sldMk cId="2170330674" sldId="371"/>
            <ac:spMk id="33" creationId="{A3AFD20B-A562-462B-B010-4528E1C02B41}"/>
          </ac:spMkLst>
        </pc:spChg>
        <pc:spChg chg="del">
          <ac:chgData name="Gerald Pfeifer" userId="S::gp@suse.com::6bd80481-187b-4058-85ba-c25567232a20" providerId="AD" clId="Web-{78A08E34-F7DB-324B-AD96-07A74BDCE870}" dt="2020-09-17T16:35:39.627" v="115"/>
          <ac:spMkLst>
            <pc:docMk/>
            <pc:sldMk cId="2170330674" sldId="371"/>
            <ac:spMk id="34" creationId="{9B5C5905-F813-4415-A6FB-765C22EC02EC}"/>
          </ac:spMkLst>
        </pc:spChg>
        <pc:spChg chg="del">
          <ac:chgData name="Gerald Pfeifer" userId="S::gp@suse.com::6bd80481-187b-4058-85ba-c25567232a20" providerId="AD" clId="Web-{78A08E34-F7DB-324B-AD96-07A74BDCE870}" dt="2020-09-17T16:35:36.798" v="112"/>
          <ac:spMkLst>
            <pc:docMk/>
            <pc:sldMk cId="2170330674" sldId="371"/>
            <ac:spMk id="43" creationId="{8089C8D7-231B-4B08-955C-A1685340C813}"/>
          </ac:spMkLst>
        </pc:spChg>
        <pc:spChg chg="del">
          <ac:chgData name="Gerald Pfeifer" userId="S::gp@suse.com::6bd80481-187b-4058-85ba-c25567232a20" providerId="AD" clId="Web-{78A08E34-F7DB-324B-AD96-07A74BDCE870}" dt="2020-09-17T16:35:36.798" v="111"/>
          <ac:spMkLst>
            <pc:docMk/>
            <pc:sldMk cId="2170330674" sldId="371"/>
            <ac:spMk id="44" creationId="{AE0D2D47-DF92-4946-9F7F-021A8102C91A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10"/>
          <ac:spMkLst>
            <pc:docMk/>
            <pc:sldMk cId="2170330674" sldId="371"/>
            <ac:spMk id="45" creationId="{1EA64E39-FDD3-4F36-BA95-D92C7E45ED3A}"/>
          </ac:spMkLst>
        </pc:spChg>
        <pc:spChg chg="del">
          <ac:chgData name="Gerald Pfeifer" userId="S::gp@suse.com::6bd80481-187b-4058-85ba-c25567232a20" providerId="AD" clId="Web-{78A08E34-F7DB-324B-AD96-07A74BDCE870}" dt="2020-09-17T16:35:42.861" v="118"/>
          <ac:spMkLst>
            <pc:docMk/>
            <pc:sldMk cId="2170330674" sldId="371"/>
            <ac:spMk id="46" creationId="{59827BAA-46C7-4090-A5B4-C5E9B266119B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6"/>
          <ac:spMkLst>
            <pc:docMk/>
            <pc:sldMk cId="2170330674" sldId="371"/>
            <ac:spMk id="60" creationId="{A24A2229-11F7-41F2-A1FE-C8FD87DEFEEE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5"/>
          <ac:spMkLst>
            <pc:docMk/>
            <pc:sldMk cId="2170330674" sldId="371"/>
            <ac:spMk id="61" creationId="{6CDC3C1A-E39A-4F50-8B07-C70BBCADDED1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4"/>
          <ac:spMkLst>
            <pc:docMk/>
            <pc:sldMk cId="2170330674" sldId="371"/>
            <ac:spMk id="62" creationId="{DCBCCF6B-705C-4366-AD97-F99C5914EF4F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3"/>
          <ac:spMkLst>
            <pc:docMk/>
            <pc:sldMk cId="2170330674" sldId="371"/>
            <ac:spMk id="63" creationId="{D1E183B6-EDBF-47B9-B8FB-194C2624DE3C}"/>
          </ac:spMkLst>
        </pc:spChg>
        <pc:spChg chg="del">
          <ac:chgData name="Gerald Pfeifer" userId="S::gp@suse.com::6bd80481-187b-4058-85ba-c25567232a20" providerId="AD" clId="Web-{78A08E34-F7DB-324B-AD96-07A74BDCE870}" dt="2020-09-17T16:35:41.736" v="117"/>
          <ac:spMkLst>
            <pc:docMk/>
            <pc:sldMk cId="2170330674" sldId="371"/>
            <ac:spMk id="71" creationId="{BDAFDE9E-E6E8-4598-B64D-5BEB4A78D8F0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9"/>
          <ac:spMkLst>
            <pc:docMk/>
            <pc:sldMk cId="2170330674" sldId="371"/>
            <ac:spMk id="72" creationId="{DC910ADD-C009-49E8-9123-598806E247AA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8"/>
          <ac:spMkLst>
            <pc:docMk/>
            <pc:sldMk cId="2170330674" sldId="371"/>
            <ac:spMk id="73" creationId="{9A685664-D4F0-47B2-A804-ADF2ED6923DC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7"/>
          <ac:spMkLst>
            <pc:docMk/>
            <pc:sldMk cId="2170330674" sldId="371"/>
            <ac:spMk id="74" creationId="{878FAF9E-0D18-4FB9-8E86-9E8E2879E1BC}"/>
          </ac:spMkLst>
        </pc:spChg>
        <pc:spChg chg="del">
          <ac:chgData name="Gerald Pfeifer" userId="S::gp@suse.com::6bd80481-187b-4058-85ba-c25567232a20" providerId="AD" clId="Web-{78A08E34-F7DB-324B-AD96-07A74BDCE870}" dt="2020-09-17T16:35:13.031" v="83"/>
          <ac:spMkLst>
            <pc:docMk/>
            <pc:sldMk cId="2170330674" sldId="371"/>
            <ac:spMk id="82" creationId="{C0862913-F1B6-4173-BDC7-A49F030C2033}"/>
          </ac:spMkLst>
        </pc:spChg>
        <pc:spChg chg="del">
          <ac:chgData name="Gerald Pfeifer" userId="S::gp@suse.com::6bd80481-187b-4058-85ba-c25567232a20" providerId="AD" clId="Web-{78A08E34-F7DB-324B-AD96-07A74BDCE870}" dt="2020-09-17T16:35:09.094" v="78"/>
          <ac:spMkLst>
            <pc:docMk/>
            <pc:sldMk cId="2170330674" sldId="371"/>
            <ac:spMk id="83" creationId="{F233D1A5-7503-4106-80BE-85E26FB839FC}"/>
          </ac:spMkLst>
        </pc:spChg>
        <pc:spChg chg="del">
          <ac:chgData name="Gerald Pfeifer" userId="S::gp@suse.com::6bd80481-187b-4058-85ba-c25567232a20" providerId="AD" clId="Web-{78A08E34-F7DB-324B-AD96-07A74BDCE870}" dt="2020-09-17T16:35:10.922" v="80"/>
          <ac:spMkLst>
            <pc:docMk/>
            <pc:sldMk cId="2170330674" sldId="371"/>
            <ac:spMk id="84" creationId="{5E7B426C-6A17-4173-B4F7-361E026FDE7F}"/>
          </ac:spMkLst>
        </pc:spChg>
        <pc:spChg chg="del">
          <ac:chgData name="Gerald Pfeifer" userId="S::gp@suse.com::6bd80481-187b-4058-85ba-c25567232a20" providerId="AD" clId="Web-{78A08E34-F7DB-324B-AD96-07A74BDCE870}" dt="2020-09-17T16:35:09.094" v="77"/>
          <ac:spMkLst>
            <pc:docMk/>
            <pc:sldMk cId="2170330674" sldId="371"/>
            <ac:spMk id="85" creationId="{15CD6818-FDA8-4D7B-A5A6-EA3007EE3926}"/>
          </ac:spMkLst>
        </pc:spChg>
        <pc:spChg chg="del">
          <ac:chgData name="Gerald Pfeifer" userId="S::gp@suse.com::6bd80481-187b-4058-85ba-c25567232a20" providerId="AD" clId="Web-{78A08E34-F7DB-324B-AD96-07A74BDCE870}" dt="2020-09-17T16:35:06.422" v="75"/>
          <ac:spMkLst>
            <pc:docMk/>
            <pc:sldMk cId="2170330674" sldId="371"/>
            <ac:spMk id="93" creationId="{8B1E4DDC-8AC5-4F62-B325-4BC75DE8F489}"/>
          </ac:spMkLst>
        </pc:spChg>
        <pc:spChg chg="del">
          <ac:chgData name="Gerald Pfeifer" userId="S::gp@suse.com::6bd80481-187b-4058-85ba-c25567232a20" providerId="AD" clId="Web-{78A08E34-F7DB-324B-AD96-07A74BDCE870}" dt="2020-09-17T16:35:06.422" v="74"/>
          <ac:spMkLst>
            <pc:docMk/>
            <pc:sldMk cId="2170330674" sldId="371"/>
            <ac:spMk id="94" creationId="{C2F38A3A-1B35-476C-B5DB-54396117690D}"/>
          </ac:spMkLst>
        </pc:spChg>
        <pc:spChg chg="del">
          <ac:chgData name="Gerald Pfeifer" userId="S::gp@suse.com::6bd80481-187b-4058-85ba-c25567232a20" providerId="AD" clId="Web-{78A08E34-F7DB-324B-AD96-07A74BDCE870}" dt="2020-09-17T16:35:06.422" v="73"/>
          <ac:spMkLst>
            <pc:docMk/>
            <pc:sldMk cId="2170330674" sldId="371"/>
            <ac:spMk id="95" creationId="{AC09C540-3836-48A5-AB2B-51C095B5DB35}"/>
          </ac:spMkLst>
        </pc:spChg>
        <pc:spChg chg="del">
          <ac:chgData name="Gerald Pfeifer" userId="S::gp@suse.com::6bd80481-187b-4058-85ba-c25567232a20" providerId="AD" clId="Web-{78A08E34-F7DB-324B-AD96-07A74BDCE870}" dt="2020-09-17T16:35:06.406" v="72"/>
          <ac:spMkLst>
            <pc:docMk/>
            <pc:sldMk cId="2170330674" sldId="371"/>
            <ac:spMk id="96" creationId="{9493F33E-EB85-443E-8453-74C9E2113A99}"/>
          </ac:spMkLst>
        </pc:spChg>
        <pc:spChg chg="del mod">
          <ac:chgData name="Gerald Pfeifer" userId="S::gp@suse.com::6bd80481-187b-4058-85ba-c25567232a20" providerId="AD" clId="Web-{78A08E34-F7DB-324B-AD96-07A74BDCE870}" dt="2020-09-17T16:35:30.282" v="92"/>
          <ac:spMkLst>
            <pc:docMk/>
            <pc:sldMk cId="2170330674" sldId="371"/>
            <ac:spMk id="111" creationId="{E8F124F5-8B02-4EEB-9463-A0171B16FB68}"/>
          </ac:spMkLst>
        </pc:spChg>
        <pc:spChg chg="del mod">
          <ac:chgData name="Gerald Pfeifer" userId="S::gp@suse.com::6bd80481-187b-4058-85ba-c25567232a20" providerId="AD" clId="Web-{78A08E34-F7DB-324B-AD96-07A74BDCE870}" dt="2020-09-17T16:35:02.046" v="68"/>
          <ac:spMkLst>
            <pc:docMk/>
            <pc:sldMk cId="2170330674" sldId="371"/>
            <ac:spMk id="112" creationId="{0A62D312-C407-46DE-A611-51E8AB9B33C6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2"/>
          <ac:spMkLst>
            <pc:docMk/>
            <pc:sldMk cId="2170330674" sldId="371"/>
            <ac:spMk id="113" creationId="{22545700-6FCB-416E-B74D-106E56924CB8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1"/>
          <ac:spMkLst>
            <pc:docMk/>
            <pc:sldMk cId="2170330674" sldId="371"/>
            <ac:spMk id="114" creationId="{37B040A5-376F-42AF-A8B2-A2B0C1483E5A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100"/>
          <ac:spMkLst>
            <pc:docMk/>
            <pc:sldMk cId="2170330674" sldId="371"/>
            <ac:spMk id="115" creationId="{9912492F-F895-4C04-AA8C-3142A9C171DC}"/>
          </ac:spMkLst>
        </pc:spChg>
        <pc:spChg chg="del">
          <ac:chgData name="Gerald Pfeifer" userId="S::gp@suse.com::6bd80481-187b-4058-85ba-c25567232a20" providerId="AD" clId="Web-{78A08E34-F7DB-324B-AD96-07A74BDCE870}" dt="2020-09-17T16:35:06.406" v="71"/>
          <ac:spMkLst>
            <pc:docMk/>
            <pc:sldMk cId="2170330674" sldId="371"/>
            <ac:spMk id="116" creationId="{1121559C-D740-4816-9EB8-78E04D0CA3CE}"/>
          </ac:spMkLst>
        </pc:spChg>
        <pc:spChg chg="del mod">
          <ac:chgData name="Gerald Pfeifer" userId="S::gp@suse.com::6bd80481-187b-4058-85ba-c25567232a20" providerId="AD" clId="Web-{78A08E34-F7DB-324B-AD96-07A74BDCE870}" dt="2020-09-17T16:35:19.360" v="85"/>
          <ac:spMkLst>
            <pc:docMk/>
            <pc:sldMk cId="2170330674" sldId="371"/>
            <ac:spMk id="117" creationId="{166C7CF0-B6A5-48B4-9A6C-451139DC920F}"/>
          </ac:spMkLst>
        </pc:spChg>
        <pc:spChg chg="del">
          <ac:chgData name="Gerald Pfeifer" userId="S::gp@suse.com::6bd80481-187b-4058-85ba-c25567232a20" providerId="AD" clId="Web-{78A08E34-F7DB-324B-AD96-07A74BDCE870}" dt="2020-09-17T16:35:36.783" v="99"/>
          <ac:spMkLst>
            <pc:docMk/>
            <pc:sldMk cId="2170330674" sldId="371"/>
            <ac:spMk id="118" creationId="{B45CE157-361C-4158-866B-49BC231B828A}"/>
          </ac:spMkLst>
        </pc:spChg>
        <pc:grpChg chg="del">
          <ac:chgData name="Gerald Pfeifer" userId="S::gp@suse.com::6bd80481-187b-4058-85ba-c25567232a20" providerId="AD" clId="Web-{78A08E34-F7DB-324B-AD96-07A74BDCE870}" dt="2020-09-17T16:34:58.046" v="66"/>
          <ac:grpSpMkLst>
            <pc:docMk/>
            <pc:sldMk cId="2170330674" sldId="371"/>
            <ac:grpSpMk id="127" creationId="{84A92675-E3F9-4E27-A633-ED19043293B1}"/>
          </ac:grpSpMkLst>
        </pc:grpChg>
        <pc:grpChg chg="del">
          <ac:chgData name="Gerald Pfeifer" userId="S::gp@suse.com::6bd80481-187b-4058-85ba-c25567232a20" providerId="AD" clId="Web-{78A08E34-F7DB-324B-AD96-07A74BDCE870}" dt="2020-09-17T16:35:22.985" v="86"/>
          <ac:grpSpMkLst>
            <pc:docMk/>
            <pc:sldMk cId="2170330674" sldId="371"/>
            <ac:grpSpMk id="140" creationId="{CF0E8140-0829-489B-AE5E-784E654F4D09}"/>
          </ac:grpSpMkLst>
        </pc:grpChg>
        <pc:grpChg chg="del">
          <ac:chgData name="Gerald Pfeifer" userId="S::gp@suse.com::6bd80481-187b-4058-85ba-c25567232a20" providerId="AD" clId="Web-{78A08E34-F7DB-324B-AD96-07A74BDCE870}" dt="2020-09-17T16:35:06.406" v="70"/>
          <ac:grpSpMkLst>
            <pc:docMk/>
            <pc:sldMk cId="2170330674" sldId="371"/>
            <ac:grpSpMk id="181" creationId="{A7C68B1B-1F3A-4932-9E19-19E5E755961F}"/>
          </ac:grpSpMkLst>
        </pc:grpChg>
        <pc:grpChg chg="del">
          <ac:chgData name="Gerald Pfeifer" userId="S::gp@suse.com::6bd80481-187b-4058-85ba-c25567232a20" providerId="AD" clId="Web-{78A08E34-F7DB-324B-AD96-07A74BDCE870}" dt="2020-09-17T16:35:09.094" v="76"/>
          <ac:grpSpMkLst>
            <pc:docMk/>
            <pc:sldMk cId="2170330674" sldId="371"/>
            <ac:grpSpMk id="193" creationId="{173A040E-CAC3-49D9-9643-A52850FE27E7}"/>
          </ac:grpSpMkLst>
        </pc:grpChg>
        <pc:grpChg chg="del">
          <ac:chgData name="Gerald Pfeifer" userId="S::gp@suse.com::6bd80481-187b-4058-85ba-c25567232a20" providerId="AD" clId="Web-{78A08E34-F7DB-324B-AD96-07A74BDCE870}" dt="2020-09-17T16:35:36.783" v="98"/>
          <ac:grpSpMkLst>
            <pc:docMk/>
            <pc:sldMk cId="2170330674" sldId="371"/>
            <ac:grpSpMk id="205" creationId="{DAE0AF2C-1C83-4686-A897-DDE0FBC33906}"/>
          </ac:grpSpMkLst>
        </pc:grpChg>
        <pc:grpChg chg="del">
          <ac:chgData name="Gerald Pfeifer" userId="S::gp@suse.com::6bd80481-187b-4058-85ba-c25567232a20" providerId="AD" clId="Web-{78A08E34-F7DB-324B-AD96-07A74BDCE870}" dt="2020-09-17T16:35:36.783" v="97"/>
          <ac:grpSpMkLst>
            <pc:docMk/>
            <pc:sldMk cId="2170330674" sldId="371"/>
            <ac:grpSpMk id="212" creationId="{098A8E35-E7CF-489D-85A0-D6A857F4575A}"/>
          </ac:grpSpMkLst>
        </pc:grpChg>
        <pc:grpChg chg="del">
          <ac:chgData name="Gerald Pfeifer" userId="S::gp@suse.com::6bd80481-187b-4058-85ba-c25567232a20" providerId="AD" clId="Web-{78A08E34-F7DB-324B-AD96-07A74BDCE870}" dt="2020-09-17T16:35:36.783" v="96"/>
          <ac:grpSpMkLst>
            <pc:docMk/>
            <pc:sldMk cId="2170330674" sldId="371"/>
            <ac:grpSpMk id="219" creationId="{6AF2195B-AA86-4AE5-AA2A-FCD054627962}"/>
          </ac:grpSpMkLst>
        </pc:grpChg>
        <pc:grpChg chg="del">
          <ac:chgData name="Gerald Pfeifer" userId="S::gp@suse.com::6bd80481-187b-4058-85ba-c25567232a20" providerId="AD" clId="Web-{78A08E34-F7DB-324B-AD96-07A74BDCE870}" dt="2020-09-17T16:35:36.767" v="95"/>
          <ac:grpSpMkLst>
            <pc:docMk/>
            <pc:sldMk cId="2170330674" sldId="371"/>
            <ac:grpSpMk id="241" creationId="{DC5A151D-B4E7-4E3C-8232-BEFB2A11D9EE}"/>
          </ac:grpSpMkLst>
        </pc:grpChg>
      </pc:sldChg>
      <pc:sldChg chg="addSp delSp modSp del mod modClrScheme chgLayout">
        <pc:chgData name="Gerald Pfeifer" userId="S::gp@suse.com::6bd80481-187b-4058-85ba-c25567232a20" providerId="AD" clId="Web-{78A08E34-F7DB-324B-AD96-07A74BDCE870}" dt="2020-09-17T17:00:32.666" v="244"/>
        <pc:sldMkLst>
          <pc:docMk/>
          <pc:sldMk cId="419676027" sldId="372"/>
        </pc:sldMkLst>
        <pc:spChg chg="add del mod ord">
          <ac:chgData name="Gerald Pfeifer" userId="S::gp@suse.com::6bd80481-187b-4058-85ba-c25567232a20" providerId="AD" clId="Web-{78A08E34-F7DB-324B-AD96-07A74BDCE870}" dt="2020-09-17T16:54:07.628" v="231"/>
          <ac:spMkLst>
            <pc:docMk/>
            <pc:sldMk cId="419676027" sldId="372"/>
            <ac:spMk id="2" creationId="{2DEDEB15-6EB4-49FE-9082-980AE70D3218}"/>
          </ac:spMkLst>
        </pc:spChg>
        <pc:spChg chg="del mod">
          <ac:chgData name="Gerald Pfeifer" userId="S::gp@suse.com::6bd80481-187b-4058-85ba-c25567232a20" providerId="AD" clId="Web-{78A08E34-F7DB-324B-AD96-07A74BDCE870}" dt="2020-09-17T16:34:42.592" v="59"/>
          <ac:spMkLst>
            <pc:docMk/>
            <pc:sldMk cId="419676027" sldId="372"/>
            <ac:spMk id="3" creationId="{E4584212-720D-4A20-831E-8D3DD3BDBA10}"/>
          </ac:spMkLst>
        </pc:spChg>
        <pc:spChg chg="add del mod">
          <ac:chgData name="Gerald Pfeifer" userId="S::gp@suse.com::6bd80481-187b-4058-85ba-c25567232a20" providerId="AD" clId="Web-{78A08E34-F7DB-324B-AD96-07A74BDCE870}" dt="2020-09-17T16:34:45.405" v="60"/>
          <ac:spMkLst>
            <pc:docMk/>
            <pc:sldMk cId="419676027" sldId="372"/>
            <ac:spMk id="5" creationId="{8EAC1F73-3CFC-41B7-8C82-955C3EFC56D9}"/>
          </ac:spMkLst>
        </pc:spChg>
        <pc:spChg chg="add del">
          <ac:chgData name="Gerald Pfeifer" userId="S::gp@suse.com::6bd80481-187b-4058-85ba-c25567232a20" providerId="AD" clId="Web-{78A08E34-F7DB-324B-AD96-07A74BDCE870}" dt="2020-09-17T16:50:23.147" v="224"/>
          <ac:spMkLst>
            <pc:docMk/>
            <pc:sldMk cId="419676027" sldId="372"/>
            <ac:spMk id="6" creationId="{E07D910C-CE1E-469F-AB88-D606F699C0F4}"/>
          </ac:spMkLst>
        </pc:spChg>
        <pc:spChg chg="add del">
          <ac:chgData name="Gerald Pfeifer" userId="S::gp@suse.com::6bd80481-187b-4058-85ba-c25567232a20" providerId="AD" clId="Web-{78A08E34-F7DB-324B-AD96-07A74BDCE870}" dt="2020-09-17T16:50:09.896" v="223"/>
          <ac:spMkLst>
            <pc:docMk/>
            <pc:sldMk cId="419676027" sldId="372"/>
            <ac:spMk id="7" creationId="{97DD4F46-D3D9-4BF5-9313-41EFF5A33B96}"/>
          </ac:spMkLst>
        </pc:spChg>
        <pc:spChg chg="add del">
          <ac:chgData name="Gerald Pfeifer" userId="S::gp@suse.com::6bd80481-187b-4058-85ba-c25567232a20" providerId="AD" clId="Web-{78A08E34-F7DB-324B-AD96-07A74BDCE870}" dt="2020-09-17T16:54:14.222" v="232"/>
          <ac:spMkLst>
            <pc:docMk/>
            <pc:sldMk cId="419676027" sldId="372"/>
            <ac:spMk id="8" creationId="{E7BEADB9-6CFC-4D46-B6DE-514A93304244}"/>
          </ac:spMkLst>
        </pc:spChg>
        <pc:spChg chg="add del">
          <ac:chgData name="Gerald Pfeifer" userId="S::gp@suse.com::6bd80481-187b-4058-85ba-c25567232a20" providerId="AD" clId="Web-{78A08E34-F7DB-324B-AD96-07A74BDCE870}" dt="2020-09-17T16:54:16.457" v="233"/>
          <ac:spMkLst>
            <pc:docMk/>
            <pc:sldMk cId="419676027" sldId="372"/>
            <ac:spMk id="9" creationId="{D9D1A965-DB40-4BA9-BE18-062B14B47F2D}"/>
          </ac:spMkLst>
        </pc:spChg>
        <pc:spChg chg="del">
          <ac:chgData name="Gerald Pfeifer" userId="S::gp@suse.com::6bd80481-187b-4058-85ba-c25567232a20" providerId="AD" clId="Web-{78A08E34-F7DB-324B-AD96-07A74BDCE870}" dt="2020-09-17T16:34:31.888" v="50"/>
          <ac:spMkLst>
            <pc:docMk/>
            <pc:sldMk cId="419676027" sldId="372"/>
            <ac:spMk id="68" creationId="{D712C42A-C3E6-4F18-905E-40D96E100DC2}"/>
          </ac:spMkLst>
        </pc:spChg>
        <pc:spChg chg="del">
          <ac:chgData name="Gerald Pfeifer" userId="S::gp@suse.com::6bd80481-187b-4058-85ba-c25567232a20" providerId="AD" clId="Web-{78A08E34-F7DB-324B-AD96-07A74BDCE870}" dt="2020-09-17T16:34:35.185" v="54"/>
          <ac:spMkLst>
            <pc:docMk/>
            <pc:sldMk cId="419676027" sldId="372"/>
            <ac:spMk id="69" creationId="{60C8A3EA-D5D5-4C46-BA34-4C4A7E5E5A0D}"/>
          </ac:spMkLst>
        </pc:spChg>
        <pc:spChg chg="del">
          <ac:chgData name="Gerald Pfeifer" userId="S::gp@suse.com::6bd80481-187b-4058-85ba-c25567232a20" providerId="AD" clId="Web-{78A08E34-F7DB-324B-AD96-07A74BDCE870}" dt="2020-09-17T16:34:47.655" v="62"/>
          <ac:spMkLst>
            <pc:docMk/>
            <pc:sldMk cId="419676027" sldId="372"/>
            <ac:spMk id="70" creationId="{EB910788-40B5-4FB2-9478-798522358DBE}"/>
          </ac:spMkLst>
        </pc:spChg>
        <pc:spChg chg="del">
          <ac:chgData name="Gerald Pfeifer" userId="S::gp@suse.com::6bd80481-187b-4058-85ba-c25567232a20" providerId="AD" clId="Web-{78A08E34-F7DB-324B-AD96-07A74BDCE870}" dt="2020-09-17T16:34:47.655" v="61"/>
          <ac:spMkLst>
            <pc:docMk/>
            <pc:sldMk cId="419676027" sldId="372"/>
            <ac:spMk id="71" creationId="{B8999789-709B-4FC3-B62B-0A224C570F69}"/>
          </ac:spMkLst>
        </pc:spChg>
        <pc:spChg chg="del mod">
          <ac:chgData name="Gerald Pfeifer" userId="S::gp@suse.com::6bd80481-187b-4058-85ba-c25567232a20" providerId="AD" clId="Web-{78A08E34-F7DB-324B-AD96-07A74BDCE870}" dt="2020-09-17T16:34:34.029" v="53"/>
          <ac:spMkLst>
            <pc:docMk/>
            <pc:sldMk cId="419676027" sldId="372"/>
            <ac:spMk id="73" creationId="{8A9D8CFC-C66F-47E9-BFAA-A23E8BBB16BB}"/>
          </ac:spMkLst>
        </pc:spChg>
        <pc:spChg chg="del">
          <ac:chgData name="Gerald Pfeifer" userId="S::gp@suse.com::6bd80481-187b-4058-85ba-c25567232a20" providerId="AD" clId="Web-{78A08E34-F7DB-324B-AD96-07A74BDCE870}" dt="2020-09-17T16:34:37.842" v="57"/>
          <ac:spMkLst>
            <pc:docMk/>
            <pc:sldMk cId="419676027" sldId="372"/>
            <ac:spMk id="74" creationId="{BF357ABC-B599-470C-AC7D-D0C82426A728}"/>
          </ac:spMkLst>
        </pc:spChg>
        <pc:spChg chg="del">
          <ac:chgData name="Gerald Pfeifer" userId="S::gp@suse.com::6bd80481-187b-4058-85ba-c25567232a20" providerId="AD" clId="Web-{78A08E34-F7DB-324B-AD96-07A74BDCE870}" dt="2020-09-17T16:34:37.842" v="56"/>
          <ac:spMkLst>
            <pc:docMk/>
            <pc:sldMk cId="419676027" sldId="372"/>
            <ac:spMk id="75" creationId="{50B17BD1-72B0-4BC8-8CF6-C4D85C339D75}"/>
          </ac:spMkLst>
        </pc:spChg>
        <pc:spChg chg="del">
          <ac:chgData name="Gerald Pfeifer" userId="S::gp@suse.com::6bd80481-187b-4058-85ba-c25567232a20" providerId="AD" clId="Web-{78A08E34-F7DB-324B-AD96-07A74BDCE870}" dt="2020-09-17T16:34:37.842" v="55"/>
          <ac:spMkLst>
            <pc:docMk/>
            <pc:sldMk cId="419676027" sldId="372"/>
            <ac:spMk id="76" creationId="{0908277E-9E82-4912-A977-0AFAD18FE58D}"/>
          </ac:spMkLst>
        </pc:spChg>
        <pc:spChg chg="mod">
          <ac:chgData name="Gerald Pfeifer" userId="S::gp@suse.com::6bd80481-187b-4058-85ba-c25567232a20" providerId="AD" clId="Web-{78A08E34-F7DB-324B-AD96-07A74BDCE870}" dt="2020-09-17T16:57:32.421" v="241" actId="1076"/>
          <ac:spMkLst>
            <pc:docMk/>
            <pc:sldMk cId="419676027" sldId="372"/>
            <ac:spMk id="77" creationId="{2016D0AB-D595-4960-9688-822845BE8BC1}"/>
          </ac:spMkLst>
        </pc:spChg>
        <pc:spChg chg="mod">
          <ac:chgData name="Gerald Pfeifer" userId="S::gp@suse.com::6bd80481-187b-4058-85ba-c25567232a20" providerId="AD" clId="Web-{78A08E34-F7DB-324B-AD96-07A74BDCE870}" dt="2020-09-17T16:55:40.196" v="239" actId="1076"/>
          <ac:spMkLst>
            <pc:docMk/>
            <pc:sldMk cId="419676027" sldId="372"/>
            <ac:spMk id="79" creationId="{8A30D122-01FA-4CBE-A5AA-73D1D89CD5D9}"/>
          </ac:spMkLst>
        </pc:spChg>
        <pc:spChg chg="del mod">
          <ac:chgData name="Gerald Pfeifer" userId="S::gp@suse.com::6bd80481-187b-4058-85ba-c25567232a20" providerId="AD" clId="Web-{78A08E34-F7DB-324B-AD96-07A74BDCE870}" dt="2020-09-17T16:33:48.323" v="6"/>
          <ac:spMkLst>
            <pc:docMk/>
            <pc:sldMk cId="419676027" sldId="372"/>
            <ac:spMk id="82" creationId="{66ED263A-55B6-4129-A64E-7AAB4501E3F0}"/>
          </ac:spMkLst>
        </pc:spChg>
        <pc:spChg chg="del mod">
          <ac:chgData name="Gerald Pfeifer" userId="S::gp@suse.com::6bd80481-187b-4058-85ba-c25567232a20" providerId="AD" clId="Web-{78A08E34-F7DB-324B-AD96-07A74BDCE870}" dt="2020-09-17T16:34:29.841" v="46"/>
          <ac:spMkLst>
            <pc:docMk/>
            <pc:sldMk cId="419676027" sldId="372"/>
            <ac:spMk id="83" creationId="{720CA06A-8935-460B-AB8A-E4995A34D2A7}"/>
          </ac:spMkLst>
        </pc:spChg>
        <pc:spChg chg="del mod">
          <ac:chgData name="Gerald Pfeifer" userId="S::gp@suse.com::6bd80481-187b-4058-85ba-c25567232a20" providerId="AD" clId="Web-{78A08E34-F7DB-324B-AD96-07A74BDCE870}" dt="2020-09-17T16:34:19.216" v="39"/>
          <ac:spMkLst>
            <pc:docMk/>
            <pc:sldMk cId="419676027" sldId="372"/>
            <ac:spMk id="84" creationId="{D2B8827E-DF77-4F90-A4FD-F8E979D043C1}"/>
          </ac:spMkLst>
        </pc:spChg>
        <pc:spChg chg="del mod">
          <ac:chgData name="Gerald Pfeifer" userId="S::gp@suse.com::6bd80481-187b-4058-85ba-c25567232a20" providerId="AD" clId="Web-{78A08E34-F7DB-324B-AD96-07A74BDCE870}" dt="2020-09-17T16:34:11.153" v="31"/>
          <ac:spMkLst>
            <pc:docMk/>
            <pc:sldMk cId="419676027" sldId="372"/>
            <ac:spMk id="85" creationId="{A85A9EE3-933F-4782-9BE9-D1C69825673B}"/>
          </ac:spMkLst>
        </pc:spChg>
        <pc:spChg chg="del mod">
          <ac:chgData name="Gerald Pfeifer" userId="S::gp@suse.com::6bd80481-187b-4058-85ba-c25567232a20" providerId="AD" clId="Web-{78A08E34-F7DB-324B-AD96-07A74BDCE870}" dt="2020-09-17T16:33:53.808" v="11"/>
          <ac:spMkLst>
            <pc:docMk/>
            <pc:sldMk cId="419676027" sldId="372"/>
            <ac:spMk id="99" creationId="{4D4B9A51-D360-4457-B5AD-F268532434AF}"/>
          </ac:spMkLst>
        </pc:spChg>
        <pc:spChg chg="del mod">
          <ac:chgData name="Gerald Pfeifer" userId="S::gp@suse.com::6bd80481-187b-4058-85ba-c25567232a20" providerId="AD" clId="Web-{78A08E34-F7DB-324B-AD96-07A74BDCE870}" dt="2020-09-17T16:33:58.168" v="16"/>
          <ac:spMkLst>
            <pc:docMk/>
            <pc:sldMk cId="419676027" sldId="372"/>
            <ac:spMk id="100" creationId="{BDAF18DF-683E-448B-AEA1-8F593F8317F4}"/>
          </ac:spMkLst>
        </pc:spChg>
        <pc:spChg chg="del mod">
          <ac:chgData name="Gerald Pfeifer" userId="S::gp@suse.com::6bd80481-187b-4058-85ba-c25567232a20" providerId="AD" clId="Web-{78A08E34-F7DB-324B-AD96-07A74BDCE870}" dt="2020-09-17T16:34:01.980" v="21"/>
          <ac:spMkLst>
            <pc:docMk/>
            <pc:sldMk cId="419676027" sldId="372"/>
            <ac:spMk id="101" creationId="{BADF3AB1-B687-4A18-8707-92ADA50A4A4B}"/>
          </ac:spMkLst>
        </pc:spChg>
        <pc:spChg chg="del mod">
          <ac:chgData name="Gerald Pfeifer" userId="S::gp@suse.com::6bd80481-187b-4058-85ba-c25567232a20" providerId="AD" clId="Web-{78A08E34-F7DB-324B-AD96-07A74BDCE870}" dt="2020-09-17T16:34:06.199" v="26"/>
          <ac:spMkLst>
            <pc:docMk/>
            <pc:sldMk cId="419676027" sldId="372"/>
            <ac:spMk id="102" creationId="{7FE20F58-7922-4734-B732-321B5BBA59DC}"/>
          </ac:spMkLst>
        </pc:spChg>
      </pc:sldChg>
      <pc:sldMasterChg chg="del delSldLayout">
        <pc:chgData name="Gerald Pfeifer" userId="S::gp@suse.com::6bd80481-187b-4058-85ba-c25567232a20" providerId="AD" clId="Web-{78A08E34-F7DB-324B-AD96-07A74BDCE870}" dt="2020-09-17T16:40:55.723" v="212"/>
        <pc:sldMasterMkLst>
          <pc:docMk/>
          <pc:sldMasterMk cId="3813036962" sldId="2147483707"/>
        </pc:sldMasterMkLst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592538208" sldId="2147483709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309144850" sldId="2147483756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3106905694" sldId="2147483799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692471046" sldId="2147483802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1862956399" sldId="2147483804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917082786" sldId="2147483810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1514372749" sldId="2147483822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914689152" sldId="2147483824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3424197532" sldId="2147483829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4201013097" sldId="2147483831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3378266619" sldId="2147483832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3789424473" sldId="2147483833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1697247311" sldId="2147483836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169530177" sldId="2147483852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896338804" sldId="2147483855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370844782" sldId="2147483858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989695639" sldId="2147483867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963119857" sldId="2147483868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644545021" sldId="2147483869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119883351" sldId="2147483870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651370849" sldId="2147483871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2546192302" sldId="2147483872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418170583" sldId="2147483873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1904516140" sldId="2147483874"/>
          </pc:sldLayoutMkLst>
        </pc:sldLayoutChg>
        <pc:sldLayoutChg chg="del">
          <pc:chgData name="Gerald Pfeifer" userId="S::gp@suse.com::6bd80481-187b-4058-85ba-c25567232a20" providerId="AD" clId="Web-{78A08E34-F7DB-324B-AD96-07A74BDCE870}" dt="2020-09-17T16:40:55.723" v="212"/>
          <pc:sldLayoutMkLst>
            <pc:docMk/>
            <pc:sldMasterMk cId="3813036962" sldId="2147483707"/>
            <pc:sldLayoutMk cId="822107795" sldId="2147483879"/>
          </pc:sldLayoutMkLst>
        </pc:sldLayoutChg>
      </pc:sldMasterChg>
      <pc:sldMasterChg chg="add del addSldLayout delSldLayout modSldLayout">
        <pc:chgData name="Gerald Pfeifer" userId="S::gp@suse.com::6bd80481-187b-4058-85ba-c25567232a20" providerId="AD" clId="Web-{78A08E34-F7DB-324B-AD96-07A74BDCE870}" dt="2020-09-17T16:49:39.706" v="215"/>
        <pc:sldMasterMkLst>
          <pc:docMk/>
          <pc:sldMasterMk cId="1163362605" sldId="2147483914"/>
        </pc:sldMasterMkLst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737119389" sldId="2147483915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2172858440" sldId="2147483916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2190065820" sldId="2147483917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1029664060" sldId="2147483918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237883646" sldId="2147483919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3172777166" sldId="2147483920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1739437941" sldId="2147483921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2775519490" sldId="2147483922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3209371635" sldId="2147483923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3640819861" sldId="2147483924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317155016" sldId="2147483925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39.706" v="215"/>
          <pc:sldLayoutMkLst>
            <pc:docMk/>
            <pc:sldMasterMk cId="1163362605" sldId="2147483914"/>
            <pc:sldLayoutMk cId="1458808479" sldId="2147483926"/>
          </pc:sldLayoutMkLst>
        </pc:sldLayoutChg>
      </pc:sldMasterChg>
      <pc:sldMasterChg chg="add del addSldLayout delSldLayout modSldLayout">
        <pc:chgData name="Gerald Pfeifer" userId="S::gp@suse.com::6bd80481-187b-4058-85ba-c25567232a20" providerId="AD" clId="Web-{78A08E34-F7DB-324B-AD96-07A74BDCE870}" dt="2020-09-17T16:49:45.957" v="216"/>
        <pc:sldMasterMkLst>
          <pc:docMk/>
          <pc:sldMasterMk cId="670306597" sldId="2147483927"/>
        </pc:sldMasterMkLst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2252588372" sldId="2147483928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4167815805" sldId="2147483929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3227574598" sldId="2147483930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3440678562" sldId="2147483931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1330451129" sldId="2147483932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2524885578" sldId="2147483933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1308161212" sldId="2147483934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2352562825" sldId="2147483935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3739564422" sldId="2147483936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287981515" sldId="2147483937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1652094057" sldId="2147483938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49:45.957" v="216"/>
          <pc:sldLayoutMkLst>
            <pc:docMk/>
            <pc:sldMasterMk cId="670306597" sldId="2147483927"/>
            <pc:sldLayoutMk cId="2898518702" sldId="2147483939"/>
          </pc:sldLayoutMkLst>
        </pc:sldLayoutChg>
      </pc:sldMasterChg>
      <pc:sldMasterChg chg="add del addSldLayout delSldLayout modSldLayout">
        <pc:chgData name="Gerald Pfeifer" userId="S::gp@suse.com::6bd80481-187b-4058-85ba-c25567232a20" providerId="AD" clId="Web-{78A08E34-F7DB-324B-AD96-07A74BDCE870}" dt="2020-09-17T16:50:42.976" v="228"/>
        <pc:sldMasterMkLst>
          <pc:docMk/>
          <pc:sldMasterMk cId="1383375812" sldId="2147483940"/>
        </pc:sldMasterMkLst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1252556544" sldId="2147483941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3310222448" sldId="2147483942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801435171" sldId="2147483943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1215736924" sldId="2147483944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423052692" sldId="2147483945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3463397511" sldId="2147483946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3926441722" sldId="2147483947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2331806866" sldId="2147483948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3644023055" sldId="2147483949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1811550251" sldId="2147483950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2280639491" sldId="2147483951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1383375812" sldId="2147483940"/>
            <pc:sldLayoutMk cId="2545789210" sldId="2147483952"/>
          </pc:sldLayoutMkLst>
        </pc:sldLayoutChg>
      </pc:sldMasterChg>
      <pc:sldMasterChg chg="add del addSldLayout delSldLayout modSldLayout">
        <pc:chgData name="Gerald Pfeifer" userId="S::gp@suse.com::6bd80481-187b-4058-85ba-c25567232a20" providerId="AD" clId="Web-{78A08E34-F7DB-324B-AD96-07A74BDCE870}" dt="2020-09-17T16:50:42.976" v="228"/>
        <pc:sldMasterMkLst>
          <pc:docMk/>
          <pc:sldMasterMk cId="3768147143" sldId="2147483953"/>
        </pc:sldMasterMkLst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2208335384" sldId="2147483954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4204680758" sldId="2147483955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1204985975" sldId="2147483956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2701273622" sldId="2147483957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1352886204" sldId="2147483958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1237772186" sldId="2147483959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2132219090" sldId="2147483960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4073860915" sldId="2147483961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4026318126" sldId="2147483962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3569691348" sldId="2147483963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2257024259" sldId="2147483964"/>
          </pc:sldLayoutMkLst>
        </pc:sldLayoutChg>
        <pc:sldLayoutChg chg="add del mod replId">
          <pc:chgData name="Gerald Pfeifer" userId="S::gp@suse.com::6bd80481-187b-4058-85ba-c25567232a20" providerId="AD" clId="Web-{78A08E34-F7DB-324B-AD96-07A74BDCE870}" dt="2020-09-17T16:50:42.976" v="228"/>
          <pc:sldLayoutMkLst>
            <pc:docMk/>
            <pc:sldMasterMk cId="3768147143" sldId="2147483953"/>
            <pc:sldLayoutMk cId="519236870" sldId="21474839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3446-C668-0D46-A475-03A018C9F99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BF56-9358-E64E-A12C-E94F23D7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418-5498-496B-9B3E-912B9D6443B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5EBE-E194-4A8A-BBBE-6B90DE98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5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5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3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0" y="63500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0.0 Section name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3070" y="258807"/>
            <a:ext cx="52451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/>
              <a:t>Click to add title</a:t>
            </a:r>
            <a:br>
              <a:rPr lang="en-US"/>
            </a:br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5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7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78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" userDrawn="1">
          <p15:clr>
            <a:srgbClr val="FBAE40"/>
          </p15:clr>
        </p15:guide>
        <p15:guide id="2" pos="164" userDrawn="1">
          <p15:clr>
            <a:srgbClr val="FBAE40"/>
          </p15:clr>
        </p15:guide>
        <p15:guide id="3" orient="horz" pos="3078" userDrawn="1">
          <p15:clr>
            <a:srgbClr val="FBAE40"/>
          </p15:clr>
        </p15:guide>
        <p15:guide id="4" pos="559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60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552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35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2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200" y="39800"/>
            <a:ext cx="7397600" cy="567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Insert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4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00" y="39800"/>
            <a:ext cx="7397600" cy="56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999" y="1269000"/>
            <a:ext cx="8391376" cy="3294000"/>
          </a:xfrm>
          <a:prstGeom prst="rect">
            <a:avLst/>
          </a:prstGeom>
        </p:spPr>
        <p:txBody>
          <a:bodyPr/>
          <a:lstStyle>
            <a:lvl1pPr marL="57150" indent="-57150">
              <a:buClr>
                <a:schemeClr val="bg1"/>
              </a:buClr>
              <a:buSzPct val="49000"/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buClr>
                <a:srgbClr val="EE9F22"/>
              </a:buClr>
              <a:defRPr sz="2000">
                <a:solidFill>
                  <a:srgbClr val="003768"/>
                </a:solidFill>
              </a:defRPr>
            </a:lvl2pPr>
            <a:lvl3pPr>
              <a:buClr>
                <a:srgbClr val="EE9F22"/>
              </a:buClr>
              <a:defRPr>
                <a:solidFill>
                  <a:srgbClr val="003768"/>
                </a:solidFill>
              </a:defRPr>
            </a:lvl3pPr>
            <a:lvl4pPr>
              <a:buClr>
                <a:srgbClr val="EE9F22"/>
              </a:buClr>
              <a:defRPr>
                <a:solidFill>
                  <a:srgbClr val="003768"/>
                </a:solidFill>
              </a:defRPr>
            </a:lvl4pPr>
            <a:lvl5pPr>
              <a:buClr>
                <a:srgbClr val="EE9F22"/>
              </a:buClr>
              <a:defRPr>
                <a:solidFill>
                  <a:srgbClr val="003768"/>
                </a:solidFill>
              </a:defRPr>
            </a:lvl5pPr>
          </a:lstStyle>
          <a:p>
            <a:pPr lvl="0"/>
            <a:r>
              <a:rPr lang="en-US" noProof="0"/>
              <a:t>Enter your main content here.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008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062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42" y="486205"/>
            <a:ext cx="879071" cy="533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8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297214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297214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36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297214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</p:spPr>
        <p:txBody>
          <a:bodyPr/>
          <a:lstStyle/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2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904" y="2016008"/>
            <a:ext cx="1968246" cy="11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6DD6-ACDE-4B18-AAE9-E21422111EB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96AF-52E7-46B0-A15B-9F3D9FD98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9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>
          <p15:clr>
            <a:srgbClr val="F26B43"/>
          </p15:clr>
        </p15:guide>
        <p15:guide id="2" pos="1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55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>
          <p15:clr>
            <a:srgbClr val="F26B43"/>
          </p15:clr>
        </p15:guide>
        <p15:guide id="2" pos="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D152744-601E-4D10-829A-3B2D46C47A71}"/>
              </a:ext>
            </a:extLst>
          </p:cNvPr>
          <p:cNvCxnSpPr>
            <a:cxnSpLocks/>
          </p:cNvCxnSpPr>
          <p:nvPr/>
        </p:nvCxnSpPr>
        <p:spPr>
          <a:xfrm>
            <a:off x="3287950" y="2676539"/>
            <a:ext cx="213113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CAAD81-36A8-4017-ACB4-BB059E7650A1}"/>
              </a:ext>
            </a:extLst>
          </p:cNvPr>
          <p:cNvCxnSpPr>
            <a:cxnSpLocks/>
          </p:cNvCxnSpPr>
          <p:nvPr/>
        </p:nvCxnSpPr>
        <p:spPr>
          <a:xfrm>
            <a:off x="4352775" y="3421950"/>
            <a:ext cx="2214462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958855F-845C-4F40-91D8-BADE080CF770}"/>
              </a:ext>
            </a:extLst>
          </p:cNvPr>
          <p:cNvCxnSpPr>
            <a:cxnSpLocks/>
          </p:cNvCxnSpPr>
          <p:nvPr/>
        </p:nvCxnSpPr>
        <p:spPr>
          <a:xfrm>
            <a:off x="3883543" y="3997543"/>
            <a:ext cx="2443062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5400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A351CA-B7BA-4483-B9D7-3E03D2B2A28C}"/>
              </a:ext>
            </a:extLst>
          </p:cNvPr>
          <p:cNvCxnSpPr>
            <a:cxnSpLocks/>
          </p:cNvCxnSpPr>
          <p:nvPr/>
        </p:nvCxnSpPr>
        <p:spPr>
          <a:xfrm>
            <a:off x="1495425" y="4523022"/>
            <a:ext cx="237871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54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DEA3C3B-FBF5-4F5A-B7FD-C6B3801CF34B}"/>
              </a:ext>
            </a:extLst>
          </p:cNvPr>
          <p:cNvSpPr txBox="1"/>
          <p:nvPr/>
        </p:nvSpPr>
        <p:spPr>
          <a:xfrm>
            <a:off x="792480" y="3169511"/>
            <a:ext cx="17907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A6CF58F-246D-40CC-B3F1-48C1180334D1}"/>
              </a:ext>
            </a:extLst>
          </p:cNvPr>
          <p:cNvCxnSpPr>
            <a:cxnSpLocks/>
          </p:cNvCxnSpPr>
          <p:nvPr/>
        </p:nvCxnSpPr>
        <p:spPr>
          <a:xfrm>
            <a:off x="1131194" y="3470140"/>
            <a:ext cx="1457483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5400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DDB0AD2-50E2-4461-8E85-30EECB6B3B7F}"/>
              </a:ext>
            </a:extLst>
          </p:cNvPr>
          <p:cNvCxnSpPr>
            <a:cxnSpLocks/>
          </p:cNvCxnSpPr>
          <p:nvPr/>
        </p:nvCxnSpPr>
        <p:spPr>
          <a:xfrm>
            <a:off x="838200" y="2015643"/>
            <a:ext cx="1902877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5400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4E2A74-E20D-43B2-94BB-A3DAB8BADD70}"/>
              </a:ext>
            </a:extLst>
          </p:cNvPr>
          <p:cNvSpPr txBox="1"/>
          <p:nvPr/>
        </p:nvSpPr>
        <p:spPr>
          <a:xfrm>
            <a:off x="3200400" y="234314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92591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9426dbe4439330ee44a406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3.xml><?xml version="1.0" encoding="utf-8"?>
<a:theme xmlns:a="http://schemas.openxmlformats.org/drawingml/2006/main" name="4_SUSE 2016">
  <a:themeElements>
    <a:clrScheme name="Custom 4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Wipro_Corp_Presentation_Template_CPC</Template>
  <Application>Microsoft Office PowerPoint</Application>
  <PresentationFormat>On-screen Show (16:9)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template2</vt:lpstr>
      <vt:lpstr>4_SUSE 2016</vt:lpstr>
      <vt:lpstr>PowerPoint Presentation</vt:lpstr>
    </vt:vector>
  </TitlesOfParts>
  <Company>WIPRO.COM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Wipro_Corp_Presentation</dc:subject>
  <dc:creator>Wipro Limited</dc:creator>
  <cp:revision>83</cp:revision>
  <dcterms:created xsi:type="dcterms:W3CDTF">2019-02-25T09:02:11Z</dcterms:created>
  <dcterms:modified xsi:type="dcterms:W3CDTF">2020-09-17T17:00:43Z</dcterms:modified>
  <cp:contentStatus>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599e32-523d-45cf-80c8-50d522cc3338_Enabled">
    <vt:lpwstr>True</vt:lpwstr>
  </property>
  <property fmtid="{D5CDD505-2E9C-101B-9397-08002B2CF9AE}" pid="3" name="MSIP_Label_a3599e32-523d-45cf-80c8-50d522cc3338_SiteId">
    <vt:lpwstr>258ac4e4-146a-411e-9dc8-79a9e12fd6da</vt:lpwstr>
  </property>
  <property fmtid="{D5CDD505-2E9C-101B-9397-08002B2CF9AE}" pid="4" name="MSIP_Label_a3599e32-523d-45cf-80c8-50d522cc3338_Ref">
    <vt:lpwstr>https://api.informationprotection.azure.com/api/258ac4e4-146a-411e-9dc8-79a9e12fd6da</vt:lpwstr>
  </property>
  <property fmtid="{D5CDD505-2E9C-101B-9397-08002B2CF9AE}" pid="5" name="MSIP_Label_a3599e32-523d-45cf-80c8-50d522cc3338_Owner">
    <vt:lpwstr>SA294278@wipro.com</vt:lpwstr>
  </property>
  <property fmtid="{D5CDD505-2E9C-101B-9397-08002B2CF9AE}" pid="6" name="MSIP_Label_a3599e32-523d-45cf-80c8-50d522cc3338_SetDate">
    <vt:lpwstr>2018-03-26T16:28:29.8945847+05:30</vt:lpwstr>
  </property>
  <property fmtid="{D5CDD505-2E9C-101B-9397-08002B2CF9AE}" pid="7" name="MSIP_Label_a3599e32-523d-45cf-80c8-50d522cc3338_Name">
    <vt:lpwstr>Public</vt:lpwstr>
  </property>
  <property fmtid="{D5CDD505-2E9C-101B-9397-08002B2CF9AE}" pid="8" name="MSIP_Label_a3599e32-523d-45cf-80c8-50d522cc3338_Application">
    <vt:lpwstr>Microsoft Azure Information Protection</vt:lpwstr>
  </property>
  <property fmtid="{D5CDD505-2E9C-101B-9397-08002B2CF9AE}" pid="9" name="MSIP_Label_a3599e32-523d-45cf-80c8-50d522cc3338_Extended_MSFT_Method">
    <vt:lpwstr>Manual</vt:lpwstr>
  </property>
  <property fmtid="{D5CDD505-2E9C-101B-9397-08002B2CF9AE}" pid="10" name="Sensitivity">
    <vt:lpwstr>Public</vt:lpwstr>
  </property>
</Properties>
</file>