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0" r:id="rId1"/>
    <p:sldMasterId id="2147483880" r:id="rId2"/>
    <p:sldMasterId id="2147483903" r:id="rId3"/>
  </p:sldMasterIdLst>
  <p:notesMasterIdLst>
    <p:notesMasterId r:id="rId5"/>
  </p:notesMasterIdLst>
  <p:handoutMasterIdLst>
    <p:handoutMasterId r:id="rId6"/>
  </p:handoutMasterIdLst>
  <p:sldIdLst>
    <p:sldId id="372" r:id="rId4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orient="horz" pos="4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20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orient="horz" pos="3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F4C"/>
    <a:srgbClr val="FDB913"/>
    <a:srgbClr val="00B49D"/>
    <a:srgbClr val="0089CF"/>
    <a:srgbClr val="004568"/>
    <a:srgbClr val="646363"/>
    <a:srgbClr val="876001"/>
    <a:srgbClr val="0E3570"/>
    <a:srgbClr val="C1C0C0"/>
    <a:srgbClr val="A2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08E34-F7DB-324B-AD96-07A74BDCE870}" v="279" dt="2020-09-17T16:57:37.969"/>
    <p1510:client id="{F88BAC19-5175-449F-54B4-68651A03C071}" v="23" dt="2020-09-17T16:24:5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5640"/>
        <p:guide orient="horz" pos="420"/>
        <p:guide pos="2880"/>
        <p:guide pos="120"/>
        <p:guide orient="horz" pos="180"/>
        <p:guide orient="horz" pos="310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3446-C668-0D46-A475-03A018C9F99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BF56-9358-E64E-A12C-E94F23D7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418-5498-496B-9B3E-912B9D6443B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5EBE-E194-4A8A-BBBE-6B90DE98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5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5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3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0" y="63500"/>
            <a:ext cx="1001713" cy="123794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0.0 Section name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63070" y="258807"/>
            <a:ext cx="52451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400" u="none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l"/>
            <a:r>
              <a:rPr lang="en-US"/>
              <a:t>Click to add title</a:t>
            </a:r>
            <a:br>
              <a:rPr lang="en-US"/>
            </a:br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8903495" y="4975062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7899751" y="4975673"/>
            <a:ext cx="8312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</p:txBody>
      </p:sp>
      <p:sp>
        <p:nvSpPr>
          <p:cNvPr id="45" name="Freeform 5"/>
          <p:cNvSpPr>
            <a:spLocks noEditPoints="1"/>
          </p:cNvSpPr>
          <p:nvPr userDrawn="1"/>
        </p:nvSpPr>
        <p:spPr bwMode="auto">
          <a:xfrm>
            <a:off x="8002022" y="4978054"/>
            <a:ext cx="282581" cy="109457"/>
          </a:xfrm>
          <a:custGeom>
            <a:avLst/>
            <a:gdLst>
              <a:gd name="T0" fmla="*/ 910 w 1135"/>
              <a:gd name="T1" fmla="*/ 216 h 441"/>
              <a:gd name="T2" fmla="*/ 1135 w 1135"/>
              <a:gd name="T3" fmla="*/ 216 h 441"/>
              <a:gd name="T4" fmla="*/ 1022 w 1135"/>
              <a:gd name="T5" fmla="*/ 277 h 441"/>
              <a:gd name="T6" fmla="*/ 1022 w 1135"/>
              <a:gd name="T7" fmla="*/ 155 h 441"/>
              <a:gd name="T8" fmla="*/ 1022 w 1135"/>
              <a:gd name="T9" fmla="*/ 277 h 441"/>
              <a:gd name="T10" fmla="*/ 275 w 1135"/>
              <a:gd name="T11" fmla="*/ 107 h 441"/>
              <a:gd name="T12" fmla="*/ 232 w 1135"/>
              <a:gd name="T13" fmla="*/ 219 h 441"/>
              <a:gd name="T14" fmla="*/ 164 w 1135"/>
              <a:gd name="T15" fmla="*/ 101 h 441"/>
              <a:gd name="T16" fmla="*/ 151 w 1135"/>
              <a:gd name="T17" fmla="*/ 106 h 441"/>
              <a:gd name="T18" fmla="*/ 58 w 1135"/>
              <a:gd name="T19" fmla="*/ 113 h 441"/>
              <a:gd name="T20" fmla="*/ 8 w 1135"/>
              <a:gd name="T21" fmla="*/ 107 h 441"/>
              <a:gd name="T22" fmla="*/ 69 w 1135"/>
              <a:gd name="T23" fmla="*/ 326 h 441"/>
              <a:gd name="T24" fmla="*/ 83 w 1135"/>
              <a:gd name="T25" fmla="*/ 332 h 441"/>
              <a:gd name="T26" fmla="*/ 162 w 1135"/>
              <a:gd name="T27" fmla="*/ 193 h 441"/>
              <a:gd name="T28" fmla="*/ 241 w 1135"/>
              <a:gd name="T29" fmla="*/ 332 h 441"/>
              <a:gd name="T30" fmla="*/ 255 w 1135"/>
              <a:gd name="T31" fmla="*/ 326 h 441"/>
              <a:gd name="T32" fmla="*/ 316 w 1135"/>
              <a:gd name="T33" fmla="*/ 107 h 441"/>
              <a:gd name="T34" fmla="*/ 371 w 1135"/>
              <a:gd name="T35" fmla="*/ 107 h 441"/>
              <a:gd name="T36" fmla="*/ 362 w 1135"/>
              <a:gd name="T37" fmla="*/ 316 h 441"/>
              <a:gd name="T38" fmla="*/ 413 w 1135"/>
              <a:gd name="T39" fmla="*/ 326 h 441"/>
              <a:gd name="T40" fmla="*/ 423 w 1135"/>
              <a:gd name="T41" fmla="*/ 117 h 441"/>
              <a:gd name="T42" fmla="*/ 596 w 1135"/>
              <a:gd name="T43" fmla="*/ 101 h 441"/>
              <a:gd name="T44" fmla="*/ 522 w 1135"/>
              <a:gd name="T45" fmla="*/ 133 h 441"/>
              <a:gd name="T46" fmla="*/ 506 w 1135"/>
              <a:gd name="T47" fmla="*/ 107 h 441"/>
              <a:gd name="T48" fmla="*/ 477 w 1135"/>
              <a:gd name="T49" fmla="*/ 117 h 441"/>
              <a:gd name="T50" fmla="*/ 486 w 1135"/>
              <a:gd name="T51" fmla="*/ 441 h 441"/>
              <a:gd name="T52" fmla="*/ 538 w 1135"/>
              <a:gd name="T53" fmla="*/ 432 h 441"/>
              <a:gd name="T54" fmla="*/ 596 w 1135"/>
              <a:gd name="T55" fmla="*/ 332 h 441"/>
              <a:gd name="T56" fmla="*/ 596 w 1135"/>
              <a:gd name="T57" fmla="*/ 101 h 441"/>
              <a:gd name="T58" fmla="*/ 538 w 1135"/>
              <a:gd name="T59" fmla="*/ 265 h 441"/>
              <a:gd name="T60" fmla="*/ 584 w 1135"/>
              <a:gd name="T61" fmla="*/ 155 h 441"/>
              <a:gd name="T62" fmla="*/ 584 w 1135"/>
              <a:gd name="T63" fmla="*/ 277 h 441"/>
              <a:gd name="T64" fmla="*/ 792 w 1135"/>
              <a:gd name="T65" fmla="*/ 133 h 441"/>
              <a:gd name="T66" fmla="*/ 776 w 1135"/>
              <a:gd name="T67" fmla="*/ 107 h 441"/>
              <a:gd name="T68" fmla="*/ 747 w 1135"/>
              <a:gd name="T69" fmla="*/ 117 h 441"/>
              <a:gd name="T70" fmla="*/ 757 w 1135"/>
              <a:gd name="T71" fmla="*/ 326 h 441"/>
              <a:gd name="T72" fmla="*/ 808 w 1135"/>
              <a:gd name="T73" fmla="*/ 316 h 441"/>
              <a:gd name="T74" fmla="*/ 870 w 1135"/>
              <a:gd name="T75" fmla="*/ 159 h 441"/>
              <a:gd name="T76" fmla="*/ 897 w 1135"/>
              <a:gd name="T77" fmla="*/ 122 h 441"/>
              <a:gd name="T78" fmla="*/ 401 w 1135"/>
              <a:gd name="T79" fmla="*/ 4 h 441"/>
              <a:gd name="T80" fmla="*/ 383 w 1135"/>
              <a:gd name="T81" fmla="*/ 70 h 441"/>
              <a:gd name="T82" fmla="*/ 401 w 1135"/>
              <a:gd name="T83" fmla="*/ 4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5" h="441">
                <a:moveTo>
                  <a:pt x="1022" y="101"/>
                </a:moveTo>
                <a:cubicBezTo>
                  <a:pt x="960" y="101"/>
                  <a:pt x="910" y="152"/>
                  <a:pt x="910" y="216"/>
                </a:cubicBezTo>
                <a:cubicBezTo>
                  <a:pt x="910" y="280"/>
                  <a:pt x="960" y="332"/>
                  <a:pt x="1022" y="332"/>
                </a:cubicBezTo>
                <a:cubicBezTo>
                  <a:pt x="1084" y="332"/>
                  <a:pt x="1135" y="280"/>
                  <a:pt x="1135" y="216"/>
                </a:cubicBezTo>
                <a:cubicBezTo>
                  <a:pt x="1135" y="152"/>
                  <a:pt x="1084" y="101"/>
                  <a:pt x="1022" y="101"/>
                </a:cubicBezTo>
                <a:close/>
                <a:moveTo>
                  <a:pt x="1022" y="277"/>
                </a:moveTo>
                <a:cubicBezTo>
                  <a:pt x="990" y="277"/>
                  <a:pt x="964" y="250"/>
                  <a:pt x="964" y="216"/>
                </a:cubicBezTo>
                <a:cubicBezTo>
                  <a:pt x="964" y="183"/>
                  <a:pt x="990" y="155"/>
                  <a:pt x="1022" y="155"/>
                </a:cubicBezTo>
                <a:cubicBezTo>
                  <a:pt x="1054" y="155"/>
                  <a:pt x="1080" y="183"/>
                  <a:pt x="1080" y="216"/>
                </a:cubicBezTo>
                <a:cubicBezTo>
                  <a:pt x="1080" y="250"/>
                  <a:pt x="1054" y="277"/>
                  <a:pt x="1022" y="277"/>
                </a:cubicBezTo>
                <a:close/>
                <a:moveTo>
                  <a:pt x="31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71" y="107"/>
                  <a:pt x="268" y="110"/>
                  <a:pt x="266" y="113"/>
                </a:cubicBezTo>
                <a:cubicBezTo>
                  <a:pt x="232" y="219"/>
                  <a:pt x="232" y="219"/>
                  <a:pt x="232" y="219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2" y="103"/>
                  <a:pt x="168" y="101"/>
                  <a:pt x="164" y="101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56" y="101"/>
                  <a:pt x="152" y="103"/>
                  <a:pt x="151" y="106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7" y="110"/>
                  <a:pt x="53" y="107"/>
                  <a:pt x="49" y="107"/>
                </a:cubicBezTo>
                <a:cubicBezTo>
                  <a:pt x="8" y="107"/>
                  <a:pt x="8" y="107"/>
                  <a:pt x="8" y="107"/>
                </a:cubicBezTo>
                <a:cubicBezTo>
                  <a:pt x="3" y="107"/>
                  <a:pt x="0" y="111"/>
                  <a:pt x="1" y="116"/>
                </a:cubicBezTo>
                <a:cubicBezTo>
                  <a:pt x="69" y="326"/>
                  <a:pt x="69" y="326"/>
                  <a:pt x="69" y="326"/>
                </a:cubicBezTo>
                <a:cubicBezTo>
                  <a:pt x="70" y="329"/>
                  <a:pt x="74" y="332"/>
                  <a:pt x="77" y="332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7" y="332"/>
                  <a:pt x="91" y="329"/>
                  <a:pt x="93" y="326"/>
                </a:cubicBezTo>
                <a:cubicBezTo>
                  <a:pt x="162" y="193"/>
                  <a:pt x="162" y="193"/>
                  <a:pt x="162" y="193"/>
                </a:cubicBezTo>
                <a:cubicBezTo>
                  <a:pt x="231" y="326"/>
                  <a:pt x="231" y="326"/>
                  <a:pt x="231" y="326"/>
                </a:cubicBezTo>
                <a:cubicBezTo>
                  <a:pt x="233" y="329"/>
                  <a:pt x="237" y="332"/>
                  <a:pt x="241" y="332"/>
                </a:cubicBezTo>
                <a:cubicBezTo>
                  <a:pt x="247" y="332"/>
                  <a:pt x="247" y="332"/>
                  <a:pt x="247" y="332"/>
                </a:cubicBezTo>
                <a:cubicBezTo>
                  <a:pt x="250" y="332"/>
                  <a:pt x="254" y="329"/>
                  <a:pt x="255" y="326"/>
                </a:cubicBezTo>
                <a:cubicBezTo>
                  <a:pt x="323" y="116"/>
                  <a:pt x="323" y="116"/>
                  <a:pt x="323" y="116"/>
                </a:cubicBezTo>
                <a:cubicBezTo>
                  <a:pt x="325" y="111"/>
                  <a:pt x="322" y="107"/>
                  <a:pt x="316" y="107"/>
                </a:cubicBezTo>
                <a:close/>
                <a:moveTo>
                  <a:pt x="413" y="107"/>
                </a:moveTo>
                <a:cubicBezTo>
                  <a:pt x="371" y="107"/>
                  <a:pt x="371" y="107"/>
                  <a:pt x="371" y="107"/>
                </a:cubicBezTo>
                <a:cubicBezTo>
                  <a:pt x="366" y="107"/>
                  <a:pt x="362" y="111"/>
                  <a:pt x="362" y="117"/>
                </a:cubicBezTo>
                <a:cubicBezTo>
                  <a:pt x="362" y="316"/>
                  <a:pt x="362" y="316"/>
                  <a:pt x="362" y="316"/>
                </a:cubicBezTo>
                <a:cubicBezTo>
                  <a:pt x="362" y="321"/>
                  <a:pt x="366" y="326"/>
                  <a:pt x="371" y="326"/>
                </a:cubicBezTo>
                <a:cubicBezTo>
                  <a:pt x="413" y="326"/>
                  <a:pt x="413" y="326"/>
                  <a:pt x="413" y="326"/>
                </a:cubicBezTo>
                <a:cubicBezTo>
                  <a:pt x="418" y="326"/>
                  <a:pt x="423" y="321"/>
                  <a:pt x="423" y="316"/>
                </a:cubicBezTo>
                <a:cubicBezTo>
                  <a:pt x="423" y="117"/>
                  <a:pt x="423" y="117"/>
                  <a:pt x="423" y="117"/>
                </a:cubicBezTo>
                <a:cubicBezTo>
                  <a:pt x="423" y="111"/>
                  <a:pt x="418" y="107"/>
                  <a:pt x="413" y="107"/>
                </a:cubicBezTo>
                <a:close/>
                <a:moveTo>
                  <a:pt x="596" y="101"/>
                </a:moveTo>
                <a:cubicBezTo>
                  <a:pt x="567" y="101"/>
                  <a:pt x="541" y="113"/>
                  <a:pt x="522" y="133"/>
                </a:cubicBezTo>
                <a:cubicBezTo>
                  <a:pt x="522" y="133"/>
                  <a:pt x="522" y="133"/>
                  <a:pt x="522" y="133"/>
                </a:cubicBezTo>
                <a:cubicBezTo>
                  <a:pt x="514" y="113"/>
                  <a:pt x="514" y="113"/>
                  <a:pt x="514" y="113"/>
                </a:cubicBezTo>
                <a:cubicBezTo>
                  <a:pt x="513" y="110"/>
                  <a:pt x="509" y="107"/>
                  <a:pt x="506" y="107"/>
                </a:cubicBezTo>
                <a:cubicBezTo>
                  <a:pt x="486" y="107"/>
                  <a:pt x="486" y="107"/>
                  <a:pt x="486" y="107"/>
                </a:cubicBezTo>
                <a:cubicBezTo>
                  <a:pt x="481" y="107"/>
                  <a:pt x="477" y="111"/>
                  <a:pt x="477" y="117"/>
                </a:cubicBezTo>
                <a:cubicBezTo>
                  <a:pt x="477" y="432"/>
                  <a:pt x="477" y="432"/>
                  <a:pt x="477" y="432"/>
                </a:cubicBezTo>
                <a:cubicBezTo>
                  <a:pt x="477" y="437"/>
                  <a:pt x="481" y="441"/>
                  <a:pt x="486" y="441"/>
                </a:cubicBezTo>
                <a:cubicBezTo>
                  <a:pt x="528" y="441"/>
                  <a:pt x="528" y="441"/>
                  <a:pt x="528" y="441"/>
                </a:cubicBezTo>
                <a:cubicBezTo>
                  <a:pt x="533" y="441"/>
                  <a:pt x="538" y="437"/>
                  <a:pt x="538" y="432"/>
                </a:cubicBezTo>
                <a:cubicBezTo>
                  <a:pt x="538" y="322"/>
                  <a:pt x="538" y="322"/>
                  <a:pt x="538" y="322"/>
                </a:cubicBezTo>
                <a:cubicBezTo>
                  <a:pt x="555" y="328"/>
                  <a:pt x="575" y="332"/>
                  <a:pt x="596" y="332"/>
                </a:cubicBezTo>
                <a:cubicBezTo>
                  <a:pt x="654" y="332"/>
                  <a:pt x="702" y="280"/>
                  <a:pt x="702" y="216"/>
                </a:cubicBezTo>
                <a:cubicBezTo>
                  <a:pt x="702" y="152"/>
                  <a:pt x="654" y="101"/>
                  <a:pt x="596" y="101"/>
                </a:cubicBezTo>
                <a:close/>
                <a:moveTo>
                  <a:pt x="584" y="277"/>
                </a:moveTo>
                <a:cubicBezTo>
                  <a:pt x="567" y="277"/>
                  <a:pt x="551" y="273"/>
                  <a:pt x="538" y="265"/>
                </a:cubicBezTo>
                <a:cubicBezTo>
                  <a:pt x="538" y="182"/>
                  <a:pt x="538" y="182"/>
                  <a:pt x="538" y="182"/>
                </a:cubicBezTo>
                <a:cubicBezTo>
                  <a:pt x="548" y="166"/>
                  <a:pt x="565" y="155"/>
                  <a:pt x="584" y="155"/>
                </a:cubicBezTo>
                <a:cubicBezTo>
                  <a:pt x="615" y="155"/>
                  <a:pt x="640" y="183"/>
                  <a:pt x="640" y="216"/>
                </a:cubicBezTo>
                <a:cubicBezTo>
                  <a:pt x="640" y="250"/>
                  <a:pt x="615" y="277"/>
                  <a:pt x="584" y="277"/>
                </a:cubicBezTo>
                <a:close/>
                <a:moveTo>
                  <a:pt x="856" y="101"/>
                </a:moveTo>
                <a:cubicBezTo>
                  <a:pt x="816" y="101"/>
                  <a:pt x="792" y="133"/>
                  <a:pt x="792" y="133"/>
                </a:cubicBezTo>
                <a:cubicBezTo>
                  <a:pt x="785" y="113"/>
                  <a:pt x="785" y="113"/>
                  <a:pt x="785" y="113"/>
                </a:cubicBezTo>
                <a:cubicBezTo>
                  <a:pt x="784" y="110"/>
                  <a:pt x="780" y="107"/>
                  <a:pt x="776" y="107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2" y="107"/>
                  <a:pt x="747" y="111"/>
                  <a:pt x="747" y="117"/>
                </a:cubicBezTo>
                <a:cubicBezTo>
                  <a:pt x="747" y="316"/>
                  <a:pt x="747" y="316"/>
                  <a:pt x="747" y="316"/>
                </a:cubicBezTo>
                <a:cubicBezTo>
                  <a:pt x="747" y="321"/>
                  <a:pt x="752" y="326"/>
                  <a:pt x="757" y="326"/>
                </a:cubicBezTo>
                <a:cubicBezTo>
                  <a:pt x="799" y="326"/>
                  <a:pt x="799" y="326"/>
                  <a:pt x="799" y="326"/>
                </a:cubicBezTo>
                <a:cubicBezTo>
                  <a:pt x="804" y="326"/>
                  <a:pt x="808" y="321"/>
                  <a:pt x="808" y="316"/>
                </a:cubicBezTo>
                <a:cubicBezTo>
                  <a:pt x="808" y="176"/>
                  <a:pt x="808" y="176"/>
                  <a:pt x="808" y="176"/>
                </a:cubicBezTo>
                <a:cubicBezTo>
                  <a:pt x="833" y="147"/>
                  <a:pt x="864" y="157"/>
                  <a:pt x="870" y="159"/>
                </a:cubicBezTo>
                <a:cubicBezTo>
                  <a:pt x="876" y="162"/>
                  <a:pt x="881" y="159"/>
                  <a:pt x="883" y="155"/>
                </a:cubicBezTo>
                <a:cubicBezTo>
                  <a:pt x="885" y="150"/>
                  <a:pt x="894" y="130"/>
                  <a:pt x="897" y="122"/>
                </a:cubicBezTo>
                <a:cubicBezTo>
                  <a:pt x="901" y="114"/>
                  <a:pt x="896" y="101"/>
                  <a:pt x="856" y="101"/>
                </a:cubicBezTo>
                <a:close/>
                <a:moveTo>
                  <a:pt x="401" y="4"/>
                </a:moveTo>
                <a:cubicBezTo>
                  <a:pt x="383" y="0"/>
                  <a:pt x="364" y="10"/>
                  <a:pt x="360" y="28"/>
                </a:cubicBezTo>
                <a:cubicBezTo>
                  <a:pt x="355" y="46"/>
                  <a:pt x="365" y="65"/>
                  <a:pt x="383" y="70"/>
                </a:cubicBezTo>
                <a:cubicBezTo>
                  <a:pt x="401" y="74"/>
                  <a:pt x="420" y="64"/>
                  <a:pt x="425" y="46"/>
                </a:cubicBezTo>
                <a:cubicBezTo>
                  <a:pt x="430" y="28"/>
                  <a:pt x="419" y="9"/>
                  <a:pt x="401" y="4"/>
                </a:cubicBezTo>
                <a:close/>
              </a:path>
            </a:pathLst>
          </a:custGeom>
          <a:solidFill>
            <a:srgbClr val="34195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8264669" y="4933519"/>
            <a:ext cx="613587" cy="1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7" name="Shape 257"/>
          <p:cNvSpPr txBox="1">
            <a:spLocks/>
          </p:cNvSpPr>
          <p:nvPr userDrawn="1"/>
        </p:nvSpPr>
        <p:spPr>
          <a:xfrm>
            <a:off x="8869969" y="4930742"/>
            <a:ext cx="259712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lvl="0"/>
              <a:t>‹#›</a:t>
            </a:fld>
            <a:endParaRPr lang="en-GB" noProof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948" y="4978614"/>
            <a:ext cx="503788" cy="94721"/>
            <a:chOff x="6014087" y="4646472"/>
            <a:chExt cx="503788" cy="94721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>
              <a:off x="6423171" y="4646472"/>
              <a:ext cx="94704" cy="94721"/>
            </a:xfrm>
            <a:prstGeom prst="ellipse">
              <a:avLst/>
            </a:prstGeom>
            <a:solidFill>
              <a:srgbClr val="EF3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>
              <a:off x="6320900" y="4646472"/>
              <a:ext cx="94704" cy="94721"/>
            </a:xfrm>
            <a:prstGeom prst="ellipse">
              <a:avLst/>
            </a:prstGeom>
            <a:solidFill>
              <a:srgbClr val="0E3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flipH="1">
              <a:off x="6218629" y="4646472"/>
              <a:ext cx="94704" cy="94721"/>
            </a:xfrm>
            <a:prstGeom prst="ellipse">
              <a:avLst/>
            </a:prstGeom>
            <a:solidFill>
              <a:srgbClr val="00A2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6116358" y="4646472"/>
              <a:ext cx="94704" cy="94721"/>
            </a:xfrm>
            <a:prstGeom prst="ellipse">
              <a:avLst/>
            </a:prstGeom>
            <a:solidFill>
              <a:srgbClr val="6DC2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flipH="1">
              <a:off x="6014087" y="4646472"/>
              <a:ext cx="94704" cy="94721"/>
            </a:xfrm>
            <a:prstGeom prst="ellipse">
              <a:avLst/>
            </a:prstGeom>
            <a:solidFill>
              <a:srgbClr val="FFDA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78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" userDrawn="1">
          <p15:clr>
            <a:srgbClr val="FBAE40"/>
          </p15:clr>
        </p15:guide>
        <p15:guide id="2" pos="164" userDrawn="1">
          <p15:clr>
            <a:srgbClr val="FBAE40"/>
          </p15:clr>
        </p15:guide>
        <p15:guide id="3" orient="horz" pos="3078" userDrawn="1">
          <p15:clr>
            <a:srgbClr val="FBAE40"/>
          </p15:clr>
        </p15:guide>
        <p15:guide id="4" pos="559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60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552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35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2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200" y="39800"/>
            <a:ext cx="7397600" cy="567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Insert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4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00" y="39800"/>
            <a:ext cx="7397600" cy="56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999" y="1269000"/>
            <a:ext cx="8391376" cy="3294000"/>
          </a:xfrm>
          <a:prstGeom prst="rect">
            <a:avLst/>
          </a:prstGeom>
        </p:spPr>
        <p:txBody>
          <a:bodyPr/>
          <a:lstStyle>
            <a:lvl1pPr marL="57150" indent="-57150">
              <a:buClr>
                <a:schemeClr val="bg1"/>
              </a:buClr>
              <a:buSzPct val="49000"/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EE9F22"/>
              </a:buClr>
              <a:defRPr sz="2000">
                <a:solidFill>
                  <a:srgbClr val="003768"/>
                </a:solidFill>
              </a:defRPr>
            </a:lvl2pPr>
            <a:lvl3pPr>
              <a:buClr>
                <a:srgbClr val="EE9F22"/>
              </a:buClr>
              <a:defRPr>
                <a:solidFill>
                  <a:srgbClr val="003768"/>
                </a:solidFill>
              </a:defRPr>
            </a:lvl3pPr>
            <a:lvl4pPr>
              <a:buClr>
                <a:srgbClr val="EE9F22"/>
              </a:buClr>
              <a:defRPr>
                <a:solidFill>
                  <a:srgbClr val="003768"/>
                </a:solidFill>
              </a:defRPr>
            </a:lvl4pPr>
            <a:lvl5pPr>
              <a:buClr>
                <a:srgbClr val="EE9F22"/>
              </a:buCl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noProof="0"/>
              <a:t>Enter your main content here.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008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06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42" y="486205"/>
            <a:ext cx="879071" cy="533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8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36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297214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91849" y="4806029"/>
            <a:ext cx="192024" cy="192024"/>
          </a:xfrm>
          <a:prstGeom prst="ellipse">
            <a:avLst/>
          </a:prstGeom>
        </p:spPr>
        <p:txBody>
          <a:bodyPr/>
          <a:lstStyle/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2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04" y="2016008"/>
            <a:ext cx="1968246" cy="11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6DD6-ACDE-4B18-AAE9-E21422111EB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96AF-52E7-46B0-A15B-9F3D9FD98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F26B43"/>
          </p15:clr>
        </p15:guide>
        <p15:guide id="2" pos="1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5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>
          <p15:clr>
            <a:srgbClr val="F26B43"/>
          </p15:clr>
        </p15:guide>
        <p15:guide id="2" pos="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2016D0AB-D595-4960-9688-822845BE8BC1}"/>
              </a:ext>
            </a:extLst>
          </p:cNvPr>
          <p:cNvSpPr/>
          <p:nvPr/>
        </p:nvSpPr>
        <p:spPr>
          <a:xfrm rot="16200000" flipV="1">
            <a:off x="626745" y="1641101"/>
            <a:ext cx="1443990" cy="1805940"/>
          </a:xfrm>
          <a:prstGeom prst="homePlate">
            <a:avLst>
              <a:gd name="adj" fmla="val 21625"/>
            </a:avLst>
          </a:prstGeom>
          <a:ln w="1905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wrap="square" lIns="91440" tIns="91440" rIns="91440" bIns="91440" anchor="ctr" anchorCtr="0"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8A30D122-01FA-4CBE-A5AA-73D1D89CD5D9}"/>
              </a:ext>
            </a:extLst>
          </p:cNvPr>
          <p:cNvSpPr/>
          <p:nvPr/>
        </p:nvSpPr>
        <p:spPr>
          <a:xfrm rot="16200000" flipV="1">
            <a:off x="2790113" y="1911626"/>
            <a:ext cx="1443990" cy="1805940"/>
          </a:xfrm>
          <a:prstGeom prst="homePlate">
            <a:avLst>
              <a:gd name="adj" fmla="val 21625"/>
            </a:avLst>
          </a:prstGeom>
          <a:ln w="1905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0" scaled="0"/>
            </a:gradFill>
          </a:ln>
        </p:spPr>
        <p:txBody>
          <a:bodyPr wrap="square" lIns="91440" tIns="91440" rIns="91440" bIns="91440" anchor="ctr" anchorCtr="0"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EC3DA6F2-A457-4050-95F7-B9D27967D88D}"/>
              </a:ext>
            </a:extLst>
          </p:cNvPr>
          <p:cNvSpPr/>
          <p:nvPr/>
        </p:nvSpPr>
        <p:spPr>
          <a:xfrm rot="16200000" flipV="1">
            <a:off x="4953481" y="2066925"/>
            <a:ext cx="1443990" cy="1805940"/>
          </a:xfrm>
          <a:prstGeom prst="homePlate">
            <a:avLst>
              <a:gd name="adj" fmla="val 21625"/>
            </a:avLst>
          </a:prstGeom>
          <a:ln w="19050">
            <a:gradFill>
              <a:gsLst>
                <a:gs pos="0">
                  <a:schemeClr val="bg1"/>
                </a:gs>
                <a:gs pos="100000">
                  <a:schemeClr val="accent3"/>
                </a:gs>
              </a:gsLst>
              <a:lin ang="0" scaled="0"/>
            </a:gradFill>
          </a:ln>
        </p:spPr>
        <p:txBody>
          <a:bodyPr wrap="square" lIns="91440" tIns="91440" rIns="91440" bIns="91440" anchor="ctr" anchorCtr="0"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1422A733-16CF-4D6B-BCD7-4018406F306F}"/>
              </a:ext>
            </a:extLst>
          </p:cNvPr>
          <p:cNvSpPr/>
          <p:nvPr/>
        </p:nvSpPr>
        <p:spPr>
          <a:xfrm rot="16200000" flipV="1">
            <a:off x="7116849" y="2066925"/>
            <a:ext cx="1443990" cy="1805940"/>
          </a:xfrm>
          <a:prstGeom prst="homePlate">
            <a:avLst>
              <a:gd name="adj" fmla="val 21625"/>
            </a:avLst>
          </a:prstGeom>
          <a:ln w="19050">
            <a:gradFill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0" scaled="0"/>
            </a:gradFill>
          </a:ln>
        </p:spPr>
        <p:txBody>
          <a:bodyPr wrap="square" lIns="91440" tIns="91440" rIns="91440" bIns="91440" anchor="ctr" anchorCtr="0">
            <a:noAutofit/>
          </a:bodyPr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EF4D6E3-EDA6-47A0-A393-E1AF9C64F49C}"/>
              </a:ext>
            </a:extLst>
          </p:cNvPr>
          <p:cNvSpPr>
            <a:spLocks/>
          </p:cNvSpPr>
          <p:nvPr/>
        </p:nvSpPr>
        <p:spPr bwMode="auto">
          <a:xfrm rot="5400000">
            <a:off x="1270444" y="3647767"/>
            <a:ext cx="115952" cy="211818"/>
          </a:xfrm>
          <a:custGeom>
            <a:avLst/>
            <a:gdLst>
              <a:gd name="T0" fmla="*/ 2 w 7718"/>
              <a:gd name="T1" fmla="*/ 4195 h 15530"/>
              <a:gd name="T2" fmla="*/ 3877 w 7718"/>
              <a:gd name="T3" fmla="*/ 7783 h 15530"/>
              <a:gd name="T4" fmla="*/ 2 w 7718"/>
              <a:gd name="T5" fmla="*/ 11526 h 15530"/>
              <a:gd name="T6" fmla="*/ 0 w 7718"/>
              <a:gd name="T7" fmla="*/ 15530 h 15530"/>
              <a:gd name="T8" fmla="*/ 7718 w 7718"/>
              <a:gd name="T9" fmla="*/ 7796 h 15530"/>
              <a:gd name="T10" fmla="*/ 0 w 7718"/>
              <a:gd name="T11" fmla="*/ 0 h 15530"/>
              <a:gd name="T12" fmla="*/ 2 w 7718"/>
              <a:gd name="T13" fmla="*/ 4195 h 1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8" h="15530">
                <a:moveTo>
                  <a:pt x="2" y="4195"/>
                </a:moveTo>
                <a:lnTo>
                  <a:pt x="3877" y="7783"/>
                </a:lnTo>
                <a:lnTo>
                  <a:pt x="2" y="11526"/>
                </a:lnTo>
                <a:lnTo>
                  <a:pt x="0" y="15530"/>
                </a:lnTo>
                <a:lnTo>
                  <a:pt x="7718" y="7796"/>
                </a:lnTo>
                <a:lnTo>
                  <a:pt x="0" y="0"/>
                </a:lnTo>
                <a:lnTo>
                  <a:pt x="2" y="41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60967F9-4EE9-4492-AE20-37B6DB7D4DB8}"/>
              </a:ext>
            </a:extLst>
          </p:cNvPr>
          <p:cNvCxnSpPr>
            <a:cxnSpLocks/>
          </p:cNvCxnSpPr>
          <p:nvPr/>
        </p:nvCxnSpPr>
        <p:spPr>
          <a:xfrm>
            <a:off x="490220" y="3697286"/>
            <a:ext cx="1676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Freeform 5">
            <a:extLst>
              <a:ext uri="{FF2B5EF4-FFF2-40B4-BE49-F238E27FC236}">
                <a16:creationId xmlns:a16="http://schemas.microsoft.com/office/drawing/2014/main" id="{7FB755FF-BE09-4A9E-A9B3-757147A6D226}"/>
              </a:ext>
            </a:extLst>
          </p:cNvPr>
          <p:cNvSpPr>
            <a:spLocks/>
          </p:cNvSpPr>
          <p:nvPr/>
        </p:nvSpPr>
        <p:spPr bwMode="auto">
          <a:xfrm rot="5400000">
            <a:off x="3435794" y="3647767"/>
            <a:ext cx="115952" cy="211818"/>
          </a:xfrm>
          <a:custGeom>
            <a:avLst/>
            <a:gdLst>
              <a:gd name="T0" fmla="*/ 2 w 7718"/>
              <a:gd name="T1" fmla="*/ 4195 h 15530"/>
              <a:gd name="T2" fmla="*/ 3877 w 7718"/>
              <a:gd name="T3" fmla="*/ 7783 h 15530"/>
              <a:gd name="T4" fmla="*/ 2 w 7718"/>
              <a:gd name="T5" fmla="*/ 11526 h 15530"/>
              <a:gd name="T6" fmla="*/ 0 w 7718"/>
              <a:gd name="T7" fmla="*/ 15530 h 15530"/>
              <a:gd name="T8" fmla="*/ 7718 w 7718"/>
              <a:gd name="T9" fmla="*/ 7796 h 15530"/>
              <a:gd name="T10" fmla="*/ 0 w 7718"/>
              <a:gd name="T11" fmla="*/ 0 h 15530"/>
              <a:gd name="T12" fmla="*/ 2 w 7718"/>
              <a:gd name="T13" fmla="*/ 4195 h 1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8" h="15530">
                <a:moveTo>
                  <a:pt x="2" y="4195"/>
                </a:moveTo>
                <a:lnTo>
                  <a:pt x="3877" y="7783"/>
                </a:lnTo>
                <a:lnTo>
                  <a:pt x="2" y="11526"/>
                </a:lnTo>
                <a:lnTo>
                  <a:pt x="0" y="15530"/>
                </a:lnTo>
                <a:lnTo>
                  <a:pt x="7718" y="7796"/>
                </a:lnTo>
                <a:lnTo>
                  <a:pt x="0" y="0"/>
                </a:lnTo>
                <a:lnTo>
                  <a:pt x="2" y="41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A022FE0-E8D2-40F4-A23E-3BE778D2F309}"/>
              </a:ext>
            </a:extLst>
          </p:cNvPr>
          <p:cNvCxnSpPr>
            <a:cxnSpLocks/>
          </p:cNvCxnSpPr>
          <p:nvPr/>
        </p:nvCxnSpPr>
        <p:spPr>
          <a:xfrm>
            <a:off x="2655570" y="3697286"/>
            <a:ext cx="1676400" cy="0"/>
          </a:xfrm>
          <a:prstGeom prst="line">
            <a:avLst/>
          </a:prstGeom>
          <a:ln w="6350">
            <a:solidFill>
              <a:srgbClr val="00877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5">
            <a:extLst>
              <a:ext uri="{FF2B5EF4-FFF2-40B4-BE49-F238E27FC236}">
                <a16:creationId xmlns:a16="http://schemas.microsoft.com/office/drawing/2014/main" id="{C1FAD88F-8095-4648-B61F-0F190B4D8A14}"/>
              </a:ext>
            </a:extLst>
          </p:cNvPr>
          <p:cNvSpPr>
            <a:spLocks/>
          </p:cNvSpPr>
          <p:nvPr/>
        </p:nvSpPr>
        <p:spPr bwMode="auto">
          <a:xfrm rot="5400000">
            <a:off x="5645594" y="3647767"/>
            <a:ext cx="115952" cy="211818"/>
          </a:xfrm>
          <a:custGeom>
            <a:avLst/>
            <a:gdLst>
              <a:gd name="T0" fmla="*/ 2 w 7718"/>
              <a:gd name="T1" fmla="*/ 4195 h 15530"/>
              <a:gd name="T2" fmla="*/ 3877 w 7718"/>
              <a:gd name="T3" fmla="*/ 7783 h 15530"/>
              <a:gd name="T4" fmla="*/ 2 w 7718"/>
              <a:gd name="T5" fmla="*/ 11526 h 15530"/>
              <a:gd name="T6" fmla="*/ 0 w 7718"/>
              <a:gd name="T7" fmla="*/ 15530 h 15530"/>
              <a:gd name="T8" fmla="*/ 7718 w 7718"/>
              <a:gd name="T9" fmla="*/ 7796 h 15530"/>
              <a:gd name="T10" fmla="*/ 0 w 7718"/>
              <a:gd name="T11" fmla="*/ 0 h 15530"/>
              <a:gd name="T12" fmla="*/ 2 w 7718"/>
              <a:gd name="T13" fmla="*/ 4195 h 1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8" h="15530">
                <a:moveTo>
                  <a:pt x="2" y="4195"/>
                </a:moveTo>
                <a:lnTo>
                  <a:pt x="3877" y="7783"/>
                </a:lnTo>
                <a:lnTo>
                  <a:pt x="2" y="11526"/>
                </a:lnTo>
                <a:lnTo>
                  <a:pt x="0" y="15530"/>
                </a:lnTo>
                <a:lnTo>
                  <a:pt x="7718" y="7796"/>
                </a:lnTo>
                <a:lnTo>
                  <a:pt x="0" y="0"/>
                </a:lnTo>
                <a:lnTo>
                  <a:pt x="2" y="41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0B5CCEE-8510-4FD0-937A-1E4088A57A46}"/>
              </a:ext>
            </a:extLst>
          </p:cNvPr>
          <p:cNvCxnSpPr>
            <a:cxnSpLocks/>
          </p:cNvCxnSpPr>
          <p:nvPr/>
        </p:nvCxnSpPr>
        <p:spPr>
          <a:xfrm>
            <a:off x="4865370" y="3697286"/>
            <a:ext cx="1676400" cy="0"/>
          </a:xfrm>
          <a:prstGeom prst="line">
            <a:avLst/>
          </a:prstGeom>
          <a:ln w="635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reeform 5">
            <a:extLst>
              <a:ext uri="{FF2B5EF4-FFF2-40B4-BE49-F238E27FC236}">
                <a16:creationId xmlns:a16="http://schemas.microsoft.com/office/drawing/2014/main" id="{E5210F8C-379A-4D8E-9FF5-E45F5E0611EF}"/>
              </a:ext>
            </a:extLst>
          </p:cNvPr>
          <p:cNvSpPr>
            <a:spLocks/>
          </p:cNvSpPr>
          <p:nvPr/>
        </p:nvSpPr>
        <p:spPr bwMode="auto">
          <a:xfrm rot="5400000">
            <a:off x="7779194" y="3647767"/>
            <a:ext cx="115952" cy="211818"/>
          </a:xfrm>
          <a:custGeom>
            <a:avLst/>
            <a:gdLst>
              <a:gd name="T0" fmla="*/ 2 w 7718"/>
              <a:gd name="T1" fmla="*/ 4195 h 15530"/>
              <a:gd name="T2" fmla="*/ 3877 w 7718"/>
              <a:gd name="T3" fmla="*/ 7783 h 15530"/>
              <a:gd name="T4" fmla="*/ 2 w 7718"/>
              <a:gd name="T5" fmla="*/ 11526 h 15530"/>
              <a:gd name="T6" fmla="*/ 0 w 7718"/>
              <a:gd name="T7" fmla="*/ 15530 h 15530"/>
              <a:gd name="T8" fmla="*/ 7718 w 7718"/>
              <a:gd name="T9" fmla="*/ 7796 h 15530"/>
              <a:gd name="T10" fmla="*/ 0 w 7718"/>
              <a:gd name="T11" fmla="*/ 0 h 15530"/>
              <a:gd name="T12" fmla="*/ 2 w 7718"/>
              <a:gd name="T13" fmla="*/ 4195 h 1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8" h="15530">
                <a:moveTo>
                  <a:pt x="2" y="4195"/>
                </a:moveTo>
                <a:lnTo>
                  <a:pt x="3877" y="7783"/>
                </a:lnTo>
                <a:lnTo>
                  <a:pt x="2" y="11526"/>
                </a:lnTo>
                <a:lnTo>
                  <a:pt x="0" y="15530"/>
                </a:lnTo>
                <a:lnTo>
                  <a:pt x="7718" y="7796"/>
                </a:lnTo>
                <a:lnTo>
                  <a:pt x="0" y="0"/>
                </a:lnTo>
                <a:lnTo>
                  <a:pt x="2" y="4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8C1C521-7EB9-4CF0-B205-5251C6698A97}"/>
              </a:ext>
            </a:extLst>
          </p:cNvPr>
          <p:cNvCxnSpPr>
            <a:cxnSpLocks/>
          </p:cNvCxnSpPr>
          <p:nvPr/>
        </p:nvCxnSpPr>
        <p:spPr>
          <a:xfrm>
            <a:off x="6998970" y="3697286"/>
            <a:ext cx="1676400" cy="0"/>
          </a:xfrm>
          <a:prstGeom prst="line">
            <a:avLst/>
          </a:prstGeom>
          <a:ln w="635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6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426dbe4439330ee44a406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3.xml><?xml version="1.0" encoding="utf-8"?>
<a:theme xmlns:a="http://schemas.openxmlformats.org/drawingml/2006/main" name="4_SUSE 2016">
  <a:themeElements>
    <a:clrScheme name="Custom 4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Wipro_Corp_Presentation_Template_CPC</Templat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template2</vt:lpstr>
      <vt:lpstr>4_SUSE 2016</vt:lpstr>
      <vt:lpstr>PowerPoint Presentation</vt:lpstr>
    </vt:vector>
  </TitlesOfParts>
  <Company>WIPRO.COM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Wipro_Corp_Presentation</dc:subject>
  <dc:creator>Wipro Limited</dc:creator>
  <cp:revision>80</cp:revision>
  <dcterms:created xsi:type="dcterms:W3CDTF">2019-02-25T09:02:11Z</dcterms:created>
  <dcterms:modified xsi:type="dcterms:W3CDTF">2020-09-17T16:57:48Z</dcterms:modified>
  <cp:contentStatus>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599e32-523d-45cf-80c8-50d522cc3338_Enabled">
    <vt:lpwstr>True</vt:lpwstr>
  </property>
  <property fmtid="{D5CDD505-2E9C-101B-9397-08002B2CF9AE}" pid="3" name="MSIP_Label_a3599e32-523d-45cf-80c8-50d522cc3338_SiteId">
    <vt:lpwstr>258ac4e4-146a-411e-9dc8-79a9e12fd6da</vt:lpwstr>
  </property>
  <property fmtid="{D5CDD505-2E9C-101B-9397-08002B2CF9AE}" pid="4" name="MSIP_Label_a3599e32-523d-45cf-80c8-50d522cc3338_Ref">
    <vt:lpwstr>https://api.informationprotection.azure.com/api/258ac4e4-146a-411e-9dc8-79a9e12fd6da</vt:lpwstr>
  </property>
  <property fmtid="{D5CDD505-2E9C-101B-9397-08002B2CF9AE}" pid="5" name="MSIP_Label_a3599e32-523d-45cf-80c8-50d522cc3338_Owner">
    <vt:lpwstr>SA294278@wipro.com</vt:lpwstr>
  </property>
  <property fmtid="{D5CDD505-2E9C-101B-9397-08002B2CF9AE}" pid="6" name="MSIP_Label_a3599e32-523d-45cf-80c8-50d522cc3338_SetDate">
    <vt:lpwstr>2018-03-26T16:28:29.8945847+05:30</vt:lpwstr>
  </property>
  <property fmtid="{D5CDD505-2E9C-101B-9397-08002B2CF9AE}" pid="7" name="MSIP_Label_a3599e32-523d-45cf-80c8-50d522cc3338_Name">
    <vt:lpwstr>Public</vt:lpwstr>
  </property>
  <property fmtid="{D5CDD505-2E9C-101B-9397-08002B2CF9AE}" pid="8" name="MSIP_Label_a3599e32-523d-45cf-80c8-50d522cc3338_Application">
    <vt:lpwstr>Microsoft Azure Information Protection</vt:lpwstr>
  </property>
  <property fmtid="{D5CDD505-2E9C-101B-9397-08002B2CF9AE}" pid="9" name="MSIP_Label_a3599e32-523d-45cf-80c8-50d522cc3338_Extended_MSFT_Method">
    <vt:lpwstr>Manual</vt:lpwstr>
  </property>
  <property fmtid="{D5CDD505-2E9C-101B-9397-08002B2CF9AE}" pid="10" name="Sensitivity">
    <vt:lpwstr>Public</vt:lpwstr>
  </property>
</Properties>
</file>