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"/>
  </p:notesMasterIdLst>
  <p:sldIdLst>
    <p:sldId id="104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0" userDrawn="1">
          <p15:clr>
            <a:srgbClr val="A4A3A4"/>
          </p15:clr>
        </p15:guide>
        <p15:guide id="4" pos="8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G Employee" initials="TE" lastIdx="4" clrIdx="0"/>
  <p:cmAuthor id="2" name="David Byte" initials="DB" lastIdx="1" clrIdx="1"/>
  <p:cmAuthor id="3" name="David Byte" initials="DB [2]" lastIdx="1" clrIdx="2"/>
  <p:cmAuthor id="4" name="David Byte" initials="DB [3]" lastIdx="1" clrIdx="3"/>
  <p:cmAuthor id="5" name="David Byte" initials="DB [4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D35F"/>
    <a:srgbClr val="DF721B"/>
    <a:srgbClr val="B0FD4F"/>
    <a:srgbClr val="0007B0"/>
    <a:srgbClr val="F2F2F2"/>
    <a:srgbClr val="00B2E2"/>
    <a:srgbClr val="80D8F0"/>
    <a:srgbClr val="E35205"/>
    <a:srgbClr val="00C081"/>
    <a:srgbClr val="0D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C5A18-9D65-2647-6BEC-5B0A39BF955E}" v="36" dt="2020-08-31T18:38:12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 autoAdjust="0"/>
    <p:restoredTop sz="96271" autoAdjust="0"/>
  </p:normalViewPr>
  <p:slideViewPr>
    <p:cSldViewPr snapToGrid="0" showGuides="1">
      <p:cViewPr varScale="1">
        <p:scale>
          <a:sx n="131" d="100"/>
          <a:sy n="131" d="100"/>
        </p:scale>
        <p:origin x="768" y="184"/>
      </p:cViewPr>
      <p:guideLst>
        <p:guide orient="horz" pos="3740"/>
        <p:guide pos="8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12039EE6-6CB5-4158-8481-91E159A52F78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0"/>
            <a:ext cx="3037840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94A706D-B563-4C50-8A04-59F10C8D7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1A126427-F713-49EF-B502-1563E1D4CFA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9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peaker Note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4" y="1163749"/>
            <a:ext cx="10621525" cy="4721229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302676" indent="-150280"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̶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29B42-2863-E449-BBB8-9C1BD3CB46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239"/>
          <a:stretch/>
        </p:blipFill>
        <p:spPr>
          <a:xfrm>
            <a:off x="0" y="0"/>
            <a:ext cx="552451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20F9B-9268-3C42-89BA-0497B7D83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57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3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64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7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prstClr val="white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9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4 - B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12192000" cy="6892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-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5011" y="2688010"/>
            <a:ext cx="2626091" cy="147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8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3" name="Picture 147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7357" y="1440415"/>
            <a:ext cx="9872595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4267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(32pt)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7357" y="3902453"/>
            <a:ext cx="9872596" cy="1053863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Subhead or Second Line (16pt)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57357" y="5624989"/>
            <a:ext cx="4338569" cy="9091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67" b="0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271" b="0"/>
            </a:lvl2pPr>
            <a:lvl3pPr marL="0" indent="0">
              <a:spcBef>
                <a:spcPts val="0"/>
              </a:spcBef>
              <a:buNone/>
              <a:defRPr sz="1271" b="0"/>
            </a:lvl3pPr>
            <a:lvl4pPr marL="0" indent="0">
              <a:spcBef>
                <a:spcPts val="0"/>
              </a:spcBef>
              <a:buNone/>
              <a:defRPr sz="1271" b="0"/>
            </a:lvl4pPr>
            <a:lvl5pPr marL="0" indent="0">
              <a:spcBef>
                <a:spcPts val="0"/>
              </a:spcBef>
              <a:buNone/>
              <a:defRPr sz="1271" b="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Presenter Title</a:t>
            </a:r>
          </a:p>
          <a:p>
            <a:pPr lvl="0"/>
            <a:r>
              <a:rPr lang="en-US" dirty="0"/>
              <a:t>Presenter Email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641" y="648274"/>
            <a:ext cx="1169889" cy="71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192" y="287868"/>
            <a:ext cx="10621527" cy="781049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80350" y="1294695"/>
            <a:ext cx="10621525" cy="4981581"/>
          </a:xfrm>
        </p:spPr>
        <p:txBody>
          <a:bodyPr/>
          <a:lstStyle>
            <a:lvl1pPr>
              <a:defRPr sz="1800" baseline="0"/>
            </a:lvl1pPr>
            <a:lvl2pPr>
              <a:defRPr sz="16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6" y="1249433"/>
            <a:ext cx="10621429" cy="588892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defRPr lang="en-US" sz="2000" b="1" kern="1200" baseline="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subhead text (15pt)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2" y="1973943"/>
            <a:ext cx="10621525" cy="4245885"/>
          </a:xfrm>
        </p:spPr>
        <p:txBody>
          <a:bodyPr/>
          <a:lstStyle>
            <a:lvl3pPr marL="304792" indent="-152396">
              <a:defRPr/>
            </a:lvl3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7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1" y="1498601"/>
            <a:ext cx="5195860" cy="472122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tabLst>
                <a:tab pos="914377" algn="l"/>
              </a:tabLst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91242" y="1499565"/>
            <a:ext cx="5200711" cy="472122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1" y="1842054"/>
            <a:ext cx="51958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tabLst>
                <a:tab pos="914377" algn="l"/>
              </a:tabLst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6" y="1320595"/>
            <a:ext cx="5195812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1 Subhead (15pt)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91242" y="1843018"/>
            <a:ext cx="5200711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591334" y="1320595"/>
            <a:ext cx="5200711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 Subhead (15pt)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3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67" b="1"/>
            </a:lvl1pPr>
            <a:lvl2pPr marL="152396" indent="-152396">
              <a:buFont typeface="Arial" panose="020B0604020202020204" pitchFamily="34" charset="0"/>
              <a:buChar char="•"/>
              <a:defRPr sz="1467" b="0"/>
            </a:lvl2pPr>
            <a:lvl3pPr marL="304792" indent="-152396">
              <a:buFont typeface="Arial" panose="020B0604020202020204" pitchFamily="34" charset="0"/>
              <a:buChar char="-"/>
              <a:defRPr sz="1200"/>
            </a:lvl3pPr>
            <a:lvl4pPr marL="457189" indent="-152396">
              <a:buFont typeface="Arial" panose="020B0604020202020204" pitchFamily="34" charset="0"/>
              <a:buChar char="•"/>
              <a:defRPr sz="1000"/>
            </a:lvl4pPr>
            <a:lvl5pPr marL="609585" indent="-152396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7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1 Sub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70169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867" b="1" kern="1200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94" indent="-228594">
              <a:buFont typeface="Arial" panose="020B0604020202020204" pitchFamily="34" charset="0"/>
              <a:buNone/>
              <a:defRPr lang="en-US" sz="1467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0990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3387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5783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None/>
            </a:pPr>
            <a:r>
              <a:rPr lang="en-US" dirty="0"/>
              <a:t>First level bullet</a:t>
            </a:r>
          </a:p>
          <a:p>
            <a:pPr marL="152396" lvl="1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4792" lvl="2" indent="-152396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7189" lvl="3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70169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 Sub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373960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867" b="1" kern="1200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94" indent="-228594">
              <a:buFont typeface="Arial" panose="020B0604020202020204" pitchFamily="34" charset="0"/>
              <a:buNone/>
              <a:defRPr lang="en-US" sz="1467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0990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3387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5783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None/>
            </a:pPr>
            <a:r>
              <a:rPr lang="en-US" dirty="0"/>
              <a:t>First level bullet</a:t>
            </a:r>
          </a:p>
          <a:p>
            <a:pPr marL="152396" lvl="1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4792" lvl="2" indent="-152396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7189" lvl="3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8374052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Column 3 Sub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2" y="1315962"/>
            <a:ext cx="2560320" cy="490386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154513" indent="-154513">
              <a:buFont typeface="Arial" panose="020B0604020202020204" pitchFamily="34" charset="0"/>
              <a:buChar char="•"/>
              <a:defRPr sz="1400" b="0"/>
            </a:lvl2pPr>
            <a:lvl3pPr marL="309026" indent="-154513">
              <a:buFont typeface="Arial" panose="020B0604020202020204" pitchFamily="34" charset="0"/>
              <a:buChar char="-"/>
              <a:defRPr sz="1200"/>
            </a:lvl3pPr>
            <a:lvl4pPr marL="455073" indent="-154513">
              <a:buFont typeface="Arial" panose="020B0604020202020204" pitchFamily="34" charset="0"/>
              <a:buChar char="•"/>
              <a:defRPr sz="1000"/>
            </a:lvl4pPr>
            <a:lvl5pPr marL="609585" indent="-154513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Column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853260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40328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3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227397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4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4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title (28pt)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0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194" y="129824"/>
            <a:ext cx="10621527" cy="7810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add title (28pt)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192" y="1498600"/>
            <a:ext cx="10621525" cy="4721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6192" y="6356352"/>
            <a:ext cx="2415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5141" y="64331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239"/>
          <a:stretch/>
        </p:blipFill>
        <p:spPr>
          <a:xfrm>
            <a:off x="0" y="0"/>
            <a:ext cx="552451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1659701" y="6419885"/>
            <a:ext cx="256032" cy="256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/>
            <a:fld id="{B1AC83B0-B844-44F1-B4BE-92A8C14C00CC}" type="slidenum">
              <a:rPr lang="en-US" sz="907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en-US" sz="907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783" rtl="0" eaLnBrk="1" latinLnBrk="0" hangingPunct="1">
        <a:lnSpc>
          <a:spcPts val="3360"/>
        </a:lnSpc>
        <a:spcBef>
          <a:spcPct val="0"/>
        </a:spcBef>
        <a:buNone/>
        <a:defRPr sz="2800" b="1" kern="1200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None/>
        <a:defRPr sz="1800" b="1" kern="1200" baseline="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52396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04792" indent="-152396" algn="l" defTabSz="688957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-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57189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09585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>
          <p15:clr>
            <a:srgbClr val="F26B43"/>
          </p15:clr>
        </p15:guide>
        <p15:guide id="2" pos="199">
          <p15:clr>
            <a:srgbClr val="F26B43"/>
          </p15:clr>
        </p15:guide>
        <p15:guide id="3" pos="5569">
          <p15:clr>
            <a:srgbClr val="F26B43"/>
          </p15:clr>
        </p15:guide>
        <p15:guide id="4" pos="549">
          <p15:clr>
            <a:srgbClr val="F26B43"/>
          </p15:clr>
        </p15:guide>
        <p15:guide id="5" pos="5211">
          <p15:clr>
            <a:srgbClr val="F26B43"/>
          </p15:clr>
        </p15:guide>
        <p15:guide id="6" orient="horz" pos="585">
          <p15:clr>
            <a:srgbClr val="F26B43"/>
          </p15:clr>
        </p15:guide>
        <p15:guide id="7" orient="horz" pos="2940">
          <p15:clr>
            <a:srgbClr val="F26B43"/>
          </p15:clr>
        </p15:guide>
        <p15:guide id="8" orient="horz" pos="215">
          <p15:clr>
            <a:srgbClr val="F26B43"/>
          </p15:clr>
        </p15:guide>
        <p15:guide id="9" orient="horz" pos="7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tif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23E233-8F62-1D47-8D76-CDCF70A9756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8451921" y="3092276"/>
            <a:ext cx="2255916" cy="1568309"/>
          </a:xfrm>
          <a:prstGeom prst="rect">
            <a:avLst/>
          </a:prstGeom>
          <a:ln w="44450">
            <a:solidFill>
              <a:srgbClr val="17D253"/>
            </a:solidFill>
          </a:ln>
        </p:spPr>
      </p:pic>
      <p:pic>
        <p:nvPicPr>
          <p:cNvPr id="1026" name="Picture 2" descr="Image result for industrial manufacturing free image">
            <a:extLst>
              <a:ext uri="{FF2B5EF4-FFF2-40B4-BE49-F238E27FC236}">
                <a16:creationId xmlns:a16="http://schemas.microsoft.com/office/drawing/2014/main" id="{6D6585D7-D78A-CB46-88D3-2DD904360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3605" y="1297155"/>
            <a:ext cx="2255916" cy="1563560"/>
          </a:xfrm>
          <a:prstGeom prst="rect">
            <a:avLst/>
          </a:prstGeom>
          <a:noFill/>
          <a:ln w="44450">
            <a:solidFill>
              <a:srgbClr val="17D2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E7ECDA-65DB-6C45-95D0-FBD8E4AA23B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3606" y="4892148"/>
            <a:ext cx="2255916" cy="1568309"/>
          </a:xfrm>
          <a:prstGeom prst="rect">
            <a:avLst/>
          </a:prstGeom>
          <a:ln w="44450">
            <a:solidFill>
              <a:srgbClr val="17D253"/>
            </a:solidFill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7698C6A-9109-4CD5-AB89-AF37B3C0E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2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SE_16x9_Template_2016 v7_ks">
  <a:themeElements>
    <a:clrScheme name="SUS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USE_2016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ap="rnd"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USE_16x9_Template_2016 v7_ks.potx" id="{CA153D18-3680-43C0-BAFA-A9DC7C8C6460}" vid="{79B5E05C-A7EF-4374-9621-74048ED1EC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</Template>
  <TotalTime>30409</TotalTime>
  <Words>4789</Words>
  <Application>Microsoft Office PowerPoint</Application>
  <PresentationFormat>Widescreen</PresentationFormat>
  <Paragraphs>558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SUSE_16x9_Template_2016 v7_ks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SUSE Arm for Partners</dc:title>
  <dc:subject/>
  <dc:creator>Jay Kruemcke</dc:creator>
  <cp:keywords/>
  <dc:description/>
  <cp:lastModifiedBy>Jay Kruemcke</cp:lastModifiedBy>
  <cp:revision>550</cp:revision>
  <cp:lastPrinted>2018-12-17T01:44:41Z</cp:lastPrinted>
  <dcterms:created xsi:type="dcterms:W3CDTF">2016-04-14T21:10:21Z</dcterms:created>
  <dcterms:modified xsi:type="dcterms:W3CDTF">2020-08-31T18:38:28Z</dcterms:modified>
  <cp:category/>
</cp:coreProperties>
</file>