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AA35-21F1-42D4-9DD7-984A12046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97A93-5550-4D79-BC17-D7C978E2C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AE85F-AC38-4208-9B46-970AA69A2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312F-17AA-43C8-8FB6-72101B30B8AB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70977-A16A-46ED-97F7-BED6A2F39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3D5C4-FEF6-403E-8C85-E496BFFFD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A2A-AD08-483A-AE1E-E62F5D47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0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2A535-6983-4286-B84F-7C8530318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CD5647-220B-445A-B5DC-A46D8F038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A0A6D-B938-483B-B977-498409265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312F-17AA-43C8-8FB6-72101B30B8AB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47972-FAAC-40F9-B4FB-0565CD95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845A0-9DFB-45D2-96C1-BA0A21DB8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A2A-AD08-483A-AE1E-E62F5D47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1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BD2EDB-3597-419C-B28E-B1F26FCF15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A41F49-03D6-4B4D-BEC8-5F69EA7B1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A8B02-6D53-4670-9004-A1363D31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312F-17AA-43C8-8FB6-72101B30B8AB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A62C1-DC9D-4A1B-8700-1D55E309C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00255-54B2-44DD-8E44-D090D3EF4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A2A-AD08-483A-AE1E-E62F5D47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9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493F1-56CF-4194-A21F-02E5F1AD2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CA04F-2E39-407F-95C5-FA9E17B2D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3584-6A36-432C-AF92-13DC9EC23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312F-17AA-43C8-8FB6-72101B30B8AB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6AF3C-CDA8-4A2D-927E-15262F62A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397AD-DE0D-42B4-A0D3-C7DA856E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A2A-AD08-483A-AE1E-E62F5D47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3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18D3C-F8B2-49BD-8660-8A91CEC2E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E993E-F1F4-48D0-AF7B-B72948F8A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E4210-FC6E-4B7B-8573-4A35925F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312F-17AA-43C8-8FB6-72101B30B8AB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80D07-12A0-4A21-9E01-2E25ECF66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B54CD-2C81-48D7-9A68-0A56AB16B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A2A-AD08-483A-AE1E-E62F5D47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3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714CA-9ACF-4E54-93E8-545853BF6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71417-01C8-4BED-A7CC-096CBD52F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F5D83-811D-4F0A-8151-F7E0338A7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72676-BB27-44B2-A5AF-4373AA361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312F-17AA-43C8-8FB6-72101B30B8AB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7E684-5A99-4391-94E9-005A5DFA8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A2E7F-2AF7-4173-8A27-55AC6C1D0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A2A-AD08-483A-AE1E-E62F5D47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9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2CC3B-4026-4FB4-A372-E472A4CE6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E80BE-978A-4A5B-B24F-1BD029738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C359B6-F928-4779-B0C0-7A37C7F54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196379-C6D8-493F-AE91-9766BD904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ACCC08-55BF-4857-AE21-A507FC0A6A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A51910-CC2F-4514-9250-FAAC2D1D1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312F-17AA-43C8-8FB6-72101B30B8AB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03AAEA-1CEA-4825-84E6-C123A90E4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7B38CA-FC02-4C3C-85D8-D786978E0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A2A-AD08-483A-AE1E-E62F5D47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0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F886D-4F27-4FC1-8733-A35B2DFF3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E33563-A462-4B74-A926-D2E59A24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312F-17AA-43C8-8FB6-72101B30B8AB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694A6-FFD5-48E7-AEA0-03E394D6E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E98A44-8C4D-4DE7-8BD3-7EFE4830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A2A-AD08-483A-AE1E-E62F5D47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A96FB6-F799-4C9C-8C01-641A9D63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312F-17AA-43C8-8FB6-72101B30B8AB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54857E-1F2F-41DC-B143-7C95C6AAF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F480F3-2AF7-4A63-8DBD-77C1FC035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A2A-AD08-483A-AE1E-E62F5D47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9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0D6A8-FD26-4A6A-9164-A5F16121D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5480E-DD38-4D0A-A31B-1C687C1F5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0131C-9E4A-429F-AA2B-EE24CEBB8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FEBD5-0321-43E4-AA91-945D616DE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312F-17AA-43C8-8FB6-72101B30B8AB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22357-B796-4029-BC6B-34E9B6686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D6316-7B06-4FEE-A9B7-9B8AE1D59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A2A-AD08-483A-AE1E-E62F5D47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90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704AB-B245-4289-80B7-6B98CD0D8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215837-F638-4E70-BA7E-70A4B692B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73AF0-5F95-4D1F-9772-5865A1178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7502B3-F16D-466B-83C4-62AE14531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312F-17AA-43C8-8FB6-72101B30B8AB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4B3AC-FB49-40ED-8321-9B8B527D0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C51A7-39D6-4F87-9F05-EF504D0C9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7A2A-AD08-483A-AE1E-E62F5D47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5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06E1B2-2D2F-459E-88C9-43CF99A27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80331-DAF0-48EE-BB28-AF1436048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F48D4-BF1F-4296-BE75-81E05A9B46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5312F-17AA-43C8-8FB6-72101B30B8AB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31722-862B-4A5D-AADA-670B078233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CC916-D131-4FAC-95AA-D2AAF7F57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37A2A-AD08-483A-AE1E-E62F5D47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4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B129B-E5BE-41B8-956F-CC68018BCF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8230EB-8B2C-4530-BA5E-B21BAD3C03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C7EFDFA8-012A-43C6-8E5C-75B49E9030B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65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Cohen, Jonathan (jcohen37@student.cccs.edu)</dc:creator>
  <cp:lastModifiedBy>Cohen, Jonathan (jcohen37@student.cccs.edu)</cp:lastModifiedBy>
  <cp:revision>1</cp:revision>
  <dcterms:created xsi:type="dcterms:W3CDTF">2020-08-30T18:27:45Z</dcterms:created>
  <dcterms:modified xsi:type="dcterms:W3CDTF">2020-08-30T18:29:07Z</dcterms:modified>
</cp:coreProperties>
</file>